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0DA"/>
    <a:srgbClr val="27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21" Type="http://schemas.openxmlformats.org/officeDocument/2006/relationships/image" Target="../media/image36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20" Type="http://schemas.openxmlformats.org/officeDocument/2006/relationships/image" Target="../media/image35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4.bin"/><Relationship Id="rId47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26.wmf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2.bin"/><Relationship Id="rId46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8.wmf"/><Relationship Id="rId41" Type="http://schemas.openxmlformats.org/officeDocument/2006/relationships/image" Target="../media/image3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4.bin"/><Relationship Id="rId32" Type="http://schemas.openxmlformats.org/officeDocument/2006/relationships/image" Target="../media/image29.wmf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33.bin"/><Relationship Id="rId45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3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0.wmf"/><Relationship Id="rId43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55848" y="923544"/>
            <a:ext cx="0" cy="2505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12264" y="3429000"/>
            <a:ext cx="1243583" cy="1060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64991" y="3433586"/>
            <a:ext cx="413766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5847" y="3429000"/>
            <a:ext cx="1060705" cy="841248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5847" y="1033272"/>
            <a:ext cx="4617721" cy="2395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7410" y="1256719"/>
            <a:ext cx="960119" cy="49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6552" y="1892808"/>
            <a:ext cx="1901952" cy="237744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33872" y="987551"/>
            <a:ext cx="969264" cy="18105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00216" y="1060738"/>
            <a:ext cx="228601" cy="832069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78496" y="1060737"/>
            <a:ext cx="3150321" cy="2354531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16552" y="1060738"/>
            <a:ext cx="2112265" cy="3209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64993" y="1892808"/>
            <a:ext cx="2926079" cy="154537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52744" y="722376"/>
            <a:ext cx="576073" cy="338361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57771"/>
              </p:ext>
            </p:extLst>
          </p:nvPr>
        </p:nvGraphicFramePr>
        <p:xfrm>
          <a:off x="4644563" y="1795081"/>
          <a:ext cx="327382" cy="53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563" y="1795081"/>
                        <a:ext cx="327382" cy="536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00989"/>
              </p:ext>
            </p:extLst>
          </p:nvPr>
        </p:nvGraphicFramePr>
        <p:xfrm>
          <a:off x="3544314" y="3691064"/>
          <a:ext cx="298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4314" y="3691064"/>
                        <a:ext cx="2984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68088"/>
              </p:ext>
            </p:extLst>
          </p:nvPr>
        </p:nvGraphicFramePr>
        <p:xfrm>
          <a:off x="4877244" y="2596925"/>
          <a:ext cx="35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244" y="2596925"/>
                        <a:ext cx="358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48390"/>
              </p:ext>
            </p:extLst>
          </p:nvPr>
        </p:nvGraphicFramePr>
        <p:xfrm>
          <a:off x="5378225" y="1754785"/>
          <a:ext cx="32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225" y="1754785"/>
                        <a:ext cx="3286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21133"/>
              </p:ext>
            </p:extLst>
          </p:nvPr>
        </p:nvGraphicFramePr>
        <p:xfrm>
          <a:off x="5465095" y="2841109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5095" y="2841109"/>
                        <a:ext cx="2984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00506"/>
              </p:ext>
            </p:extLst>
          </p:nvPr>
        </p:nvGraphicFramePr>
        <p:xfrm>
          <a:off x="6404514" y="1213920"/>
          <a:ext cx="35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4514" y="1213920"/>
                        <a:ext cx="35718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35223"/>
              </p:ext>
            </p:extLst>
          </p:nvPr>
        </p:nvGraphicFramePr>
        <p:xfrm>
          <a:off x="6812280" y="1562566"/>
          <a:ext cx="119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15" imgW="507960" imgH="253800" progId="Equation.DSMT4">
                  <p:embed/>
                </p:oleObj>
              </mc:Choice>
              <mc:Fallback>
                <p:oleObj name="Equation" r:id="rId15" imgW="507960" imgH="2538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2280" y="1562566"/>
                        <a:ext cx="11938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26095"/>
              </p:ext>
            </p:extLst>
          </p:nvPr>
        </p:nvGraphicFramePr>
        <p:xfrm>
          <a:off x="6157754" y="396414"/>
          <a:ext cx="321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17" imgW="152280" imgH="253800" progId="Equation.DSMT4">
                  <p:embed/>
                </p:oleObj>
              </mc:Choice>
              <mc:Fallback>
                <p:oleObj name="Equation" r:id="rId17" imgW="152280" imgH="2538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7754" y="396414"/>
                        <a:ext cx="3215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18085"/>
              </p:ext>
            </p:extLst>
          </p:nvPr>
        </p:nvGraphicFramePr>
        <p:xfrm>
          <a:off x="7455581" y="3277329"/>
          <a:ext cx="327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5581" y="3277329"/>
                        <a:ext cx="327025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2552"/>
              </p:ext>
            </p:extLst>
          </p:nvPr>
        </p:nvGraphicFramePr>
        <p:xfrm>
          <a:off x="1984502" y="4447858"/>
          <a:ext cx="2968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4502" y="4447858"/>
                        <a:ext cx="2968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55165"/>
              </p:ext>
            </p:extLst>
          </p:nvPr>
        </p:nvGraphicFramePr>
        <p:xfrm>
          <a:off x="3207415" y="599342"/>
          <a:ext cx="296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7415" y="599342"/>
                        <a:ext cx="2968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08708"/>
              </p:ext>
            </p:extLst>
          </p:nvPr>
        </p:nvGraphicFramePr>
        <p:xfrm>
          <a:off x="2986291" y="3193698"/>
          <a:ext cx="357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6291" y="3193698"/>
                        <a:ext cx="3571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79" y="0"/>
            <a:ext cx="74150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5740" y="726948"/>
            <a:ext cx="4306824" cy="5404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820DA"/>
                </a:solidFill>
              </a:rPr>
              <a:t>”Magnetization” Area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55848" y="1106424"/>
            <a:ext cx="5696712" cy="4928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04" y="267348"/>
            <a:ext cx="6858532" cy="629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3" y="1013989"/>
            <a:ext cx="4466575" cy="41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90666" y="488160"/>
            <a:ext cx="5225185" cy="381376"/>
            <a:chOff x="5512524" y="463680"/>
            <a:chExt cx="4683755" cy="381376"/>
          </a:xfrm>
        </p:grpSpPr>
        <p:sp>
          <p:nvSpPr>
            <p:cNvPr id="7" name="Flowchart: Card 6"/>
            <p:cNvSpPr/>
            <p:nvPr/>
          </p:nvSpPr>
          <p:spPr>
            <a:xfrm>
              <a:off x="5512524" y="528588"/>
              <a:ext cx="4683755" cy="316468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4384" y="463680"/>
              <a:ext cx="4581895" cy="38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Cycle over transversal velocity        with the step        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6403" y="906134"/>
            <a:ext cx="5220143" cy="369332"/>
            <a:chOff x="5512525" y="458394"/>
            <a:chExt cx="5220143" cy="369332"/>
          </a:xfrm>
        </p:grpSpPr>
        <p:sp>
          <p:nvSpPr>
            <p:cNvPr id="11" name="Flowchart: Card 10"/>
            <p:cNvSpPr/>
            <p:nvPr/>
          </p:nvSpPr>
          <p:spPr>
            <a:xfrm>
              <a:off x="5512525" y="528588"/>
              <a:ext cx="5220143" cy="294669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5203" y="458394"/>
              <a:ext cx="454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impact parameter      with the step 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12523" y="1418850"/>
            <a:ext cx="5207728" cy="369332"/>
            <a:chOff x="5512525" y="491989"/>
            <a:chExt cx="5207728" cy="369332"/>
          </a:xfrm>
        </p:grpSpPr>
        <p:sp>
          <p:nvSpPr>
            <p:cNvPr id="14" name="Flowchart: Card 13"/>
            <p:cNvSpPr/>
            <p:nvPr/>
          </p:nvSpPr>
          <p:spPr>
            <a:xfrm>
              <a:off x="5512525" y="528588"/>
              <a:ext cx="5207728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4694" y="491989"/>
              <a:ext cx="506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longitudinal velocity       with the step      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9715" y="78377"/>
            <a:ext cx="5007205" cy="395151"/>
            <a:chOff x="4789715" y="78377"/>
            <a:chExt cx="5007205" cy="395151"/>
          </a:xfrm>
        </p:grpSpPr>
        <p:sp>
          <p:nvSpPr>
            <p:cNvPr id="6" name="TextBox 5"/>
            <p:cNvSpPr txBox="1"/>
            <p:nvPr/>
          </p:nvSpPr>
          <p:spPr>
            <a:xfrm>
              <a:off x="4789715" y="78377"/>
              <a:ext cx="50072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ion with velocity         cycles over electrons</a:t>
              </a: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945359"/>
                </p:ext>
              </p:extLst>
            </p:nvPr>
          </p:nvGraphicFramePr>
          <p:xfrm>
            <a:off x="7424057" y="78377"/>
            <a:ext cx="263434" cy="395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24057" y="78377"/>
                          <a:ext cx="263434" cy="3951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5725926" y="1856796"/>
            <a:ext cx="4102718" cy="369332"/>
            <a:chOff x="5512523" y="1946923"/>
            <a:chExt cx="3613932" cy="369332"/>
          </a:xfrm>
        </p:grpSpPr>
        <p:sp>
          <p:nvSpPr>
            <p:cNvPr id="17" name="Flowchart: Card 16"/>
            <p:cNvSpPr/>
            <p:nvPr/>
          </p:nvSpPr>
          <p:spPr>
            <a:xfrm>
              <a:off x="5512523" y="1983522"/>
              <a:ext cx="3613932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0623" y="1946923"/>
              <a:ext cx="3136782" cy="369332"/>
              <a:chOff x="5751445" y="1943813"/>
              <a:chExt cx="313678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51445" y="1943813"/>
                <a:ext cx="280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 over time      with the step</a:t>
                </a:r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9817487"/>
                  </p:ext>
                </p:extLst>
              </p:nvPr>
            </p:nvGraphicFramePr>
            <p:xfrm>
              <a:off x="8472302" y="1977902"/>
              <a:ext cx="415925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4" name="Equation" r:id="rId5" imgW="241200" imgH="164880" progId="Equation.DSMT4">
                      <p:embed/>
                    </p:oleObj>
                  </mc:Choice>
                  <mc:Fallback>
                    <p:oleObj name="Equation" r:id="rId5" imgW="241200" imgH="164880" progId="Equation.DSMT4">
                      <p:embed/>
                      <p:pic>
                        <p:nvPicPr>
                          <p:cNvPr id="21" name="Object 2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72302" y="1977902"/>
                            <a:ext cx="415925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" name="Group 37"/>
          <p:cNvGrpSpPr/>
          <p:nvPr/>
        </p:nvGrpSpPr>
        <p:grpSpPr>
          <a:xfrm>
            <a:off x="6013878" y="2267378"/>
            <a:ext cx="5740146" cy="2105517"/>
            <a:chOff x="4495800" y="2599904"/>
            <a:chExt cx="6119587" cy="2105517"/>
          </a:xfrm>
        </p:grpSpPr>
        <p:sp>
          <p:nvSpPr>
            <p:cNvPr id="19" name="Flowchart: Process 18"/>
            <p:cNvSpPr/>
            <p:nvPr/>
          </p:nvSpPr>
          <p:spPr>
            <a:xfrm>
              <a:off x="4530638" y="2599904"/>
              <a:ext cx="5731947" cy="21049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495800" y="2658706"/>
              <a:ext cx="6119587" cy="2046715"/>
              <a:chOff x="4938799" y="2862893"/>
              <a:chExt cx="6119587" cy="204671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938799" y="2862893"/>
                <a:ext cx="611958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“Pull” electron with step          in the interaction area;</a:t>
                </a:r>
              </a:p>
              <a:p>
                <a:r>
                  <a:rPr lang="en-US" dirty="0"/>
                  <a:t>“Pull” ion with step          in the interaction area;</a:t>
                </a:r>
              </a:p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Change in the ion momentum          for this step over     ;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6955168" y="2894267"/>
                <a:ext cx="3530075" cy="2015341"/>
                <a:chOff x="6955168" y="2894267"/>
                <a:chExt cx="3530075" cy="2015341"/>
              </a:xfrm>
            </p:grpSpPr>
            <p:graphicFrame>
              <p:nvGraphicFramePr>
                <p:cNvPr id="27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2858570"/>
                    </p:ext>
                  </p:extLst>
                </p:nvPr>
              </p:nvGraphicFramePr>
              <p:xfrm>
                <a:off x="7501257" y="2894267"/>
                <a:ext cx="722313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5" name="Equation" r:id="rId7" imgW="419040" imgH="177480" progId="Equation.DSMT4">
                        <p:embed/>
                      </p:oleObj>
                    </mc:Choice>
                    <mc:Fallback>
                      <p:oleObj name="Equation" r:id="rId7" imgW="419040" imgH="177480" progId="Equation.DSMT4">
                        <p:embed/>
                        <p:pic>
                          <p:nvPicPr>
                            <p:cNvPr id="23" name="Object 2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01257" y="2894267"/>
                              <a:ext cx="722313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04930579"/>
                    </p:ext>
                  </p:extLst>
                </p:nvPr>
              </p:nvGraphicFramePr>
              <p:xfrm>
                <a:off x="6967730" y="3186315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6" name="Equation" r:id="rId9" imgW="419040" imgH="177480" progId="Equation.DSMT4">
                        <p:embed/>
                      </p:oleObj>
                    </mc:Choice>
                    <mc:Fallback>
                      <p:oleObj name="Equation" r:id="rId9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7730" y="3186315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9258114"/>
                    </p:ext>
                  </p:extLst>
                </p:nvPr>
              </p:nvGraphicFramePr>
              <p:xfrm>
                <a:off x="7496393" y="3460513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7" name="Equation" r:id="rId11" imgW="241200" imgH="164880" progId="Equation.DSMT4">
                        <p:embed/>
                      </p:oleObj>
                    </mc:Choice>
                    <mc:Fallback>
                      <p:oleObj name="Equation" r:id="rId11" imgW="241200" imgH="1648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6393" y="3460513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3490349"/>
                    </p:ext>
                  </p:extLst>
                </p:nvPr>
              </p:nvGraphicFramePr>
              <p:xfrm>
                <a:off x="6982581" y="3731360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8" name="Equation" r:id="rId13" imgW="241200" imgH="164880" progId="Equation.DSMT4">
                        <p:embed/>
                      </p:oleObj>
                    </mc:Choice>
                    <mc:Fallback>
                      <p:oleObj name="Equation" r:id="rId13" imgW="241200" imgH="164880" progId="Equation.DSMT4">
                        <p:embed/>
                        <p:pic>
                          <p:nvPicPr>
                            <p:cNvPr id="29" name="Object 2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82581" y="3731360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1542894"/>
                    </p:ext>
                  </p:extLst>
                </p:nvPr>
              </p:nvGraphicFramePr>
              <p:xfrm>
                <a:off x="7473096" y="3992051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9" name="Equation" r:id="rId15" imgW="419040" imgH="177480" progId="Equation.DSMT4">
                        <p:embed/>
                      </p:oleObj>
                    </mc:Choice>
                    <mc:Fallback>
                      <p:oleObj name="Equation" r:id="rId15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73096" y="3992051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9357358"/>
                    </p:ext>
                  </p:extLst>
                </p:nvPr>
              </p:nvGraphicFramePr>
              <p:xfrm>
                <a:off x="6955168" y="4262620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0" name="Equation" r:id="rId17" imgW="419040" imgH="177480" progId="Equation.DSMT4">
                        <p:embed/>
                      </p:oleObj>
                    </mc:Choice>
                    <mc:Fallback>
                      <p:oleObj name="Equation" r:id="rId17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168" y="4262620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44870294"/>
                    </p:ext>
                  </p:extLst>
                </p:nvPr>
              </p:nvGraphicFramePr>
              <p:xfrm>
                <a:off x="10244917" y="4523878"/>
                <a:ext cx="240326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1" name="Equation" r:id="rId18" imgW="139680" imgH="164880" progId="Equation.DSMT4">
                        <p:embed/>
                      </p:oleObj>
                    </mc:Choice>
                    <mc:Fallback>
                      <p:oleObj name="Equation" r:id="rId18" imgW="139680" imgH="16488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244917" y="4523878"/>
                              <a:ext cx="240326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0276971"/>
                    </p:ext>
                  </p:extLst>
                </p:nvPr>
              </p:nvGraphicFramePr>
              <p:xfrm>
                <a:off x="8015608" y="4515908"/>
                <a:ext cx="415925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2" name="Equation" r:id="rId20" imgW="241200" imgH="228600" progId="Equation.DSMT4">
                        <p:embed/>
                      </p:oleObj>
                    </mc:Choice>
                    <mc:Fallback>
                      <p:oleObj name="Equation" r:id="rId20" imgW="241200" imgH="22860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15608" y="4515908"/>
                              <a:ext cx="415925" cy="393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64846"/>
              </p:ext>
            </p:extLst>
          </p:nvPr>
        </p:nvGraphicFramePr>
        <p:xfrm>
          <a:off x="8492690" y="959917"/>
          <a:ext cx="2635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Equation" r:id="rId22" imgW="152280" imgH="164880" progId="Equation.DSMT4">
                  <p:embed/>
                </p:oleObj>
              </mc:Choice>
              <mc:Fallback>
                <p:oleObj name="Equation" r:id="rId22" imgW="152280" imgH="16488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92690" y="959917"/>
                        <a:ext cx="26352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44929"/>
              </p:ext>
            </p:extLst>
          </p:nvPr>
        </p:nvGraphicFramePr>
        <p:xfrm>
          <a:off x="8116029" y="490876"/>
          <a:ext cx="306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"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116029" y="490876"/>
                        <a:ext cx="3063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709081" y="4587605"/>
            <a:ext cx="5874109" cy="427526"/>
            <a:chOff x="5433134" y="5349929"/>
            <a:chExt cx="5874109" cy="427526"/>
          </a:xfrm>
        </p:grpSpPr>
        <p:sp>
          <p:nvSpPr>
            <p:cNvPr id="39" name="TextBox 38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5278183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" name="Equation" r:id="rId26" imgW="241200" imgH="228600" progId="Equation.DSMT4">
                    <p:embed/>
                  </p:oleObj>
                </mc:Choice>
                <mc:Fallback>
                  <p:oleObj name="Equation" r:id="rId26" imgW="241200" imgH="228600" progId="Equation.DSMT4">
                    <p:embed/>
                    <p:pic>
                      <p:nvPicPr>
                        <p:cNvPr id="40" name="Object 3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120840"/>
                </p:ext>
              </p:extLst>
            </p:nvPr>
          </p:nvGraphicFramePr>
          <p:xfrm>
            <a:off x="10761458" y="5361530"/>
            <a:ext cx="2619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" name="Equation" r:id="rId28" imgW="152280" imgH="241200" progId="Equation.DSMT4">
                    <p:embed/>
                  </p:oleObj>
                </mc:Choice>
                <mc:Fallback>
                  <p:oleObj name="Equation" r:id="rId28" imgW="152280" imgH="241200" progId="Equation.DSMT4">
                    <p:embed/>
                    <p:pic>
                      <p:nvPicPr>
                        <p:cNvPr id="42" name="Object 4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761458" y="5361530"/>
                          <a:ext cx="26193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5212504" y="5204015"/>
            <a:ext cx="5874109" cy="393700"/>
            <a:chOff x="5433134" y="5349929"/>
            <a:chExt cx="5874109" cy="393700"/>
          </a:xfrm>
        </p:grpSpPr>
        <p:sp>
          <p:nvSpPr>
            <p:cNvPr id="53" name="TextBox 52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" name="Equation" r:id="rId30" imgW="241200" imgH="228600" progId="Equation.DSMT4">
                    <p:embed/>
                  </p:oleObj>
                </mc:Choice>
                <mc:Fallback>
                  <p:oleObj name="Equation" r:id="rId30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236119"/>
                </p:ext>
              </p:extLst>
            </p:nvPr>
          </p:nvGraphicFramePr>
          <p:xfrm>
            <a:off x="10760235" y="5427000"/>
            <a:ext cx="261938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8" name="Equation" r:id="rId31" imgW="152280" imgH="164880" progId="Equation.DSMT4">
                    <p:embed/>
                  </p:oleObj>
                </mc:Choice>
                <mc:Fallback>
                  <p:oleObj name="Equation" r:id="rId31" imgW="152280" imgH="16488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0760235" y="5427000"/>
                          <a:ext cx="261938" cy="284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5"/>
          <p:cNvGrpSpPr/>
          <p:nvPr/>
        </p:nvGrpSpPr>
        <p:grpSpPr>
          <a:xfrm>
            <a:off x="4968168" y="5761281"/>
            <a:ext cx="5874109" cy="417430"/>
            <a:chOff x="5433134" y="5349929"/>
            <a:chExt cx="5874109" cy="417430"/>
          </a:xfrm>
        </p:grpSpPr>
        <p:sp>
          <p:nvSpPr>
            <p:cNvPr id="57" name="TextBox 56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9" name="Equation" r:id="rId33" imgW="241200" imgH="228600" progId="Equation.DSMT4">
                    <p:embed/>
                  </p:oleObj>
                </mc:Choice>
                <mc:Fallback>
                  <p:oleObj name="Equation" r:id="rId33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742002"/>
                </p:ext>
              </p:extLst>
            </p:nvPr>
          </p:nvGraphicFramePr>
          <p:xfrm>
            <a:off x="10696712" y="5373659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0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0696712" y="5373659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0064"/>
              </p:ext>
            </p:extLst>
          </p:nvPr>
        </p:nvGraphicFramePr>
        <p:xfrm>
          <a:off x="9749919" y="488020"/>
          <a:ext cx="503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749919" y="488020"/>
                        <a:ext cx="50323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33860"/>
              </p:ext>
            </p:extLst>
          </p:nvPr>
        </p:nvGraphicFramePr>
        <p:xfrm>
          <a:off x="10006566" y="938858"/>
          <a:ext cx="417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38" imgW="241200" imgH="203040" progId="Equation.DSMT4">
                  <p:embed/>
                </p:oleObj>
              </mc:Choice>
              <mc:Fallback>
                <p:oleObj name="Equation" r:id="rId38" imgW="241200" imgH="20304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006566" y="938858"/>
                        <a:ext cx="4175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18440"/>
              </p:ext>
            </p:extLst>
          </p:nvPr>
        </p:nvGraphicFramePr>
        <p:xfrm>
          <a:off x="8583542" y="1392669"/>
          <a:ext cx="2635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40" imgW="152280" imgH="241200" progId="Equation.DSMT4">
                  <p:embed/>
                </p:oleObj>
              </mc:Choice>
              <mc:Fallback>
                <p:oleObj name="Equation" r:id="rId40" imgW="152280" imgH="2412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583542" y="1392669"/>
                        <a:ext cx="263525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876524"/>
              </p:ext>
            </p:extLst>
          </p:nvPr>
        </p:nvGraphicFramePr>
        <p:xfrm>
          <a:off x="10191921" y="1392669"/>
          <a:ext cx="439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42" imgW="253800" imgH="241200" progId="Equation.DSMT4">
                  <p:embed/>
                </p:oleObj>
              </mc:Choice>
              <mc:Fallback>
                <p:oleObj name="Equation" r:id="rId42" imgW="253800" imgH="2412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191921" y="1392669"/>
                        <a:ext cx="439737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9263"/>
              </p:ext>
            </p:extLst>
          </p:nvPr>
        </p:nvGraphicFramePr>
        <p:xfrm>
          <a:off x="7666092" y="1871854"/>
          <a:ext cx="2746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44" imgW="139680" imgH="164880" progId="Equation.DSMT4">
                  <p:embed/>
                </p:oleObj>
              </mc:Choice>
              <mc:Fallback>
                <p:oleObj name="Equation" r:id="rId44" imgW="139680" imgH="16488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666092" y="1871854"/>
                        <a:ext cx="274638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>
            <a:stCxn id="17" idx="1"/>
          </p:cNvCxnSpPr>
          <p:nvPr/>
        </p:nvCxnSpPr>
        <p:spPr>
          <a:xfrm flipH="1">
            <a:off x="5564692" y="2041463"/>
            <a:ext cx="161234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575759" y="2044509"/>
            <a:ext cx="8794" cy="2390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584553" y="4435282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235240" y="1618063"/>
            <a:ext cx="277283" cy="1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260821" y="5061560"/>
            <a:ext cx="930468" cy="3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876800" y="1130099"/>
            <a:ext cx="439603" cy="9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486347" y="716013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51523" y="5657798"/>
            <a:ext cx="1339766" cy="3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198087" y="278076"/>
            <a:ext cx="16098" cy="6497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486347" y="711304"/>
            <a:ext cx="11638" cy="5483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848575" y="1123664"/>
            <a:ext cx="45302" cy="4534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227754" y="1618064"/>
            <a:ext cx="12358" cy="34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459126" y="6194928"/>
            <a:ext cx="1699096" cy="9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62261" y="6222665"/>
            <a:ext cx="2277215" cy="460375"/>
            <a:chOff x="5433134" y="5316591"/>
            <a:chExt cx="2277215" cy="460375"/>
          </a:xfrm>
        </p:grpSpPr>
        <p:sp>
          <p:nvSpPr>
            <p:cNvPr id="88" name="TextBox 87"/>
            <p:cNvSpPr txBox="1"/>
            <p:nvPr/>
          </p:nvSpPr>
          <p:spPr>
            <a:xfrm>
              <a:off x="5433134" y="5362113"/>
              <a:ext cx="22610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Friction force </a:t>
              </a:r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235805"/>
                </p:ext>
              </p:extLst>
            </p:nvPr>
          </p:nvGraphicFramePr>
          <p:xfrm>
            <a:off x="6768962" y="5316591"/>
            <a:ext cx="94138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6" name="Equation" r:id="rId46" imgW="545760" imgH="266400" progId="Equation.DSMT4">
                    <p:embed/>
                  </p:oleObj>
                </mc:Choice>
                <mc:Fallback>
                  <p:oleObj name="Equation" r:id="rId46" imgW="545760" imgH="266400" progId="Equation.DSMT4">
                    <p:embed/>
                    <p:pic>
                      <p:nvPicPr>
                        <p:cNvPr id="58" name="Object 57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6768962" y="5316591"/>
                          <a:ext cx="94138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1" name="Straight Connector 90"/>
          <p:cNvCxnSpPr/>
          <p:nvPr/>
        </p:nvCxnSpPr>
        <p:spPr>
          <a:xfrm flipH="1" flipV="1">
            <a:off x="4198087" y="6759090"/>
            <a:ext cx="1912282" cy="16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4211912" y="299224"/>
            <a:ext cx="5778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550C9A-5FB3-4E81-84EA-A816038F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38" y="1000429"/>
            <a:ext cx="2989289" cy="22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8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147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22</cp:revision>
  <dcterms:created xsi:type="dcterms:W3CDTF">2017-08-08T16:04:29Z</dcterms:created>
  <dcterms:modified xsi:type="dcterms:W3CDTF">2017-10-03T20:06:40Z</dcterms:modified>
</cp:coreProperties>
</file>