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8"/>
  </p:notesMasterIdLst>
  <p:handoutMasterIdLst>
    <p:handoutMasterId r:id="rId9"/>
  </p:handoutMasterIdLst>
  <p:sldIdLst>
    <p:sldId id="256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10/19/2021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10/19/2021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Tech design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9FE3A-2785-4AC2-9308-DC2598D87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Elevator system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0AA99-8B88-4BC7-9D69-CEED5D36B2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Parts</a:t>
            </a:r>
          </a:p>
          <a:p>
            <a:pPr lvl="1"/>
            <a:r>
              <a:rPr lang="en-US" dirty="0"/>
              <a:t>Elevator motor with encoder (DC Motor)</a:t>
            </a:r>
          </a:p>
          <a:p>
            <a:pPr lvl="1"/>
            <a:r>
              <a:rPr lang="en-US" dirty="0"/>
              <a:t>Elevator door motor (Stepper motor)</a:t>
            </a:r>
          </a:p>
          <a:p>
            <a:pPr lvl="1"/>
            <a:r>
              <a:rPr lang="en-US" dirty="0"/>
              <a:t>LCD Display for floor representation outside elevator</a:t>
            </a:r>
          </a:p>
          <a:p>
            <a:pPr lvl="1"/>
            <a:r>
              <a:rPr lang="en-US" dirty="0"/>
              <a:t>LED lights for floor representation inside elevator</a:t>
            </a:r>
          </a:p>
          <a:p>
            <a:pPr lvl="1"/>
            <a:r>
              <a:rPr lang="en-US" dirty="0"/>
              <a:t>Tactile buttons for floor selection inside elevator</a:t>
            </a:r>
          </a:p>
          <a:p>
            <a:pPr lvl="1"/>
            <a:r>
              <a:rPr lang="en-US" dirty="0"/>
              <a:t>Rotary encoder button (Emergency stop)</a:t>
            </a:r>
          </a:p>
          <a:p>
            <a:pPr lvl="1"/>
            <a:r>
              <a:rPr lang="en-US" dirty="0"/>
              <a:t>Potentiometer for simulating weight sensor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8E054-2D81-4A9A-993F-122F3E1AFA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Functional Requirements</a:t>
            </a:r>
          </a:p>
          <a:p>
            <a:pPr lvl="1"/>
            <a:r>
              <a:rPr lang="en-US" dirty="0"/>
              <a:t>Inside</a:t>
            </a:r>
          </a:p>
          <a:p>
            <a:pPr lvl="2"/>
            <a:r>
              <a:rPr lang="en-US" dirty="0"/>
              <a:t>HMI inside the elevator (floor buttons…)</a:t>
            </a:r>
          </a:p>
          <a:p>
            <a:pPr lvl="2"/>
            <a:r>
              <a:rPr lang="en-US" dirty="0"/>
              <a:t>Floor display inside elevator (LED’s)</a:t>
            </a:r>
          </a:p>
          <a:p>
            <a:pPr lvl="2"/>
            <a:r>
              <a:rPr lang="en-US" dirty="0"/>
              <a:t>Emergency stop button</a:t>
            </a:r>
          </a:p>
          <a:p>
            <a:pPr lvl="1"/>
            <a:r>
              <a:rPr lang="en-US" dirty="0"/>
              <a:t>Outside</a:t>
            </a:r>
          </a:p>
          <a:p>
            <a:pPr lvl="2"/>
            <a:r>
              <a:rPr lang="en-US" dirty="0"/>
              <a:t>Floor display outside elevator (LCD Display)</a:t>
            </a:r>
          </a:p>
          <a:p>
            <a:pPr lvl="2"/>
            <a:r>
              <a:rPr lang="en-US" dirty="0"/>
              <a:t>Button for requesting elevator</a:t>
            </a:r>
          </a:p>
          <a:p>
            <a:pPr lvl="2"/>
            <a:r>
              <a:rPr lang="en-US" dirty="0"/>
              <a:t>Emergency warning (in display and sound)</a:t>
            </a:r>
          </a:p>
          <a:p>
            <a:pPr lvl="1"/>
            <a:r>
              <a:rPr lang="en-US" dirty="0"/>
              <a:t>General</a:t>
            </a:r>
          </a:p>
          <a:p>
            <a:pPr lvl="2"/>
            <a:r>
              <a:rPr lang="en-US" dirty="0"/>
              <a:t>Cue system</a:t>
            </a:r>
          </a:p>
          <a:p>
            <a:pPr lvl="2"/>
            <a:r>
              <a:rPr lang="en-US" dirty="0"/>
              <a:t>Emergency mode for firefighters (increased speed)</a:t>
            </a:r>
          </a:p>
          <a:p>
            <a:pPr lvl="2"/>
            <a:r>
              <a:rPr lang="en-US" dirty="0"/>
              <a:t>Weight limit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273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someone@example.com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130</TotalTime>
  <Words>118</Words>
  <Application>Microsoft Office PowerPoint</Application>
  <PresentationFormat>Widescreen</PresentationFormat>
  <Paragraphs>27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Gill Sans MT</vt:lpstr>
      <vt:lpstr>Wingdings 2</vt:lpstr>
      <vt:lpstr>Dividend</vt:lpstr>
      <vt:lpstr>Tech design</vt:lpstr>
      <vt:lpstr>Elevator system description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design</dc:title>
  <dc:creator>Marcus</dc:creator>
  <cp:lastModifiedBy>Marcus</cp:lastModifiedBy>
  <cp:revision>8</cp:revision>
  <dcterms:created xsi:type="dcterms:W3CDTF">2021-10-19T07:56:31Z</dcterms:created>
  <dcterms:modified xsi:type="dcterms:W3CDTF">2021-10-19T10:06:48Z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b4114459-e220-4ae9-b339-4ebe6008cdd4_Enabled">
    <vt:lpwstr>true</vt:lpwstr>
  </property>
  <property fmtid="{D5CDD505-2E9C-101B-9397-08002B2CF9AE}" pid="4" name="MSIP_Label_b4114459-e220-4ae9-b339-4ebe6008cdd4_SetDate">
    <vt:lpwstr>2021-10-19T07:56:32Z</vt:lpwstr>
  </property>
  <property fmtid="{D5CDD505-2E9C-101B-9397-08002B2CF9AE}" pid="5" name="MSIP_Label_b4114459-e220-4ae9-b339-4ebe6008cdd4_Method">
    <vt:lpwstr>Standard</vt:lpwstr>
  </property>
  <property fmtid="{D5CDD505-2E9C-101B-9397-08002B2CF9AE}" pid="6" name="MSIP_Label_b4114459-e220-4ae9-b339-4ebe6008cdd4_Name">
    <vt:lpwstr>b4114459-e220-4ae9-b339-4ebe6008cdd4</vt:lpwstr>
  </property>
  <property fmtid="{D5CDD505-2E9C-101B-9397-08002B2CF9AE}" pid="7" name="MSIP_Label_b4114459-e220-4ae9-b339-4ebe6008cdd4_SiteId">
    <vt:lpwstr>8482881e-3699-4b3f-b135-cf4800bc1efb</vt:lpwstr>
  </property>
  <property fmtid="{D5CDD505-2E9C-101B-9397-08002B2CF9AE}" pid="8" name="MSIP_Label_b4114459-e220-4ae9-b339-4ebe6008cdd4_ActionId">
    <vt:lpwstr>9e03cbeb-a086-4070-9473-b124055ed532</vt:lpwstr>
  </property>
  <property fmtid="{D5CDD505-2E9C-101B-9397-08002B2CF9AE}" pid="9" name="MSIP_Label_b4114459-e220-4ae9-b339-4ebe6008cdd4_ContentBits">
    <vt:lpwstr>0</vt:lpwstr>
  </property>
</Properties>
</file>