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4" r:id="rId4"/>
  </p:sldMasterIdLst>
  <p:notesMasterIdLst>
    <p:notesMasterId r:id="rId8"/>
  </p:notesMasterIdLst>
  <p:handoutMasterIdLst>
    <p:handoutMasterId r:id="rId9"/>
  </p:handoutMasterIdLst>
  <p:sldIdLst>
    <p:sldId id="309" r:id="rId5"/>
    <p:sldId id="541" r:id="rId6"/>
    <p:sldId id="544" r:id="rId7"/>
  </p:sldIdLst>
  <p:sldSz cx="12188825" cy="6858000"/>
  <p:notesSz cx="6858000" cy="9144000"/>
  <p:embeddedFontLst>
    <p:embeddedFont>
      <p:font typeface="Barlow Condensed ExtraBold" panose="00000906000000000000" pitchFamily="2" charset="0"/>
      <p:bold r:id="rId10"/>
      <p:italic r:id="rId11"/>
      <p:boldItalic r:id="rId12"/>
    </p:embeddedFont>
    <p:embeddedFont>
      <p:font typeface="Journal" panose="020B0604020202020204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Black" panose="00000A00000000000000" pitchFamily="2" charset="0"/>
      <p:bold r:id="rId18"/>
      <p:boldItalic r:id="rId19"/>
    </p:embeddedFont>
    <p:embeddedFont>
      <p:font typeface="Montserrat Bold" panose="00000800000000000000" charset="0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423" userDrawn="1">
          <p15:clr>
            <a:srgbClr val="A4A3A4"/>
          </p15:clr>
        </p15:guide>
        <p15:guide id="3" orient="horz" pos="1464" userDrawn="1">
          <p15:clr>
            <a:srgbClr val="A4A3A4"/>
          </p15:clr>
        </p15:guide>
        <p15:guide id="4" pos="3839" userDrawn="1">
          <p15:clr>
            <a:srgbClr val="A4A3A4"/>
          </p15:clr>
        </p15:guide>
        <p15:guide id="5" pos="3939" userDrawn="1">
          <p15:clr>
            <a:srgbClr val="A4A3A4"/>
          </p15:clr>
        </p15:guide>
        <p15:guide id="6" orient="horz" pos="3744" userDrawn="1">
          <p15:clr>
            <a:srgbClr val="A4A3A4"/>
          </p15:clr>
        </p15:guide>
        <p15:guide id="7" pos="4039" userDrawn="1">
          <p15:clr>
            <a:srgbClr val="A4A3A4"/>
          </p15:clr>
        </p15:guide>
        <p15:guide id="8" orient="horz" pos="2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55C"/>
    <a:srgbClr val="BF2032"/>
    <a:srgbClr val="C2032D"/>
    <a:srgbClr val="CC9900"/>
    <a:srgbClr val="0000FF"/>
    <a:srgbClr val="9E1328"/>
    <a:srgbClr val="F2F2F2"/>
    <a:srgbClr val="74C86F"/>
    <a:srgbClr val="131D2D"/>
    <a:srgbClr val="7B9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44" y="56"/>
      </p:cViewPr>
      <p:guideLst>
        <p:guide orient="horz" pos="2856"/>
        <p:guide pos="2423"/>
        <p:guide orient="horz" pos="1464"/>
        <p:guide pos="3839"/>
        <p:guide pos="3939"/>
        <p:guide orient="horz" pos="3744"/>
        <p:guide pos="4039"/>
        <p:guide orient="horz" pos="22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v D" userId="98b22b349abf5a5c" providerId="LiveId" clId="{FF9766E8-62EC-4FFE-BAE6-85B16FD2409A}"/>
    <pc:docChg chg="delSld modSld">
      <pc:chgData name="Madhav D" userId="98b22b349abf5a5c" providerId="LiveId" clId="{FF9766E8-62EC-4FFE-BAE6-85B16FD2409A}" dt="2023-06-07T12:57:25.789" v="17" actId="9405"/>
      <pc:docMkLst>
        <pc:docMk/>
      </pc:docMkLst>
      <pc:sldChg chg="addSp mod">
        <pc:chgData name="Madhav D" userId="98b22b349abf5a5c" providerId="LiveId" clId="{FF9766E8-62EC-4FFE-BAE6-85B16FD2409A}" dt="2023-06-07T12:57:25.789" v="17" actId="9405"/>
        <pc:sldMkLst>
          <pc:docMk/>
          <pc:sldMk cId="1270894209" sldId="309"/>
        </pc:sldMkLst>
        <pc:inkChg chg="add">
          <ac:chgData name="Madhav D" userId="98b22b349abf5a5c" providerId="LiveId" clId="{FF9766E8-62EC-4FFE-BAE6-85B16FD2409A}" dt="2023-06-07T12:57:14.839" v="16" actId="9405"/>
          <ac:inkMkLst>
            <pc:docMk/>
            <pc:sldMk cId="1270894209" sldId="309"/>
            <ac:inkMk id="6" creationId="{5910D827-B079-DC5B-E5FB-F316ACE01024}"/>
          </ac:inkMkLst>
        </pc:inkChg>
        <pc:inkChg chg="add">
          <ac:chgData name="Madhav D" userId="98b22b349abf5a5c" providerId="LiveId" clId="{FF9766E8-62EC-4FFE-BAE6-85B16FD2409A}" dt="2023-06-07T12:57:25.789" v="17" actId="9405"/>
          <ac:inkMkLst>
            <pc:docMk/>
            <pc:sldMk cId="1270894209" sldId="309"/>
            <ac:inkMk id="23" creationId="{1E03DAAA-3C15-B488-ABEB-41D81A1AD53B}"/>
          </ac:inkMkLst>
        </pc:inkChg>
      </pc:sldChg>
      <pc:sldChg chg="del">
        <pc:chgData name="Madhav D" userId="98b22b349abf5a5c" providerId="LiveId" clId="{FF9766E8-62EC-4FFE-BAE6-85B16FD2409A}" dt="2023-06-07T12:54:22.022" v="0" actId="2696"/>
        <pc:sldMkLst>
          <pc:docMk/>
          <pc:sldMk cId="2345062392" sldId="408"/>
        </pc:sldMkLst>
      </pc:sldChg>
      <pc:sldChg chg="del">
        <pc:chgData name="Madhav D" userId="98b22b349abf5a5c" providerId="LiveId" clId="{FF9766E8-62EC-4FFE-BAE6-85B16FD2409A}" dt="2023-06-07T12:54:34.543" v="1" actId="2696"/>
        <pc:sldMkLst>
          <pc:docMk/>
          <pc:sldMk cId="2345112198" sldId="409"/>
        </pc:sldMkLst>
      </pc:sldChg>
      <pc:sldChg chg="del">
        <pc:chgData name="Madhav D" userId="98b22b349abf5a5c" providerId="LiveId" clId="{FF9766E8-62EC-4FFE-BAE6-85B16FD2409A}" dt="2023-06-07T12:54:39.058" v="2" actId="2696"/>
        <pc:sldMkLst>
          <pc:docMk/>
          <pc:sldMk cId="1110119971" sldId="543"/>
        </pc:sldMkLst>
      </pc:sldChg>
      <pc:sldChg chg="addSp mod">
        <pc:chgData name="Madhav D" userId="98b22b349abf5a5c" providerId="LiveId" clId="{FF9766E8-62EC-4FFE-BAE6-85B16FD2409A}" dt="2023-06-07T12:56:55.420" v="15" actId="9405"/>
        <pc:sldMkLst>
          <pc:docMk/>
          <pc:sldMk cId="2793040824" sldId="544"/>
        </pc:sldMkLst>
        <pc:inkChg chg="add">
          <ac:chgData name="Madhav D" userId="98b22b349abf5a5c" providerId="LiveId" clId="{FF9766E8-62EC-4FFE-BAE6-85B16FD2409A}" dt="2023-06-07T12:55:54.743" v="12" actId="9405"/>
          <ac:inkMkLst>
            <pc:docMk/>
            <pc:sldMk cId="2793040824" sldId="544"/>
            <ac:inkMk id="4" creationId="{D2B03E7D-BA66-71E8-57D0-B55C610FC6E2}"/>
          </ac:inkMkLst>
        </pc:inkChg>
        <pc:inkChg chg="add">
          <ac:chgData name="Madhav D" userId="98b22b349abf5a5c" providerId="LiveId" clId="{FF9766E8-62EC-4FFE-BAE6-85B16FD2409A}" dt="2023-06-07T12:56:36.099" v="13" actId="9405"/>
          <ac:inkMkLst>
            <pc:docMk/>
            <pc:sldMk cId="2793040824" sldId="544"/>
            <ac:inkMk id="6" creationId="{35E87770-D563-6BD6-EDC5-83A5F136B6CD}"/>
          </ac:inkMkLst>
        </pc:inkChg>
        <pc:inkChg chg="add">
          <ac:chgData name="Madhav D" userId="98b22b349abf5a5c" providerId="LiveId" clId="{FF9766E8-62EC-4FFE-BAE6-85B16FD2409A}" dt="2023-06-07T12:56:50.632" v="14" actId="9405"/>
          <ac:inkMkLst>
            <pc:docMk/>
            <pc:sldMk cId="2793040824" sldId="544"/>
            <ac:inkMk id="13" creationId="{6E28D65C-7093-25A0-78F2-220B87D36248}"/>
          </ac:inkMkLst>
        </pc:inkChg>
        <pc:inkChg chg="add">
          <ac:chgData name="Madhav D" userId="98b22b349abf5a5c" providerId="LiveId" clId="{FF9766E8-62EC-4FFE-BAE6-85B16FD2409A}" dt="2023-06-07T12:56:55.420" v="15" actId="9405"/>
          <ac:inkMkLst>
            <pc:docMk/>
            <pc:sldMk cId="2793040824" sldId="544"/>
            <ac:inkMk id="14" creationId="{DC7B1286-7F8C-6DB7-5BC2-B5EE925C42B7}"/>
          </ac:inkMkLst>
        </pc:inkChg>
      </pc:sldChg>
      <pc:sldChg chg="del">
        <pc:chgData name="Madhav D" userId="98b22b349abf5a5c" providerId="LiveId" clId="{FF9766E8-62EC-4FFE-BAE6-85B16FD2409A}" dt="2023-06-07T12:54:48.089" v="3" actId="2696"/>
        <pc:sldMkLst>
          <pc:docMk/>
          <pc:sldMk cId="2445917497" sldId="545"/>
        </pc:sldMkLst>
      </pc:sldChg>
      <pc:sldChg chg="del">
        <pc:chgData name="Madhav D" userId="98b22b349abf5a5c" providerId="LiveId" clId="{FF9766E8-62EC-4FFE-BAE6-85B16FD2409A}" dt="2023-06-07T12:54:51.450" v="4" actId="2696"/>
        <pc:sldMkLst>
          <pc:docMk/>
          <pc:sldMk cId="2114340874" sldId="546"/>
        </pc:sldMkLst>
      </pc:sldChg>
      <pc:sldChg chg="del">
        <pc:chgData name="Madhav D" userId="98b22b349abf5a5c" providerId="LiveId" clId="{FF9766E8-62EC-4FFE-BAE6-85B16FD2409A}" dt="2023-06-07T12:54:54.057" v="5" actId="2696"/>
        <pc:sldMkLst>
          <pc:docMk/>
          <pc:sldMk cId="3036592776" sldId="547"/>
        </pc:sldMkLst>
      </pc:sldChg>
      <pc:sldChg chg="del">
        <pc:chgData name="Madhav D" userId="98b22b349abf5a5c" providerId="LiveId" clId="{FF9766E8-62EC-4FFE-BAE6-85B16FD2409A}" dt="2023-06-07T12:54:57.673" v="6" actId="2696"/>
        <pc:sldMkLst>
          <pc:docMk/>
          <pc:sldMk cId="1780756380" sldId="548"/>
        </pc:sldMkLst>
      </pc:sldChg>
      <pc:sldChg chg="del">
        <pc:chgData name="Madhav D" userId="98b22b349abf5a5c" providerId="LiveId" clId="{FF9766E8-62EC-4FFE-BAE6-85B16FD2409A}" dt="2023-06-07T12:55:06.984" v="7" actId="2696"/>
        <pc:sldMkLst>
          <pc:docMk/>
          <pc:sldMk cId="428008679" sldId="549"/>
        </pc:sldMkLst>
      </pc:sldChg>
      <pc:sldChg chg="del">
        <pc:chgData name="Madhav D" userId="98b22b349abf5a5c" providerId="LiveId" clId="{FF9766E8-62EC-4FFE-BAE6-85B16FD2409A}" dt="2023-06-07T12:55:09.907" v="8" actId="2696"/>
        <pc:sldMkLst>
          <pc:docMk/>
          <pc:sldMk cId="843419639" sldId="550"/>
        </pc:sldMkLst>
      </pc:sldChg>
      <pc:sldChg chg="del">
        <pc:chgData name="Madhav D" userId="98b22b349abf5a5c" providerId="LiveId" clId="{FF9766E8-62EC-4FFE-BAE6-85B16FD2409A}" dt="2023-06-07T12:55:13.008" v="9" actId="2696"/>
        <pc:sldMkLst>
          <pc:docMk/>
          <pc:sldMk cId="1010709080" sldId="551"/>
        </pc:sldMkLst>
      </pc:sldChg>
      <pc:sldChg chg="del">
        <pc:chgData name="Madhav D" userId="98b22b349abf5a5c" providerId="LiveId" clId="{FF9766E8-62EC-4FFE-BAE6-85B16FD2409A}" dt="2023-06-07T12:55:21.927" v="10" actId="2696"/>
        <pc:sldMkLst>
          <pc:docMk/>
          <pc:sldMk cId="1777240497" sldId="553"/>
        </pc:sldMkLst>
      </pc:sldChg>
      <pc:sldChg chg="del">
        <pc:chgData name="Madhav D" userId="98b22b349abf5a5c" providerId="LiveId" clId="{FF9766E8-62EC-4FFE-BAE6-85B16FD2409A}" dt="2023-06-07T12:55:25.481" v="11" actId="2696"/>
        <pc:sldMkLst>
          <pc:docMk/>
          <pc:sldMk cId="431098942" sldId="5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88B947-FD1F-43A3-B726-3BBD557D06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F2E47-1223-4639-8113-5D0A35A657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1A877-50D1-49DF-AB17-3673D18C79A6}" type="datetimeFigureOut">
              <a:rPr lang="en-US" smtClean="0">
                <a:latin typeface="Montserrat" panose="00000500000000000000" pitchFamily="50" charset="0"/>
              </a:rPr>
              <a:t>6/7/2023</a:t>
            </a:fld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B8EED-EDE9-4CCB-89F8-CCDBFCA00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A5D25-2F95-4482-83ED-32BA4ED272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5B753-E19D-4470-9206-69CAFE6C13E2}" type="slidenum">
              <a:rPr lang="en-US" smtClean="0">
                <a:latin typeface="Montserrat" panose="00000500000000000000" pitchFamily="50" charset="0"/>
              </a:rPr>
              <a:t>‹#›</a:t>
            </a:fld>
            <a:endParaRPr lang="en-US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9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7T12:57:14.83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1 113,'19'2,"0"1,-1 0,1 1,0 1,-1 1,20 9,22 7,-11-9,2-1,60 5,106-1,-119-10,148 25,-120-3,106 21,-160-37,92 2,-18-1,24 1,199-16,-357 2,0-1,0 0,0-1,-1 0,1-1,0-1,13-5,0-3,-1 0,25-19,-30 20,1 1,0 1,28-9,31-14,63-38,-99 52,1 1,1 2,49-8,-52 16,1 2,0 3,77 4,-30 0,-48-1,56-3,-95 2,0-1,0 1,0-1,0 0,0 0,0-1,0 1,0-1,-1 1,1-1,-1 0,3-2,-4 4,-1-1,1 1,-1-1,1 1,-1-1,1 1,-1-1,0 0,1 1,-1-1,0 1,0-1,1 0,-1 1,0-1,0 0,0 1,0-1,0 0,0 1,0-1,0-1,-1 1,1 0,-1 0,0 0,1 0,-1 0,0 0,0 1,0-1,0 0,0 0,0 1,0-1,0 0,0 1,0-1,0 1,0-1,-1 1,-15-5,0 2,0 0,-1 1,1 1,0 0,-1 1,-27 4,29-1,-30 8,-12 2,-26 5,28-5,-82 14,33 0,74-18,1-1,-48 5,-26 1,-30 1,-174-16,282-2,1-1,0-2,-25-8,27 6,-1 2,0 0,-35-2,-105-12,103 11,-4-3,34 6,-43-3,-78-9,113 12,-41-8,42 6,-79-5,84 11,-46-9,45 5,-43-1,-292 6,174 2,182 0,1 0,-1 0,1 1,0 1,-1 0,1 0,1 2,-21 9,-10 4,27-13,0 2,1 0,-23 14,14-3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7T12:57:25.78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4004 144,'-1780'0,"1749"-2,0-1,-48-12,52 10,-26-8,36 8,-1 0,0 2,-19-2,9 2,0-2,-54-15,55 12,-1 1,1 2,-33-3,-277 6,165 4,156-2,-13 1,-1-2,0-1,-35-7,24 1,0 2,-53-1,-87 8,65 1,33-3,-94 3,158 1,-30 8,32-7,0 0,-23 2,-14-5,30-1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12:55:5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427 454 24575,'4'-1'0,"0"0"0,0 0 0,0-1 0,0 1 0,0-1 0,-1 0 0,1 0 0,-1 0 0,1-1 0,-1 1 0,0-1 0,0 0 0,3-3 0,-2 2 0,17-15 0,-1-2 0,0 0 0,-2-1 0,20-32 0,-30 41 0,0-1 0,-1 1 0,0-1 0,-1-1 0,-1 1 0,-1-1 0,0 0 0,0 0 0,2-28 0,-6 39 0,0 0 0,0 0 0,0 1 0,0-1 0,0 0 0,-1 0 0,0 1 0,0-1 0,0 0 0,-1-3 0,1 6 0,1 1 0,0 0 0,-1 0 0,1-1 0,-1 1 0,1 0 0,0 0 0,-1-1 0,1 1 0,-1 0 0,1 0 0,0 0 0,-1-1 0,1 1 0,-1 0 0,1 0 0,-1 0 0,1 0 0,-1 0 0,1 0 0,0 0 0,-1 0 0,1 0 0,-1 0 0,1 0 0,-1 1 0,1-1 0,-1 0 0,1 0 0,0 0 0,-1 1 0,1-1 0,-1 0 0,1 0 0,0 1 0,-1-1 0,1 0 0,0 0 0,-1 1 0,1-1 0,0 1 0,0-1 0,-1 0 0,1 1 0,-18 22 0,15-19 0,-15 18 0,-23 23 0,24-29 0,2 0 0,0 2 0,-16 25 0,27-37 0,1 0 0,0 0 0,0 1 0,0-1 0,1 1 0,0 0 0,1-1 0,-1 1 0,1 0 0,0 0 0,1 0 0,0 0 0,0 0 0,0 0 0,3 9 0,0-5 0,0 0 0,1 0 0,1 0 0,0 0 0,0-1 0,1 0 0,0 0 0,1-1 0,0 1 0,1-1 0,0-1 0,0 1 0,1-1 0,0-1 0,0 0 0,0 0 0,1-1 0,14 7 0,-22-12 0,1 1 0,0-1 0,-1 0 0,1 0 0,0 0 0,0 0 0,0-1 0,-1 1 0,1-1 0,0 1 0,0-1 0,0 0 0,0 0 0,0 0 0,0-1 0,0 1 0,0-1 0,-1 0 0,1 1 0,0-1 0,0 0 0,-1-1 0,1 1 0,0 0 0,-1-1 0,0 0 0,1 1 0,-1-1 0,0 0 0,0 0 0,0 0 0,0-1 0,0 1 0,0 0 0,-1-1 0,1 1 0,1-4 0,3-7 0,0-1 0,-1-1 0,0 1 0,-1-1 0,0 1 0,-1-1 0,-1 0 0,0-16 0,1 4 0,6-28 0,-9 54 0,0 1 0,0-1 0,0 1 0,0-1 0,0 0 0,0 1 0,0-1 0,1 1 0,-1-1 0,0 1 0,0-1 0,0 1 0,1-1 0,-1 1 0,0-1 0,1 1 0,-1-1 0,0 1 0,1-1 0,-1 1 0,1-1 0,-1 1 0,1 0 0,-1-1 0,1 1 0,-1 0 0,1-1 0,-1 1 0,1 0 0,-1 0 0,1 0 0,-1-1 0,1 1 0,-1 0 0,1 0 0,0 0 0,-1 0 0,1 0 0,-1 0 0,1 0 0,-1 0 0,1 0 0,0 0 0,-1 0 0,1 1 0,-1-1 0,1 0 0,-1 0 0,1 1 0,-1-1 0,1 0 0,-1 1 0,1-1 0,-1 0 0,1 1 0,-1-1 0,1 0 0,-1 1 0,0-1 0,1 2 0,6 5 0,0 0 0,-1 1 0,6 9 0,-1-2 0,-8-12 0,0 1 0,0-1 0,0 1 0,-1 0 0,0-1 0,1 1 0,-1 0 0,-1 0 0,1 1 0,2 7 0,-4-8 0,0-1 0,0 1 0,0-1 0,0 0 0,-1 1 0,1-1 0,-1 0 0,0 1 0,0-1 0,0 0 0,-1 0 0,1 0 0,-1 0 0,1 0 0,-4 4 0,0 0 0,-1 0 0,1-1 0,-1 1 0,0-1 0,-1-1 0,0 1 0,1-1 0,-2 0 0,-13 6 0,-5 1 0,-44 14 0,50-19 0,-3-2 0,0 0 0,-1-1 0,0-2 0,0 0 0,0-1 0,-26-4 0,6 2 0,28 1 0,0-1 0,0 0 0,0-2 0,0 0 0,1-1 0,-1 0 0,1-1 0,0-1 0,0 0 0,0-1 0,1-1 0,1 0 0,-1-1 0,-17-15 0,-17-18 0,29 27 0,1-1 0,1 0 0,-26-33 0,42 48 0,0 0 0,0-1 0,0 1 0,0 0 0,1-1 0,-1 1 0,0-1 0,1 0 0,-1 1 0,1-1 0,-1 1 0,1-1 0,0 0 0,0 1 0,-1-1 0,1 0 0,1-1 0,-1 2 0,0 0 0,1 0 0,-1 0 0,1 0 0,-1 0 0,1 0 0,0 0 0,-1 0 0,1 1 0,0-1 0,-1 0 0,1 0 0,0 1 0,0-1 0,0 0 0,0 1 0,0-1 0,0 1 0,2-1 0,3-1 0,0 0 0,1 1 0,-1 0 0,1 0 0,-1 1 0,1 0 0,9 0 0,3 2 0,1 1 0,0 0 0,-1 1 0,0 2 0,0 0 0,23 10 0,-14-2 0,-1 1 0,0 1 0,33 26 0,-41-27 0,26 15 0,-37-26 0,-1 0 0,1-1 0,0 0 0,0 0 0,0-1 0,1 0 0,9 2 0,2-1 0,0 1 0,36 13 0,-36-10 0,-19-7 0,0 1 0,0-1 0,1 0 0,-1 1 0,0-1 0,1 0 0,-1 0 0,0 1 0,1-1 0,-1 0 0,0 0 0,1-1 0,-1 1 0,0 0 0,1 0 0,-1-1 0,0 1 0,0-1 0,1 1 0,1-2 0,-3 2 0,1-1 0,0 0 0,0 0 0,-1 0 0,1 0 0,0 0 0,-1 0 0,1 0 0,-1-1 0,1 1 0,-1 0 0,0 0 0,1 0 0,-1 0 0,0-1 0,0 1 0,0 0 0,0-1 0,0-5 0,-1 1 0,0 0 0,0-1 0,0 1 0,-1 0 0,0 0 0,-3-6 0,2 6 0,0 1 0,0 0 0,-1 0 0,0 0 0,0 0 0,0 0 0,-6-4 0,10 8 0,-1 0 0,0 0 0,0 0 0,0 1 0,1-1 0,-1 0 0,0 1 0,0-1 0,0 1 0,0-1 0,0 1 0,0-1 0,0 1 0,0 0 0,0-1 0,-1 1 0,1 0 0,0 0 0,0 0 0,0 0 0,0 0 0,0 0 0,0 0 0,0 0 0,-1 0 0,1 0 0,0 1 0,0-1 0,0 1 0,0-1 0,0 0 0,0 1 0,0 0 0,0-1 0,0 1 0,0 0 0,1-1 0,-1 1 0,0 0 0,0 0 0,1 0 0,-1-1 0,0 1 0,1 0 0,-1 0 0,1 0 0,-1 1 0,-1 3 0,0 0 0,1 0 0,-1 0 0,1 0 0,0 0 0,1 1 0,-1-1 0,1 0 0,0 0 0,0 1 0,1-1 0,0 0 0,-1 0 0,2 0 0,-1 0 0,1 0 0,-1 0 0,1 0 0,1 0 0,-1-1 0,1 1 0,0-1 0,0 0 0,5 6 0,-6-8 0,-1-1 0,1 0 0,0 0 0,0 1 0,0-1 0,0-1 0,0 1 0,0 0 0,0 0 0,0-1 0,0 1 0,0-1 0,0 0 0,0 0 0,0 1 0,0-2 0,1 1 0,-1 0 0,0 0 0,0 0 0,0-1 0,0 1 0,0-1 0,0 0 0,0 0 0,0 0 0,0 0 0,0 0 0,-1 0 0,1 0 0,2-2 0,8-6 0,0 0 0,-1-1 0,15-16 0,-13 13 0,242-282 0,-252 292 0,0-1 0,0 1 0,0-1 0,0 1 0,1 0 0,-1 0 0,1 0 0,0 0 0,-1 1 0,6-3 0,-7 5 0,-1 0 0,1-1 0,0 1 0,0 0 0,0 0 0,-1 0 0,1 0 0,0 0 0,0 1 0,-1-1 0,1 0 0,0 1 0,-1-1 0,1 1 0,0 0 0,-1 0 0,1-1 0,-1 1 0,1 0 0,-1 0 0,1 0 0,-1 1 0,0-1 0,1 0 0,-1 0 0,0 1 0,0-1 0,2 3 0,13 20 0,-1 0 0,0 1 0,15 37 0,1 2 0,-20-43 0,-3-4 0,1-1 0,0 0 0,1-1 0,18 22 0,-25-34 0,0 0 0,0 0 0,0 0 0,1-1 0,-1 1 0,1-1 0,-1 0 0,1 0 0,0 0 0,0 0 0,0 0 0,0-1 0,0 0 0,0 0 0,0 0 0,0-1 0,1 1 0,-1-1 0,0 0 0,1 0 0,-1 0 0,0-1 0,0 1 0,8-3 0,-3-1 0,0 0 0,1-1 0,-2 0 0,1 0 0,0-1 0,-1 0 0,0 0 0,-1-1 0,1 0 0,8-11 0,12-11 0,-26 27 0,-1 1 0,1-1 0,-1 1 0,1-1 0,-1 1 0,1 0 0,0 0 0,0 0 0,0 0 0,-1 0 0,1 1 0,0-1 0,0 0 0,0 1 0,0-1 0,0 1 0,0 0 0,0 0 0,0 0 0,0 0 0,0 0 0,1 0 0,2 1 0,-3 0 0,1 0 0,-1 1 0,1-1 0,-1 1 0,0 0 0,1 0 0,-1 0 0,0 0 0,0 0 0,-1 0 0,1 0 0,0 1 0,-1-1 0,1 0 0,-1 1 0,2 3 0,-1-2 0,0 1 0,0-1 0,1 0 0,-1 0 0,1-1 0,0 1 0,0-1 0,1 1 0,-1-1 0,1 0 0,0 0 0,0 0 0,0-1 0,0 0 0,8 4 0,-5-3 0,0-1 0,1 0 0,-1-1 0,1 0 0,-1 0 0,1 0 0,-1-1 0,1 0 0,8-2 0,-15 2 0,0 0 0,0 0 0,0 0 0,0 0 0,0 0 0,0 0 0,0 0 0,0 0 0,-1-1 0,1 1 0,0 0 0,0-1 0,0 1 0,0-1 0,0 1 0,-1-1 0,1 1 0,0-1 0,0 0 0,-1 1 0,1-1 0,0 0 0,-1 0 0,1 1 0,-1-1 0,1 0 0,-1 0 0,0 0 0,1 0 0,-1 1 0,1-3 0,-1 2 0,-1-1 0,1 1 0,0 0 0,-1 0 0,1-1 0,0 1 0,-1 0 0,0 0 0,1 0 0,-1-1 0,0 1 0,0 0 0,1 0 0,-1 0 0,0 0 0,0 0 0,0 1 0,0-1 0,0 0 0,-1 0 0,1 1 0,-2-2 0,-5-2 0,-1 0 0,0 1 0,0 0 0,0 1 0,0 0 0,0 0 0,-18 0 0,-71 2 0,57 2 0,-32-2 0,-54 2 0,113 1 0,-1 0 0,1 1 0,0 1 0,0 0 0,0 1 0,0 0 0,1 1 0,-24 17 0,-38 18 0,55-33 0,13-5 0,-1 0 0,1-1 0,-1 0 0,0 0 0,-13 2 0,19-5 0,-1 0 0,1 0 0,0 0 0,0 0 0,0 0 0,-1 0 0,1-1 0,0 1 0,0-1 0,0 0 0,0 1 0,0-1 0,0 0 0,0 0 0,0 0 0,0-1 0,0 1 0,1 0 0,-1-1 0,0 1 0,1-1 0,0 0 0,-1 1 0,1-1 0,-3-4 0,-1-4 0,0-1 0,0 0 0,1 0 0,0 0 0,0 0 0,2-1 0,-2-12 0,0-1 0,2 1 0,2-35 0,0 56 0,0-1 0,0 0 0,1 1 0,-1-1 0,1 0 0,0 1 0,0-1 0,0 1 0,1-1 0,-1 1 0,1 0 0,3-5 0,-4 7 0,0 0 0,0 0 0,1 0 0,-1 0 0,0 0 0,1 0 0,-1 0 0,1 0 0,-1 0 0,1 1 0,-1-1 0,1 1 0,0-1 0,-1 1 0,1 0 0,0 0 0,-1-1 0,1 1 0,0 0 0,0 1 0,-1-1 0,1 0 0,0 0 0,-1 1 0,1-1 0,0 1 0,-1-1 0,3 2 0,10 4 0,0 1 0,-1 0 0,0 1 0,0 0 0,13 12 0,58 55 0,-61-53 0,14 14 0,-6-5 0,2-2 0,0-1 0,47 30 0,-75-54 0,0-2 0,0 1 0,0 0 0,0-1 0,1 0 0,-1-1 0,1 1 0,-1-1 0,1 0 0,-1 0 0,1 0 0,10-1 0,-11-1 0,-1 0 0,0 0 0,0-1 0,0 1 0,0-1 0,0 0 0,0 0 0,0 0 0,0-1 0,-1 1 0,1-1 0,-1 0 0,0 0 0,0 0 0,0 0 0,5-8 0,-2 3 0,2-2 0,-1-1 0,2 1 0,-1 1 0,1 0 0,1 0 0,0 1 0,10-8 0,-13 12 0,-1-1 0,0 0 0,0 0 0,0 0 0,-1-1 0,0 0 0,0 0 0,0-1 0,-1 1 0,6-12 0,1-6 0,14-45 0,-13 34 0,0 1 0,29-75 0,-33 90 0,1 1 0,0 0 0,22-27 0,-29 41 0,1 0 0,0 0 0,1 1 0,-1-1 0,1 1 0,0 0 0,-1 0 0,1 0 0,0 1 0,1-1 0,-1 1 0,0 0 0,1 0 0,-1 1 0,6-2 0,-6 3 0,1-1 0,-1 1 0,0 1 0,0-1 0,1 0 0,-1 1 0,0 0 0,0 0 0,0 0 0,0 1 0,0-1 0,0 1 0,-1 0 0,1 0 0,0 0 0,-1 0 0,5 5 0,3 2 0,-1 1 0,-1 0 0,1 1 0,-2 0 0,1 0 0,-2 1 0,1 0 0,-2 1 0,1 0 0,-2 0 0,6 17 0,-1 5 0,-1 0 0,-2 0 0,4 45 0,-6 96 0,-5-175 0,0 1 0,0-1 0,0 0 0,0 0 0,0 1 0,0-1 0,0 0 0,0 0 0,-1 1 0,1-1 0,0 0 0,-1 0 0,1 0 0,-1 1 0,0-1 0,1 0 0,-1 0 0,0 0 0,0 0 0,1 0 0,-2 1 0,0-2 0,1 0 0,-1 0 0,1 1 0,-1-1 0,1 0 0,-1-1 0,1 1 0,0 0 0,-1 0 0,1-1 0,-1 1 0,1-1 0,0 1 0,-1-1 0,1 1 0,0-1 0,-2-1 0,-80-42 0,62 34 0,0-2 0,1 0 0,-28-21 0,22 14 0,-27-14 0,43 28 0,0 0 0,1 1 0,-1 0 0,-1 1 0,1 0 0,-21-3 0,2 4 0,1 0 0,-56 6 0,81-4 0,0 1 0,-1 0 0,1 0 0,0 0 0,0 0 0,1 1 0,-1-1 0,0 1 0,0 0 0,1 0 0,-1 0 0,1 0 0,0 0 0,-1 0 0,1 1 0,0-1 0,0 1 0,1-1 0,-1 1 0,0 0 0,1 0 0,0 0 0,-2 3 0,2-4 0,0 1 0,1-1 0,-1 1 0,1-1 0,-1 1 0,1 0 0,0-1 0,0 1 0,0 0 0,0-1 0,0 1 0,0-1 0,1 1 0,-1-1 0,1 1 0,0-1 0,0 1 0,0-1 0,0 1 0,0-1 0,1 0 0,-1 0 0,0 1 0,1-1 0,0 0 0,0 0 0,-1-1 0,4 3 0,-1-1 0,0-1 0,0 1 0,0-1 0,0 0 0,0-1 0,0 1 0,0-1 0,1 1 0,-1-1 0,0-1 0,1 1 0,-1 0 0,8-1 0,-5-1 0,0 0 0,-1 0 0,1-1 0,-1 1 0,1-1 0,-1-1 0,1 1 0,6-5 0,8-6 0,0-2 0,-2 0 0,35-34 0,-39 35 0,-6 6 0,0 0 0,1 0 0,0 1 0,0 0 0,21-11 0,-24 16 0,-1 0 0,0 0 0,1 0 0,0 1 0,-1 0 0,1 0 0,0 0 0,0 1 0,0 0 0,-1 1 0,1-1 0,7 3 0,2-1 0,-1 2 0,1 0 0,-1 1 0,0 1 0,-1 0 0,1 1 0,-1 0 0,15 11 0,-19-11 0,1 0 0,0-1 0,1 0 0,-1-1 0,15 4 0,-22-8 0,-1 0 0,1 0 0,0-1 0,0 1 0,-1-1 0,1 0 0,0 0 0,0 0 0,6-2 0,-8 2 0,0-1 0,0 0 0,0 1 0,-1-1 0,1 0 0,0 0 0,-1 0 0,1-1 0,0 1 0,-1 0 0,1 0 0,-1-1 0,0 1 0,0-1 0,1 0 0,-1 1 0,0-1 0,0 0 0,1-2 0,3-11 0,0-1 0,-1 1 0,5-30 0,-7 29 0,1 1 0,0 0 0,1 0 0,7-16 0,-9 28 0,-1 0 0,1 0 0,0 1 0,0-1 0,0 1 0,0-1 0,0 1 0,0 0 0,1 0 0,-1 0 0,1 0 0,0 0 0,0 0 0,-1 1 0,1 0 0,0-1 0,0 1 0,0 0 0,0 0 0,1 1 0,-1-1 0,3 0 0,-3 1 0,-1 0 0,1 0 0,-1 0 0,0 0 0,1 0 0,-1 1 0,1-1 0,-1 1 0,0 0 0,0-1 0,1 1 0,-1 0 0,0 0 0,0 1 0,0-1 0,0 0 0,0 1 0,0-1 0,0 1 0,0-1 0,-1 1 0,1 0 0,-1 0 0,1 0 0,-1 0 0,0 0 0,1 0 0,-1 0 0,1 3 0,1 7 0,-1-1 0,0 1 0,0-1 0,-1 1 0,-1 0 0,0 0 0,0-1 0,-1 1 0,-1 0 0,0-1 0,-5 17 0,-6 15 0,-30 65 0,32-86 0,8-18 0,0 1 0,1 0 0,-1 0 0,1 0 0,1 0 0,-1 1 0,-1 10 0,3-16 0,0 1 0,0-1 0,0 0 0,0 1 0,0-1 0,1 1 0,-1-1 0,0 0 0,0 1 0,1-1 0,-1 0 0,0 0 0,0 1 0,1-1 0,-1 0 0,0 1 0,1-1 0,-1 0 0,0 0 0,1 0 0,-1 1 0,0-1 0,1 0 0,-1 0 0,1 0 0,-1 0 0,0 0 0,1 0 0,-1 0 0,1 0 0,-1 0 0,1 0 0,-1 0 0,0 0 0,1 0 0,-1 0 0,1 0 0,-1 0 0,0 0 0,1 0 0,-1-1 0,0 1 0,1 0 0,-1 0 0,0 0 0,1-1 0,-1 1 0,1-1 0,19-9 0,-8 1 0,0-2 0,-1 0 0,18-21 0,-18 19 0,0 1 0,0 0 0,23-17 0,-30 26 0,0 1 0,0-1 0,0 1 0,1 0 0,-1 0 0,1 0 0,-1 1 0,1 0 0,0 0 0,0 0 0,-1 0 0,1 1 0,0-1 0,0 1 0,0 1 0,-1-1 0,6 1 0,-2 1 0,-1-1 0,1-1 0,0 1 0,0-1 0,-1 0 0,1-1 0,0 0 0,-1 0 0,1-1 0,0 0 0,6-3 0,-4 1 0,0-1 0,-1 0 0,0-1 0,0 0 0,-1 0 0,1 0 0,11-13 0,-4 2 0,-11 11 0,0 0 0,1 0 0,-1 0 0,1 1 0,1 0 0,-1 0 0,1 1 0,0 0 0,-1 0 0,2 0 0,-1 1 0,15-4 0,10 1 0,-14 3 0,0 0 0,0-2 0,31-11 0,-48 16-32,0 0 1,-1-1-1,1 1 0,0-1 0,0 1 1,-1 0-1,1-1 0,0 1 0,-1-1 1,1 1-1,-1-1 0,1 0 0,0 1 1,-1-1-1,1 0 0,-1 1 0,0-1 1,1 0-1,-1 0 0,0 1 0,1-1 1,-1 0-1,0 0 0,0 1 0,1-1 1,-1 0-1,0 0 0,0 0 0,0 0 1,0 1-1,0-1 0,0 0 0,-1 0 1,1 0-1,0 0 0,0 1 0,0-1 1,-1 0-1,1 0 0,-1 1 0,1-1 1,-1-1-1,-7-8-6794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7T12:56:36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1595 1130,'-43'-38,"-2"2,-2 1,-85-47,88 56,-10-7,-109-47,138 70,0 2,0 0,-1 2,0 1,0 1,0 1,-35 1,52 3,4-1,0 0,0 1,0-2,-10 0,14 0,0 1,1 0,-1 0,0 0,0-1,0 1,1 0,-1-1,0 1,1-1,-1 1,0-1,1 1,-1-1,1 1,-1-1,1 0,-1 1,1-1,-1 0,1 1,0-1,-1 0,1 0,0 1,-1-1,1 0,0 0,0 0,0 1,0-1,0 0,0 0,0 0,0 1,0-1,1-1,0-3,0 0,1 0,0 0,0 1,0-1,1 1,0-1,4-6,34-35,-28 33,268-264,-117 119,-140 135,-1-1,24-35,-45 57,0 0,0-1,0 1,-1-1,1 0,-1 1,0-1,0 0,0 0,0 0,-1 0,1 0,-1 0,1 0,-1-5,-1 7,1 0,0 0,-1 0,1 0,-1 0,0-1,1 1,-1 0,0 0,1 1,-1-1,0 0,0 0,0 0,0 0,-1 0,-1-1,0 1,0-1,0 1,-1 0,1 0,0 0,-6-1,-21 0,-1 1,1 1,-57 7,84-6,-157 17,2 7,0 7,-217 73,343-94,1 1,1 2,-38 22,58-29,0 0,0 1,1 0,0 0,0 1,1 0,0 1,0 0,1 0,1 1,-1-1,-4 14,2 1,0 0,2 1,1 0,-4 33,8-39,1 0,0 0,2 0,0 0,1 0,6 25,-7-41,1 0,-1 0,1 0,0 0,0-1,1 1,-1 0,1-1,-1 1,1-1,0 0,0 0,1 0,-1 0,1-1,-1 0,1 1,0-1,0 0,0-1,0 1,5 1,4 0,0 0,1-1,-1 0,1-1,0-1,13-1,7-2,-1-1,0-2,63-19,-40 6,75-39,-110 48,1-2,-1-1,-1-1,27-23,-37 28,-1-1,0 1,0-2,-1 1,-1-1,0-1,0 1,-1-1,8-21,-8 13,-1 0,-1-1,0 1,-2-1,0-40,-2 49,-1 0,0 0,0 1,-2-1,1 0,-2 1,1-1,-1 1,-1 0,0 0,-11-16,12 23,1 0,-1 0,0 0,0 1,0-1,0 1,-1 0,1 0,-1 1,0-1,0 1,0 0,0 0,0 1,0-1,0 1,-1 1,1-1,0 1,-1-1,1 1,0 1,-1-1,1 1,0 0,-7 2,-7 3,0 0,0 2,1 0,0 1,-27 17,-12 13,1 3,2 2,3 2,-56 63,76-74,-47 71,66-88,2 1,0 0,1 0,1 1,0 0,-5 26,24-88,21-53,3-10,-18 37,13-113,-24 119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7T12:56:50.62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4578 1422,'1'6,"0"0,0 0,1 1,-1-1,1 0,1 0,-1-1,1 1,0 0,0-1,1 0,4 6,1 0,0 0,1-1,0 0,15 11,-22-18,1-1,-1 0,0 0,1 0,-1 0,1-1,-1 1,1-1,0 0,-1 0,1 0,0-1,0 1,0-1,0 0,-1 0,1 0,0-1,0 1,0-1,-1 0,6-2,-4 1,1-1,-1 0,0-1,0 1,0-1,0 0,-1 0,0 0,0-1,0 0,0 1,-1-1,5-9,1-3,-2-1,0 0,0 0,-2-1,-1 0,4-24,4-120,-12 140,3-284,-3 294,-1 1,0-1,-1 1,0-1,-7-20,7 30,1 0,0 1,0-1,-1 1,1 0,-1-1,0 1,0 0,0 0,0 0,0 0,0 0,-1 0,1 1,0-1,-1 1,1 0,-1-1,0 1,1 0,-1 1,0-1,0 0,0 1,1 0,-1-1,0 1,0 0,0 1,-3 0,-7 1,1 1,0 0,0 1,1 1,-1 0,1 0,0 1,0 1,-11 8,-50 36,-97 89,-53 75,72-57,-161 220,293-353,10-13,0-1,-18 19,24-28,0-1,0 0,1 1,-1-1,0 0,0 0,0 0,0-1,-1 1,1 0,0-1,0 0,0 1,0-1,-1 0,1 0,0 0,0 0,0 0,-1-1,1 1,0-1,-3 0,-3-1,-188-33,87 15,-493-81,-7 30,570 69,0 2,-54 6,92-6,0 1,0-1,0 0,0 0,0 0,0 0,0 0,0 0,0-1,0 1,0 0,0 0,0-1,0 1,0-1,0 1,1-1,-1 1,0-1,0 1,0-1,1 0,-1 1,0-1,0 0,0-1,0-1,-1 0,1-1,0 1,0-1,1 1,-1-7,-6-127,3 15,1 88,-1 1,-2-1,-1 1,-2 0,-15-37,20 59,-2 0,0 1,0-1,0 1,-2 1,1 0,-1 0,-9-9,10 13,0 0,0 0,0 0,-1 1,1 0,-1 0,0 1,0 0,-1 1,1 0,0 0,-13-1,4 2,1 1,-1 1,1 0,-1 1,-28 8,6 1,-50 22,15 1,1 2,2 4,2 3,1 3,3 3,2 3,2 3,2 2,-69 88,108-117,1 2,-25 51,-15 26,31-64,4-4,-3-1,-31 36,56-71,0 0,0-1,-1 0,1 1,-1-1,0 0,1 0,-1 0,0-1,0 1,0-1,0 1,-1-1,1 0,0 0,0-1,-6 2,7-3,-1 1,1 0,0-1,0 1,0-1,0 0,0 0,0 0,1 0,-1 0,0 0,-3-3,1 0,0 0,0 0,0-1,1 0,-6-9,-4-12,1 0,2-1,-11-45,-28-163,-68-705,67 482,36 336,11 81,4 39,0 5,2 18,26 274,-3-14,21-6,-41-250,17 44,-19-59,1 0,0 0,1 0,0-1,1 0,12 14,23 23,24 25,-59-65,-1 0,1-1,-1 0,2-1,-1 1,0-2,1 1,14 5,-18-9,0 1,0 0,0-1,1 0,-1 0,0 0,0 0,0-1,0 0,7-2,37-18,-10 4,-23 13,-1 0,1 1,0 0,0 1,0 1,0 0,0 2,0-1,0 2,0 0,0 1,-1 0,24 9,-13-3,0 2,-1 1,0 0,-1 2,-1 1,38 31,-53-38,1 0,-1 0,10 15,-1-2,-16-20,0-1,1 1,-1-1,0 0,1 1,-1-1,0 1,1-1,-1 0,1 1,-1-1,0 0,1 0,-1 1,1-1,-1 0,1 0,-1 0,1 1,-1-1,1 0,-1 0,1 0,-1 0,1 0,-1 0,1 0,-1 0,1 0,-1 0,1-1,-1 1,1 0,-1 0,1 0,-1-1,1 1,-1 0,0 0,1-1,-1 1,1 0,-1-1,0 1,1-1,-1 1,1-1,13-26,-11 21,18-47,-13 33,13-27,-14 40,-2 12,-1 20,3 96,-6-72,13 84,-12-123,0 1,1-1,1 0,-1-1,1 1,1 0,0-1,0 0,8 8,-8-10,0-1,1-1,0 1,1-1,-1 0,1 0,0-1,0 0,0 0,0-1,1 0,13 4,0-3,0 0,0 0,0-2,27-1,98-9,-141 8,232-24,478-78,-4-26,-661 118,-24 4,1 1,0 1,1 1,38 2,-65 1,1 0,0 0,-1 0,1 0,0 1,-1-1,1 1,0 0,-1-1,1 1,-1 0,3 1,-4-1,1-1,-1 0,1 1,-1-1,0 1,0-1,1 1,-1-1,0 1,0-1,0 1,1-1,-1 1,0 0,0-1,0 1,0-1,0 1,0-1,0 1,0-1,0 1,-1 0,1-1,0 1,-3 4,1-1,-1 1,0-1,0 0,0 0,-1-1,-4 5,-182 148,77-68,-195 174,292-247,7-6,-1 0,0-1,-1 0,-20 12,29-19,-1 0,1 0,0 0,-1 0,1-1,-1 1,1-1,0 1,-1-1,1 0,-1 0,0 0,1 0,-1 0,1-1,0 1,-1-1,1 0,-1 1,1-1,0 0,-1 0,1-1,0 1,0 0,0-1,0 0,0 1,0-1,-2-3,-2-3,1 1,-1-1,2 0,-1-1,1 1,-3-11,-16-58,-1-30,-20-70,39 161,-2 0,0 0,0 0,-1 1,-1 0,-1 1,0 0,-14-15,18 23,-1 0,1 1,-1 0,0 0,-1 0,1 1,-1 0,0 0,0 1,-14-4,10 4,0 1,-1 1,1 0,-1 0,1 1,-22 3,4 3,0 1,1 1,-1 1,2 2,-35 18,-247 135,74-37,224-121,0-1,0 0,-1 0,0-1,0-1,0 0,0-1,0 0,0-1,-23-1,25-1,1-1,0 0,1 0,-1-1,0 0,1-1,-1 0,1 0,0-1,0 0,1 0,0-1,0-1,-9-8,11 9,1 1,0-1,1 0,-1 0,1 0,0-1,1 1,0-1,-4-10,6 15,1-1,-1 0,0 0,1 1,0-1,0 0,0 0,0 0,0 1,1-1,-1 0,1 0,-1 1,1-1,0 0,0 1,1-1,-1 1,0-1,1 1,-1 0,1 0,0-1,0 1,0 0,0 1,0-1,4-2,1-1,1 0,0 1,1 0,-1 0,1 1,0 0,0 1,9-2,10 0,46 0,-22 4,85 13,112 37,-85-3,-1 7,246 119,282 212,-675-375,-4-3,0 0,0 0,21 8,-30-14,1 0,0 0,0 0,0-1,0 1,0-1,0 0,0 0,0 0,0-1,0 1,0-1,0 0,0 0,0 0,5-3,1-2,0-1,0 0,-1 0,0 0,0-1,-1-1,9-11,54-76,-64 86,71-112,74-156,36-146,-165 370,-14 40,-4 12,-4 4,0-1,-1 1,1 0,0 0,-1 0,0 0,1-1,-1 1,0 0,0 0,0 2,-3 41,-2 1,-1-1,-18 61,9-39,12-54,3-11,-1 0,0 1,1-1,-1 1,1-1,0 1,0-1,0 1,0 1,0-3,1-1,-1 0,0 0,0 0,0 0,1 0,-1 0,0 0,0 0,0 1,1-1,-1 0,0 0,0 0,0 0,1 0,-1 0,0 0,0 0,1 0,-1 0,0-1,0 1,0 0,1 0,-1 0,0 0,0 0,0 0,1 0,-1 0,0-1,0 1,0 0,1 0,16-15,32-34,400-375,-440 417,4-5,1 1,0 0,0 1,1 0,0 2,31-13,-43 20,-1 0,0 0,1 1,-1 0,1-1,-1 1,1 0,-1 0,1 0,-1 1,1-1,-1 0,1 1,-1 0,1 0,-1-1,0 2,3 0,-1 1,-1 0,0-1,0 1,0 1,0-1,-1 0,1 1,-1-1,0 1,3 7,6 19,-1 1,-2 0,-1 0,5 57,-9-65,49 414,-20-157,-29-253,-1-5,1-1,0 0,2 0,13 40,-18-60,1 0,-1 1,1-1,-1 0,1 0,0 0,-1 0,1-1,0 1,0 0,-1 0,1 0,0-1,0 1,0 0,2 0,-3-1,1 0,-1 0,1 0,-1 0,1 0,0 0,-1 0,1 0,-1 0,1 0,-1 0,1-1,-1 1,1 0,0 0,-1-1,0 1,1 0,-1-1,1 1,-1 0,1-1,0 0,3-4,0-1,-1 0,1 0,4-11,-8 17,103-251,0 38,171-263,-268 465,22-28,-27 37,0 1,0 0,1-1,-1 1,0 0,1 0,-1 0,0 0,1 0,0 0,-1 0,1 0,-1 1,1-1,0 1,0-1,-1 1,1 0,3-1,-3 2,-1-1,1 1,-1 0,0-1,1 1,-1 0,0 0,0 0,0 0,1 0,-1 0,0 0,0 0,-1 0,1 0,0 1,0-1,0 0,-1 1,1-1,-1 1,1-1,-1 1,1 1,6 42,-7-44,3 43,-5 84,-17 46,13-120,-5 31,7-56,10-44,5-19,244-569,-191 475,-58 117,0 0,1 0,0 1,16-18,-22 28,-1-1,1 0,-1 1,1-1,-1 0,1 1,0-1,-1 1,1-1,0 1,0 0,-1-1,1 1,0-1,0 1,0 0,-1 0,1 0,0-1,0 1,0 0,0 0,-1 0,1 0,0 0,0 0,0 1,0-1,0 0,-1 0,1 1,0-1,0 0,-1 1,1-1,0 1,0-1,-1 1,1-1,0 1,-1-1,1 1,-1 0,1 0,3 6,-2-1,1 1,-1-1,0 1,0 0,-1 0,0 0,1 11,-1 53,-2 0,-11 72,11-128,-79 550,73-516,7-48,0-1,0 1,0 0,0-1,0 1,0 0,0 0,0-1,0 1,0 0,1-1,-1 1,0 0,0-1,1 1,-1 0,0-1,1 1,0 0,-1-1,1 0,-1 1,0-1,1 0,-1 0,0 0,0 0,1 0,-1 0,0 0,1 0,-1 0,0-1,1 1,-1 0,0 0,1 0,-1 0,0 0,1 0,-1-1,0 1,0 0,1 0,-1 0,0-1,1 1,-1-1,1 0,0 1,-1-1,1 0,0 0,-1 0,1 0,-1 1,1-1,-1 0,1 0,-1 0,0 0,0 0,1 0,-1 0,0 0,0 0,0 0,0 0,0 0,0 0,-1-2,-1 1,0 0,0-1,-1 1,1 1,-1-1,0 0,1 0,-1 1,0 0,0 0,0-1,0 2,-4-2,-116-27,-107-8,-113-8,-86-8,-110-10,-1071-138,1566 195,15 2,1 0,-29-9,54 12,1 1,-1-1,1 0,-1 0,1 0,0 0,-1 0,1 0,0 0,0-1,0 1,0-1,0 0,0 0,0 1,0-1,1 0,-1-1,1 1,-1 0,1 0,0-1,0 1,-1-5,-3-2,0-1,0 1,-1 1,0-1,0 1,-1 0,0 0,0 1,-9-7,-3-4,3 2,-1 1,0 1,-22-14,36 27,0-1,0 0,0 0,0 0,1 0,-1 0,1-1,-3-3,5 6,0 0,0-1,0 1,0 0,-1 0,1-1,0 1,1 0,-1 0,0 0,0-1,0 1,0 0,0 0,0-1,0 1,0 0,0 0,0-1,0 1,1 0,-1 0,0 0,0-1,0 1,0 0,1 0,-1 0,0 0,0 0,0-1,1 1,-1 0,0 0,0 0,1 0,-1 0,0 0,0 0,1 0,26-3,54 8,80 16,-155-20,685 127,-600-110,749 181,-756-173,-82-26,-1 0,1 1,0-1,0 1,0-1,-1 1,1 0,0 0,-1 0,1 0,0 0,-1 0,1 0,-1 0,2 3,-5-3,1 0,-1 0,0 0,0-1,0 1,0 0,0-1,0 0,0 1,0-1,0 0,0 0,0 0,0 0,-2-1,-59-1,0-2,-67-15,-782-145,872 157,-178-40,153 30,-79-33,133 46,0-1,0-1,1 1,-1-2,2 1,-1-1,1-1,-9-9,13 13,1-1,1 0,-1 0,1 0,0-1,0 1,1-1,-1 0,1 0,0 1,1-1,0-1,0 1,0 0,0 0,1-11,1 9,0-1,1 0,0 0,0 0,1 1,0-1,1 1,-1 0,8-11,2 0,0 0,27-28,-2 8,1 2,3 2,0 1,3 2,0 2,2 2,1 3,1 1,1 2,1 3,1 2,80-15,-48 19,0 3,0 5,0 3,1 3,-1 5,0 3,0 4,-1 3,-1 4,-1 3,-1 4,85 42,-129-52,-1 2,0 1,-2 2,37 29,-62-43,1-1,-1 2,-1-1,1 1,5 9,-11-15,-1-1,1 1,-1-1,0 1,0 0,0 0,0-1,0 1,-1 0,1 0,-1 0,0 0,0 0,0 0,0-1,0 1,-1 0,1 0,-1 0,0 0,0 0,0-1,0 1,-2 3,-1 0,0 0,-1-1,0 1,0-1,-1 0,1 0,-1 0,0-1,-12 6,-8 4,-33 11,40-17,-443 135,154-56,306-86,-116 42,106-38,1 1,0 1,0-1,0 2,0-1,1 1,-12 13,20-19,0 0,0 0,0 0,0 1,1-1,-1 0,1 1,-1-1,1 1,0-1,0 1,0 0,0-1,1 1,-1 0,1 0,-1 0,1-1,0 1,0 0,0 0,2 5,0-4,0 0,0-1,0 1,1-1,0 1,0-1,0 0,0 0,0-1,0 1,1 0,-1-1,1 0,0 0,6 2,39 17,0-3,1-2,90 16,-72-18,201 46,-260-58,0 0,0 1,-1-1,1 2,13 7,-22-11,0 0,1 0,-1 0,0 0,0 0,0 1,1-1,-1 0,0 0,0 0,0 1,0-1,0 0,0 0,1 0,-1 1,0-1,0 0,0 0,0 1,0-1,0 0,0 0,0 1,0-1,0 0,0 0,0 0,0 1,0-1,0 0,-1 0,1 1,0-1,0 0,0 0,0 0,0 1,0-1,-1 0,1 0,0 0,0 0,0 1,0-1,-1 0,1 0,0 0,0 0,0 0,-1 0,-27 9,-19-3,-55-1,-170-8,-97-21,-88-24,-741-175,1131 206,-74-29,136 44,1 0,-1 0,0 0,1-1,-1 0,1 0,-5-4,9 6,-1 1,1 0,0-1,0 1,-1 0,1-1,0 1,0-1,-1 1,1 0,0-1,0 1,0-1,0 1,0-1,0 1,0-1,0 1,0 0,0-1,0 1,0-1,0 1,0-1,0 1,0-1,0 1,0 0,1-1,-1 1,0-1,0 1,1 0,-1-1,0 1,1 0,-1-1,0 1,1 0,-1-1,0 1,1 0,-1 0,0-1,1 1,-1 0,1 0,-1 0,1 0,0-1,6-1,0 0,1 0,0 0,-1 1,12 0,91-1,273 25,205 33,170 31,124 19,2702 306,-2939-343,-175-19,-191-17,-210-21,-55-8,-13 0,-17-1,0-1,0 0,-28-2,-193 3,-94-1,-57 0,-488 8,6 32,805-38,65-4,0 0,0 0,1 0,-1 0,0 0,0 0,0 0,0 0,0 0,0 0,0-1,0 1,0 0,0 0,0 0,0 0,0 0,0 0,0 0,0 0,-1 0,1 0,0-1,0 1,0 0,0 0,0 0,0 0,0 0,0 0,0 0,0 0,0 0,0 0,0 0,0 0,0 0,-1 0,1 0,0-1,0 1,0 0,0 0,0 0,0 0,0 0,0 0,0 0,-1 0,1 0,21-7,97-24,87-13,438-53,14 44,-457 41,314-21,-13-19,-370 31,-86 10,-41 8,-24 6,-197 36,-645 56,779-90,-148-12,209 4,-42-10,58 12,1-1,-1 0,1 0,-1-1,1 1,0-1,0 0,0-1,1 1,-1-1,-5-6,8 7,0 1,1 0,-1-1,1 0,0 1,0-1,0 0,0 1,0-1,0 0,1 0,0 0,-1 0,1 0,0 0,0 0,1 0,-1 1,1-1,-1 0,3-5,0-1,1 0,1 0,-1 0,2 0,10-13,1 1,2 0,1 1,41-33,84-45,133-51,14 16,-112 54,-96 38,-71 31,-14 10,1-1,-1 1,1 0,0 0,-1-1,1 1,-1 0,1 0,-1 0,1-1,-1 1,1 0,-1 0,1 0,-1 0,1 0,-1 0,1 0,-1 0,1 0,0 0,-1 0,1 0,-1 0,0 1,-113 13,-124 17,-114 13,-84 6,-316 32,-376 42,1012-112,94-12,31-4,49-7,105-4,6 2,698-70,-703 57,-133 20,32-10,-62 16,1-1,-1 1,0 0,0-1,1 0,-1 1,0-1,0 0,0 1,0-1,0 0,1-1,-2 1,0 1,0 0,0-1,0 1,0 0,0-1,0 1,0 0,0-1,-1 1,1 0,0-1,0 1,0 0,0-1,-1 1,1 0,0 0,0-1,-1 1,1 0,0 0,-1-1,1 1,0 0,0 0,-1 0,1-1,0 1,-1 0,1 0,-1 0,1 0,-1 0,-18-6,-1 1,-30-4,-479-51,209 28,172 17,-212-34,357 49,0-1,0 1,0-1,0 0,-1 0,1 0,0 0,0 0,1 0,-1-1,-4-3,17 1,22 2,256 18,10 22,-183-23,198 25,-299-39,0 1,-1 0,0-1,1 0,-1-1,1-1,-1 0,0-1,17-4,-28 5,0 1,0-1,0 0,0 0,0 0,0-1,0 1,-1 0,1-1,0 1,1-3,-2 3,-1 1,1-1,-1 0,1 0,-1 0,1 0,-1 0,0 0,0 0,1 0,-1 0,0 0,0 0,0 0,0 0,0 0,0 0,0 0,-1 0,0-2,0 1,0-1,-1 1,1 0,-1-1,0 1,0 0,0 0,1 0,-2 0,1 1,0-1,0 1,-1-1,1 1,0 0,-1 0,-3-1,-24-8,-1 2,0 1,-63-6,51 8,-169-20,-627-42,828 66,-243-21,207 16,-82-21,83 9,45 17,-1 0,0 0,1 0,-1 0,1 0,-1 0,1-1,-1 1,1 0,0-1,0 1,0-1,0 0,-1-1,1 2,1 0,0 0,0 0,0 0,0 0,0 0,0 0,0 0,1 0,-1 1,0-1,0 0,1 0,-1 0,0 0,1 0,-1 1,1-1,-1 0,1 0,0 0,-1 1,1-1,0 0,-1 1,2-1,3-3,1 0,0 0,-1 1,1 0,13-4,31-9,90-16,172-15,91 5,274-18,958-104,-1276 117,-112 22,-232 23,1 2,-1 0,1 0,-1 2,1 0,18 4,-33-5,1-1,-1 1,1-1,-1 1,1-1,-1 1,0 0,1-1,-1 1,0 0,1 0,-1 0,0 0,0 0,0 1,0-1,0 0,0 0,0 1,0-1,0 0,-1 1,1-1,-1 1,1-1,-1 1,1-1,-1 1,0 0,0-1,0 1,0-1,0 1,0-1,0 1,0 0,-1-1,1 1,-1-1,1 1,-2 1,-2 5,-1 0,0 0,0 0,-1 0,-10 10,-12 11,-2-1,-45 33,-76 43,88-62,57-38,3-2,-1 0,0 1,1 0,-1-1,1 1,0 0,-3 5,6-8,-1 0,1 1,0-1,0 1,0-1,0 0,-1 1,1-1,0 1,0-1,0 0,0 1,0-1,0 1,0-1,0 1,0-1,0 0,1 1,-1-1,0 1,0-1,0 0,0 1,1-1,-1 0,0 1,0-1,1 1,1 0,0 1,-1-1,1 0,0 0,0 0,0 0,0-1,0 1,0-1,3 1,39 6,1-3,77-1,-80-3,448-5,-404 8,-64 1,-22-4,1 0,-1 0,0 0,1 0,-1 0,0 0,1 1,-1-1,0 0,1 0,-1 0,0 1,0-1,1 0,-1 0,0 1,0-1,1 0,-1 0,0 1,0-1,0 0,0 1,0-1,1 1,-2 1,0-1,0 1,0-1,0 0,0 1,0-1,0 0,0 1,-1-1,1 0,0 0,-1 0,1 0,-4 1,-76 45,-98 41,101-51,16-9,-55 29,100-47,0 0,1 1,0 1,-19 17,33-27,0 0,0 0,1-1,-1 1,1 0,-1 1,1-1,0 0,-1 0,1 0,0 1,1-1,-1 1,0-1,1 1,-1 2,1-4,0 0,0 0,0 0,1 0,-1-1,0 1,0 0,1 0,-1 0,1-1,-1 1,1 0,-1 0,1-1,-1 1,1-1,0 1,-1 0,2 0,0 0,0 0,1 0,-1 0,0 0,1 0,-1-1,1 1,-1-1,4 1,20 0,-1-2,0 0,1-2,-1-1,41-11,0 0,27-3,274-63,-343 74,-19 7,0-2,0 1,0 0,0-1,0 0,0 0,-1-1,7-3,-50 21,-79 54,114-67,-21 18,25-20,-1 1,1-1,-1 1,1-1,-1 1,1 0,0-1,-1 1,1 0,0-1,-1 1,1 0,0-1,0 1,0 0,0 0,0-1,0 1,0 0,0 0,0-1,0 1,0 0,0 0,0-1,1 1,-1 0,0-1,1 1,-1 0,0-1,1 1,-1 0,1-1,-1 1,1-1,-1 1,1-1,0 1,7 4,0 0,-1-1,2-1,-1 1,0-1,16 3,138 25,102-3,98-6,407 2,2-36,-562-6,-194 16,83-13,-89 13,0 0,0-1,0-1,0 1,-1-1,17-10,-24 13,0 1,0-1,0 0,0 0,-1 1,1-1,0 0,0 0,0 0,-1 0,1 0,0 0,-1 0,1 0,0-2,-1 3,0-1,0 1,0-1,0 1,-1-1,1 0,0 1,0-1,0 1,0-1,0 1,-1-1,1 1,0-1,-1 1,1-1,0 1,-1 0,1-1,0 1,-1-1,0 0,-2-1,-1 0,1 0,-1 1,0-1,0 1,1 0,-7-2,-13-1,0 1,0 1,0 1,-41 3,-97 19,77-4,76-14,0-1,0 1,0 0,0 1,1 0,0 0,-10 7,16-10,1-1,0 0,-1 1,1-1,-1 0,1 1,-1-1,1 1,0-1,-1 1,1-1,0 1,-1-1,1 1,0-1,0 1,0-1,-1 1,1 0,0 0,8 5,23-3,20-6,94-17,51-24,-186 42,-8 2,48-12,63-24,-110 36,-1-1,1 0,-1-1,1 1,-1 0,1-1,-1 1,0-1,4-3,-6 5,0-1,0 1,0 0,0 0,0-1,0 1,0 0,0 0,0 0,-1-1,1 1,0 0,0 0,0 0,0 0,0-1,-1 1,1 0,0 0,0 0,0 0,0 0,-1 0,1-1,0 1,0 0,0 0,-1 0,1 0,0 0,0 0,-1 0,1 0,0 0,0 0,0 0,-1 0,1 0,0 0,-28 0,-231 37,205-27,-1493 269,1497-269,29-5,0-1,0-1,0-1,-27-1,47-1,1 1,-1-1,1 0,-1 0,0 0,1 0,-1 0,1 0,-1-1,1 1,-1 0,1 0,-1 0,1 0,-1-1,1 1,-1 0,1 0,-1-1,1 1,0 0,-1-1,1 1,-1-1,1 1,0 0,-1-1,1 1,-1-2,2 2,-1-1,0 0,0 0,0 0,1 0,-1 1,1-1,-1 0,0 0,1 0,-1 1,1-1,-1 0,1 1,1-2,30-23,-30 24,0 0,-1 0,1 0,-1 0,1 0,-1 0,0-1,0 1,1 0,-1-1,0 1,0 0,0-1,0 1,-1-1,1 0,0-1,-1 2,0 1,0-1,0 1,0-1,0 1,0-1,0 1,-1-1,1 1,0-1,0 1,0 0,-1-1,1 1,0-1,-1 1,1 0,0-1,-1 1,1 0,-1-1,0 1,-20-8,-7 5,-1 1,1 2,-1 0,-53 8,45-3,4-2,-231 29,202-21,1 2,-72 26,82-18,51-21,0 0,0 0,0 0,0 0,-1 0,1 0,0 0,0 0,0 0,0 0,-1 0,1 0,0 1,0-1,0 0,0 0,0 0,-1 0,1 0,0 0,0 0,0 0,0 1,0-1,0 0,0 0,0 0,-1 0,1 0,0 1,0-1,0 0,0 0,0 0,0 0,0 1,0-1,0 0,0 0,0 0,0 0,0 1,0-1,0 0,0 0,0 0,0 0,1 1,16 0,244-28,-140 10,292-38,128-13,534-51,130-17,-903 96,-168 16,-129 21,-12 0,-42-1,-197 2,-194 4,-178 2,-134 1,-2188-13,2537-1,189-5,172 6,42 8,1 0,-1 0,0 0,0 0,0 0,0 0,1 0,-1-1,0 1,0 0,0 0,0 0,0 0,1 0,-1-1,0 1,0 0,0 0,0 0,0-1,0 1,0 0,0 0,0 0,0-1,0 1,0 0,0 0,0 0,0-1,0 1,0 0,0 0,0 0,0 0,0-1,0 1,0 0,0 0,-1 0,1 0,0-1,0 1,0 0,0 0,0 0,0 0,-1 0,1-1,0 1,0 0,0 0,0 0,-1 0,1 0,0 0,0 0,0 0,-1 0,1 0,0 0,0 0,0 0,-1 0,1 0,0 0,0 0,-1 0,17-5,-1 0,1 1,31-3,147-14,944-26,-1068 50,-37-2,43-2,-63-1,0 0,26-9,-18 5,162-40,287-35,-439 77,96-8,-105 11,0 1,0 1,37 7,-52-6,0 0,0 0,0 1,0-1,0 2,0-1,-1 1,0 0,0 0,8 7,0 4,0-1,16 24,-17-21,0-1,24 23,42 25,-77-63,-1 1,1-1,0 1,-1 0,0 0,1 0,-1 0,0 0,0 0,0 0,0 0,-1 0,1 0,0 0,-1 0,0 1,1-1,-1 0,0 0,0 1,0-1,-1 0,1 1,0-1,-1 0,1 0,-1 0,0 0,0 0,0 1,0-1,0-1,0 1,-1 0,1 0,-1 0,1-1,-3 3,-5 6,-2 0,1-1,-1 0,-18 11,-56 28,76-43,-493 216,465-207,-91 44,108-44,20-14,0 0,0 0,0 1,0-1,0 0,0 0,0 0,0 0,0 0,0 0,0 1,0-1,0 0,0 0,0 0,0 0,0 1,0-1,0 0,0 0,0 0,0 0,0 0,0 1,0-1,0 0,0 0,0 0,0 0,0 0,0 0,0 1,1-1,-1 0,0 0,0 0,0 0,0 0,0 0,0 0,1 0,-1 0,0 0,0 0,0 1,0-1,0 0,1 0,-1 0,0 0,0 0,0 0,0 0,0 0,1 0,-1 0,0 0,0 0,0-1,9 1,-1 0,0-1,13-3,252-51,-3 9,1125-112,-1188 149,-82 12,-118-2,-1-1,1 1,-1 1,1-1,-1 1,1 0,6 4,-12-6,-1 1,1-1,0 1,0-1,-1 1,1-1,0 1,-1-1,1 1,0 0,-1 0,1-1,-1 1,1 0,-1 0,0-1,1 1,-1 0,0 0,0 0,1 0,-1-1,0 1,0 0,0 0,0 0,0 0,0 0,0 0,0 0,-1-1,1 2,-1 1,-1 0,1 0,-1 0,0 0,0-1,-4 6,-8 6,-1 0,-1-1,0-1,-19 12,-13 9,47-32,0 0,0 0,-1 0,1 0,0 0,0 0,0 0,0 0,0 1,0-1,1 0,-1 0,0 1,0 2,1-3,0-1,0 1,0-1,0 1,0-1,0 1,0 0,0-1,1 1,-1-1,0 1,0-1,1 1,-1-1,0 1,1-1,-1 1,0-1,1 0,-1 1,1-1,-1 1,1-1,-1 0,2 1,3 1,0 0,1 0,0 0,-1-1,11 2,-14-3,121 29,-9-2,193 26,243 57,-533-106,52 18,-64-20,-1 0,0 0,1 0,-1 0,0 1,-1-1,1 1,0 0,-1 0,0 0,4 5,-6-7,-1 0,1 0,-1 0,1 0,-1 0,0 0,0 0,1 0,-1 0,0 1,0-1,0 0,0 0,0 0,0 0,0 0,-1 0,1 0,0 0,0 0,-1 0,1 0,-1 0,1 0,-1 0,1 0,-1 0,0 0,0-1,1 1,-1 0,0 0,0-1,-1 2,-4 2,0 1,0-1,-13 5,18-8,-37 16,0-2,-1-2,-79 16,-130 3,-330-24,371-11,-137 3,-667-24,583-14,-11-1,-5 22,-210 47,109-1,-62-27,531 1,-117 20,-14 2,-372-20,453-12,-189-35,-118-52,-1-3,87 35,282 50,-75-23,-37-8,-108 14,1 25,208 4,-712-21,736 18,17 0,1 1,-40 4,67-1,0 1,0 0,1 1,-1-1,1 1,0 1,0-1,0 1,0 0,-7 6,5-3,-1-1,1 0,-18 7,-23 2,36-11,-1-1,-19 10,3 3,1 1,-34 28,38-26,-1-2,0 0,-35 16,-313 118,276-117,-189 38,253-66,1-1,-60 0,78-6,-1 0,1-1,0 0,0-2,0 0,0 0,1-1,-18-9,15 5,-175-95,179 96,-1 0,0 1,0 1,-1 0,0 1,0 0,0 2,0 0,-1 0,1 1,-1 1,-20 1,-12 2,29 0,0 0,0-2,0-1,0 0,0-1,0-1,-29-8,-27-22,1-2,-74-48,125 69,1-2,0 0,1-1,-34-36,-23-25,-7-8,83 84,1 1,0 0,-1-1,1 0,0 1,0-1,0 1,0-1,1 0,-1 0,0 0,1 0,-1 1,1-1,0 0,0 0,-1-4,2 4,0 0,0-1,-1 1,1 0,1 0,-1 0,0 0,0 0,1 0,-1 0,1 0,0 0,-1 1,5-4,11-8,1 0,1 1,0 1,29-12,88-28,379-85,-388 107,425-73,-383 84,222 5,-241 16,563-1,-634-9,-1-4,86-21,66-11,926-36,-1088 76,79-15,-108 14,0 2,0 1,0 2,0 1,57 12,187 57,-197-46,-47-15,32 9,-2 3,69 31,-95-30,56 39,-31-17,-48-34,0 0,1-2,0 0,0-2,1 0,0-1,31 3,17-1,73-3,-25-1,-59-1,424 43,-309-8,-16-3,208 8,-227-32,84 3,-117-15,-56-1,0 2,0 3,90 15,-87-3,-32-9,0 0,0-1,39 3,303-7,-173-3,853 2,-1025 1,0 1,0 1,19 5,-16-3,36 3,-30-7,-4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7T12:56:55.41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1 142,'268'12,"45"27,15-7,2-29,-294-4,1-3,54-11,70-26,-132 33,108-41,-12 4,-65 28,0 2,1 3,0 3,1 3,67 1,-63 4,64 4,-113 0,0 0,-1 2,1 0,-1 1,17 8,22 8,112 22,-156-41,-1-1,1 0,0 0,-1-2,1 1,0-1,0-1,11-1,-4-4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50" charset="0"/>
              </a:defRPr>
            </a:lvl1pPr>
          </a:lstStyle>
          <a:p>
            <a:fld id="{E0455DCA-0D1E-4CD5-9A97-CDDC521F28FA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50" charset="0"/>
              </a:defRPr>
            </a:lvl1pPr>
          </a:lstStyle>
          <a:p>
            <a:fld id="{22334914-98F5-4C33-9F64-674730856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07D9639-2A2B-4803-9EB0-BEC58BCBF2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62946" y="0"/>
            <a:ext cx="5625879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 descr="Break Slide 1 Circle.png">
            <a:extLst>
              <a:ext uri="{FF2B5EF4-FFF2-40B4-BE49-F238E27FC236}">
                <a16:creationId xmlns:a16="http://schemas.microsoft.com/office/drawing/2014/main" id="{F0515600-E7ED-4391-B430-F307201F7D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628" y="4288371"/>
            <a:ext cx="2016125" cy="10985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88AAF4-6E81-4337-8F1C-9FBA980651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21315357">
            <a:off x="3329378" y="4608534"/>
            <a:ext cx="2176623" cy="4582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Journal" panose="00000400000000000000" pitchFamily="2" charset="0"/>
              </a:defRPr>
            </a:lvl1pPr>
            <a:lvl2pPr marL="457200" indent="0">
              <a:buNone/>
              <a:defRPr sz="3600">
                <a:latin typeface="Journal" panose="00000400000000000000" pitchFamily="2" charset="0"/>
              </a:defRPr>
            </a:lvl2pPr>
            <a:lvl3pPr marL="914400" indent="0">
              <a:buNone/>
              <a:defRPr sz="3600">
                <a:latin typeface="Journal" panose="00000400000000000000" pitchFamily="2" charset="0"/>
              </a:defRPr>
            </a:lvl3pPr>
            <a:lvl4pPr marL="1371600" indent="0">
              <a:buNone/>
              <a:defRPr sz="3600">
                <a:latin typeface="Journal" panose="00000400000000000000" pitchFamily="2" charset="0"/>
              </a:defRPr>
            </a:lvl4pPr>
            <a:lvl5pPr marL="1828800" indent="0">
              <a:buNone/>
              <a:defRPr sz="3600">
                <a:latin typeface="Journal" panose="00000400000000000000" pitchFamily="2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5" name="Picture 4" descr="Break Slide 1 Red Block.png">
            <a:extLst>
              <a:ext uri="{FF2B5EF4-FFF2-40B4-BE49-F238E27FC236}">
                <a16:creationId xmlns:a16="http://schemas.microsoft.com/office/drawing/2014/main" id="{9B4B5A56-F912-4FDB-8F43-E14CBE0BEC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431838"/>
            <a:ext cx="6467475" cy="303847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0687B38-FFAD-48EE-85E7-653DBB62C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533" y="1966574"/>
            <a:ext cx="6030912" cy="196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83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80000"/>
              </a:lnSpc>
              <a:buNone/>
              <a:defRPr sz="8300" cap="all" baseline="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80000"/>
              </a:lnSpc>
              <a:buNone/>
              <a:defRPr sz="8300" cap="all" baseline="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80000"/>
              </a:lnSpc>
              <a:buNone/>
              <a:defRPr sz="8300" cap="all" baseline="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80000"/>
              </a:lnSpc>
              <a:buNone/>
              <a:defRPr sz="83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689843" y="1771650"/>
            <a:ext cx="2809143" cy="3760788"/>
          </a:xfrm>
          <a:custGeom>
            <a:avLst/>
            <a:gdLst>
              <a:gd name="connsiteX0" fmla="*/ 0 w 2809875"/>
              <a:gd name="connsiteY0" fmla="*/ 0 h 3760788"/>
              <a:gd name="connsiteX1" fmla="*/ 2809875 w 2809875"/>
              <a:gd name="connsiteY1" fmla="*/ 0 h 3760788"/>
              <a:gd name="connsiteX2" fmla="*/ 2809875 w 2809875"/>
              <a:gd name="connsiteY2" fmla="*/ 3760788 h 3760788"/>
              <a:gd name="connsiteX3" fmla="*/ 0 w 2809875"/>
              <a:gd name="connsiteY3" fmla="*/ 3760788 h 376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5" h="3760788">
                <a:moveTo>
                  <a:pt x="0" y="0"/>
                </a:moveTo>
                <a:lnTo>
                  <a:pt x="2809875" y="0"/>
                </a:lnTo>
                <a:lnTo>
                  <a:pt x="2809875" y="3760788"/>
                </a:lnTo>
                <a:lnTo>
                  <a:pt x="0" y="37607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pic>
        <p:nvPicPr>
          <p:cNvPr id="3" name="Picture 2" descr="Content Slide 1 Black Bracket.png">
            <a:extLst>
              <a:ext uri="{FF2B5EF4-FFF2-40B4-BE49-F238E27FC236}">
                <a16:creationId xmlns:a16="http://schemas.microsoft.com/office/drawing/2014/main" id="{022A4AC2-29CE-49CE-8139-9B7C0ED552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379" y="359260"/>
            <a:ext cx="268285" cy="784225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FC11256-D164-4995-BEAF-078594090B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320" y="274320"/>
            <a:ext cx="8048625" cy="95410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5600" kern="1200" cap="all" baseline="0" dirty="0" smtClean="0">
                <a:solidFill>
                  <a:srgbClr val="C2032D"/>
                </a:solidFill>
                <a:latin typeface="Barlow Condensed ExtraBold"/>
                <a:ea typeface="+mn-ea"/>
                <a:cs typeface="Barlow Condensed Extra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0" i="0" u="none" strike="noStrike" kern="1200" cap="all" spc="0" normalizeH="0" baseline="0" noProof="0">
                <a:ln>
                  <a:noFill/>
                </a:ln>
                <a:solidFill>
                  <a:srgbClr val="C2032D"/>
                </a:solidFill>
                <a:effectLst/>
                <a:uLnTx/>
                <a:uFillTx/>
                <a:latin typeface="Barlow Condensed ExtraBold"/>
                <a:ea typeface="+mn-ea"/>
                <a:cs typeface="Barlow Condensed ExtraBold"/>
              </a:rPr>
              <a:t>SLIDE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00B00-A2B0-4F6D-AEE2-50960B05BB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50" y="6462132"/>
            <a:ext cx="170464" cy="173353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49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| </a:t>
            </a:r>
            <a:fld id="{0FEA2673-BEE5-4F8D-9941-BC5C5E9DF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84F9-22F0-4582-A2BA-24AE3BB81214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5482-FABB-4305-8379-71E4AF2B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8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bra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tent Slide 1 Black Bracket.png">
            <a:extLst>
              <a:ext uri="{FF2B5EF4-FFF2-40B4-BE49-F238E27FC236}">
                <a16:creationId xmlns:a16="http://schemas.microsoft.com/office/drawing/2014/main" id="{EFA1133D-A2E1-4A94-BCA7-241352C04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379" y="359260"/>
            <a:ext cx="268285" cy="7842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05993-631E-4386-AB6C-EFC4FEFD77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274320"/>
            <a:ext cx="8048625" cy="95410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5600" kern="1200" cap="all" baseline="0" dirty="0" smtClean="0">
                <a:solidFill>
                  <a:srgbClr val="C2032D"/>
                </a:solidFill>
                <a:latin typeface="Barlow Condensed ExtraBold"/>
                <a:ea typeface="+mn-ea"/>
                <a:cs typeface="Barlow Condensed Extra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0" i="0" u="none" strike="noStrike" kern="1200" cap="all" spc="0" normalizeH="0" baseline="0" noProof="0">
                <a:ln>
                  <a:noFill/>
                </a:ln>
                <a:solidFill>
                  <a:srgbClr val="C2032D"/>
                </a:solidFill>
                <a:effectLst/>
                <a:uLnTx/>
                <a:uFillTx/>
                <a:latin typeface="Barlow Condensed ExtraBold"/>
                <a:ea typeface="+mn-ea"/>
                <a:cs typeface="Barlow Condensed ExtraBold"/>
              </a:rPr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CD7C5-D42D-406B-8E4B-561C950274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50" y="6462132"/>
            <a:ext cx="170464" cy="173353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49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| </a:t>
            </a:r>
            <a:fld id="{0FEA2673-BEE5-4F8D-9941-BC5C5E9DF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FDF9AC5-B483-4285-8E3A-88EAD7F2AB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750" y="1473436"/>
            <a:ext cx="10963322" cy="459194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306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lain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6268091-0EEA-4320-8CC7-89EA07F381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274320"/>
            <a:ext cx="8048625" cy="95410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5600" kern="1200" cap="all" baseline="0" dirty="0" smtClean="0">
                <a:solidFill>
                  <a:srgbClr val="C2032D"/>
                </a:solidFill>
                <a:latin typeface="Barlow Condensed ExtraBold"/>
                <a:ea typeface="+mn-ea"/>
                <a:cs typeface="Barlow Condensed Extra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0" i="0" u="none" strike="noStrike" kern="1200" cap="all" spc="0" normalizeH="0" baseline="0" noProof="0">
                <a:ln>
                  <a:noFill/>
                </a:ln>
                <a:solidFill>
                  <a:srgbClr val="C2032D"/>
                </a:solidFill>
                <a:effectLst/>
                <a:uLnTx/>
                <a:uFillTx/>
                <a:latin typeface="Barlow Condensed ExtraBold"/>
                <a:ea typeface="+mn-ea"/>
                <a:cs typeface="Barlow Condensed ExtraBold"/>
              </a:rPr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1CB06-1A48-4750-B7EC-39E03B79C3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750" y="6462132"/>
            <a:ext cx="170464" cy="173353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49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| </a:t>
            </a:r>
            <a:fld id="{0FEA2673-BEE5-4F8D-9941-BC5C5E9DF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28E2B0-BF95-442C-9FBD-45A798E1C3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750" y="2155370"/>
            <a:ext cx="10963322" cy="39100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1769C-73E8-4347-9792-D3F01B0746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7750" y="1447800"/>
            <a:ext cx="7469187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solidFill>
                  <a:schemeClr val="accent3"/>
                </a:solidFill>
                <a:latin typeface="Montserrat Bold" panose="020B0604020202020204" charset="0"/>
                <a:cs typeface="Montserrat Bold" panose="020B060402020202020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5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red shap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 Slide 2 Red Block.png">
            <a:extLst>
              <a:ext uri="{FF2B5EF4-FFF2-40B4-BE49-F238E27FC236}">
                <a16:creationId xmlns:a16="http://schemas.microsoft.com/office/drawing/2014/main" id="{FC8D12DB-9A0B-46E5-925C-638A01103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4473"/>
            <a:ext cx="8416926" cy="1193800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5794B74-3DFE-42F5-842A-3C3FA4F157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274320"/>
            <a:ext cx="8048625" cy="95410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5600" kern="1200" cap="all" baseline="0" dirty="0" smtClean="0">
                <a:solidFill>
                  <a:schemeClr val="bg1"/>
                </a:solidFill>
                <a:latin typeface="Barlow Condensed ExtraBold"/>
                <a:ea typeface="+mn-ea"/>
                <a:cs typeface="Barlow Condensed Extra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 Condensed ExtraBold"/>
                <a:ea typeface="+mn-ea"/>
                <a:cs typeface="Barlow Condensed ExtraBold"/>
              </a:rPr>
              <a:t>SLIDE TITLE</a:t>
            </a:r>
            <a:endParaRPr kumimoji="0" lang="en-US" sz="5600" b="0" i="0" u="none" strike="noStrike" kern="1200" cap="all" spc="0" normalizeH="0" baseline="0" noProof="0">
              <a:ln>
                <a:noFill/>
              </a:ln>
              <a:solidFill>
                <a:srgbClr val="C2032D"/>
              </a:solidFill>
              <a:effectLst/>
              <a:uLnTx/>
              <a:uFillTx/>
              <a:latin typeface="Barlow Condensed ExtraBold"/>
              <a:ea typeface="+mn-ea"/>
              <a:cs typeface="Barlow Condensed Extra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E156E-0C8D-4CED-B996-EF231A0F83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50" y="6462132"/>
            <a:ext cx="170464" cy="17335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49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| </a:t>
            </a:r>
            <a:fld id="{0FEA2673-BEE5-4F8D-9941-BC5C5E9DF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E6C20A-DF72-40D5-AE28-5B19A2DD98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750" y="2155370"/>
            <a:ext cx="10963322" cy="39100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9B88A04-CB8D-4217-9DF2-E620BA29A5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7750" y="1447800"/>
            <a:ext cx="7469187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solidFill>
                  <a:schemeClr val="accent3"/>
                </a:solidFill>
                <a:latin typeface="Montserrat Bold" panose="020B0604020202020204" charset="0"/>
                <a:cs typeface="Montserrat Bold" panose="020B060402020202020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racket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tent Slide 1 Black Bracket.png">
            <a:extLst>
              <a:ext uri="{FF2B5EF4-FFF2-40B4-BE49-F238E27FC236}">
                <a16:creationId xmlns:a16="http://schemas.microsoft.com/office/drawing/2014/main" id="{EFA1133D-A2E1-4A94-BCA7-241352C04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379" y="359260"/>
            <a:ext cx="268285" cy="7842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05993-631E-4386-AB6C-EFC4FEFD77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274320"/>
            <a:ext cx="8048625" cy="95410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5600" kern="1200" cap="all" baseline="0" dirty="0" smtClean="0">
                <a:solidFill>
                  <a:srgbClr val="C2032D"/>
                </a:solidFill>
                <a:latin typeface="Barlow Condensed ExtraBold"/>
                <a:ea typeface="+mn-ea"/>
                <a:cs typeface="Barlow Condensed Extra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0" i="0" u="none" strike="noStrike" kern="1200" cap="all" spc="0" normalizeH="0" baseline="0" noProof="0">
                <a:ln>
                  <a:noFill/>
                </a:ln>
                <a:solidFill>
                  <a:srgbClr val="C2032D"/>
                </a:solidFill>
                <a:effectLst/>
                <a:uLnTx/>
                <a:uFillTx/>
                <a:latin typeface="Barlow Condensed ExtraBold"/>
                <a:ea typeface="+mn-ea"/>
                <a:cs typeface="Barlow Condensed ExtraBold"/>
              </a:rPr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CD7C5-D42D-406B-8E4B-561C950274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50" y="6462132"/>
            <a:ext cx="170464" cy="173353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49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| </a:t>
            </a:r>
            <a:fld id="{0FEA2673-BEE5-4F8D-9941-BC5C5E9DF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EFB1C52-2B7F-46A7-ABC3-7DAB2A0A1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750" y="2155370"/>
            <a:ext cx="10963322" cy="39100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EE44DB6-45B4-483C-A4DB-AD346091231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7750" y="1447800"/>
            <a:ext cx="7469187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solidFill>
                  <a:schemeClr val="accent3"/>
                </a:solidFill>
                <a:latin typeface="Montserrat Bold" panose="020B0604020202020204" charset="0"/>
                <a:cs typeface="Montserrat Bold" panose="020B060402020202020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6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ertical doodl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tent Slide 4 Black Line.png">
            <a:extLst>
              <a:ext uri="{FF2B5EF4-FFF2-40B4-BE49-F238E27FC236}">
                <a16:creationId xmlns:a16="http://schemas.microsoft.com/office/drawing/2014/main" id="{6ABA8A97-2FD7-4B94-89E7-DE2A063317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147" y="429110"/>
            <a:ext cx="63500" cy="644525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04E21DB-BB8A-4455-AB21-A5B10B5C8B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274320"/>
            <a:ext cx="8048625" cy="95410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5600" kern="1200" cap="all" baseline="0" dirty="0" smtClean="0">
                <a:solidFill>
                  <a:srgbClr val="C2032D"/>
                </a:solidFill>
                <a:latin typeface="Barlow Condensed ExtraBold"/>
                <a:ea typeface="+mn-ea"/>
                <a:cs typeface="Barlow Condensed Extra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0" i="0" u="none" strike="noStrike" kern="1200" cap="all" spc="0" normalizeH="0" baseline="0" noProof="0">
                <a:ln>
                  <a:noFill/>
                </a:ln>
                <a:solidFill>
                  <a:srgbClr val="C2032D"/>
                </a:solidFill>
                <a:effectLst/>
                <a:uLnTx/>
                <a:uFillTx/>
                <a:latin typeface="Barlow Condensed ExtraBold"/>
                <a:ea typeface="+mn-ea"/>
                <a:cs typeface="Barlow Condensed ExtraBold"/>
              </a:rPr>
              <a:t>SLIDE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AA6CD-EA3A-4A1C-BFA4-43891C56A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50" y="6462132"/>
            <a:ext cx="170464" cy="173353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49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| </a:t>
            </a:r>
            <a:fld id="{0FEA2673-BEE5-4F8D-9941-BC5C5E9DF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08EBC59-6D26-4D99-999B-725374BEBA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750" y="2155370"/>
            <a:ext cx="10963322" cy="39100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A5A65CA-1236-4EE5-9F11-39A9BA1163B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7750" y="1447800"/>
            <a:ext cx="7469187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solidFill>
                  <a:schemeClr val="accent3"/>
                </a:solidFill>
                <a:latin typeface="Montserrat Bold" panose="020B0604020202020204" charset="0"/>
                <a:cs typeface="Montserrat Bold" panose="020B060402020202020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0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underline doodl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D29F-39BF-4AF4-B53E-6C9066A4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953789"/>
          </a:xfrm>
        </p:spPr>
        <p:txBody>
          <a:bodyPr>
            <a:normAutofit/>
          </a:bodyPr>
          <a:lstStyle>
            <a:lvl1pPr algn="ctr">
              <a:defRPr sz="56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C7CECF6E-7A3E-4E09-991E-D37ECD44AC91}"/>
              </a:ext>
            </a:extLst>
          </p:cNvPr>
          <p:cNvSpPr>
            <a:spLocks/>
          </p:cNvSpPr>
          <p:nvPr userDrawn="1"/>
        </p:nvSpPr>
        <p:spPr bwMode="auto">
          <a:xfrm>
            <a:off x="3819928" y="1176739"/>
            <a:ext cx="4548968" cy="60788"/>
          </a:xfrm>
          <a:custGeom>
            <a:avLst/>
            <a:gdLst>
              <a:gd name="T0" fmla="*/ 738 w 738"/>
              <a:gd name="T1" fmla="*/ 3 h 10"/>
              <a:gd name="T2" fmla="*/ 722 w 738"/>
              <a:gd name="T3" fmla="*/ 5 h 10"/>
              <a:gd name="T4" fmla="*/ 606 w 738"/>
              <a:gd name="T5" fmla="*/ 9 h 10"/>
              <a:gd name="T6" fmla="*/ 486 w 738"/>
              <a:gd name="T7" fmla="*/ 9 h 10"/>
              <a:gd name="T8" fmla="*/ 360 w 738"/>
              <a:gd name="T9" fmla="*/ 7 h 10"/>
              <a:gd name="T10" fmla="*/ 232 w 738"/>
              <a:gd name="T11" fmla="*/ 6 h 10"/>
              <a:gd name="T12" fmla="*/ 140 w 738"/>
              <a:gd name="T13" fmla="*/ 6 h 10"/>
              <a:gd name="T14" fmla="*/ 48 w 738"/>
              <a:gd name="T15" fmla="*/ 10 h 10"/>
              <a:gd name="T16" fmla="*/ 7 w 738"/>
              <a:gd name="T17" fmla="*/ 10 h 10"/>
              <a:gd name="T18" fmla="*/ 3 w 738"/>
              <a:gd name="T19" fmla="*/ 10 h 10"/>
              <a:gd name="T20" fmla="*/ 1 w 738"/>
              <a:gd name="T21" fmla="*/ 8 h 10"/>
              <a:gd name="T22" fmla="*/ 3 w 738"/>
              <a:gd name="T23" fmla="*/ 5 h 10"/>
              <a:gd name="T24" fmla="*/ 7 w 738"/>
              <a:gd name="T25" fmla="*/ 5 h 10"/>
              <a:gd name="T26" fmla="*/ 73 w 738"/>
              <a:gd name="T27" fmla="*/ 3 h 10"/>
              <a:gd name="T28" fmla="*/ 122 w 738"/>
              <a:gd name="T29" fmla="*/ 1 h 10"/>
              <a:gd name="T30" fmla="*/ 244 w 738"/>
              <a:gd name="T31" fmla="*/ 0 h 10"/>
              <a:gd name="T32" fmla="*/ 359 w 738"/>
              <a:gd name="T33" fmla="*/ 1 h 10"/>
              <a:gd name="T34" fmla="*/ 477 w 738"/>
              <a:gd name="T35" fmla="*/ 4 h 10"/>
              <a:gd name="T36" fmla="*/ 566 w 738"/>
              <a:gd name="T37" fmla="*/ 4 h 10"/>
              <a:gd name="T38" fmla="*/ 668 w 738"/>
              <a:gd name="T39" fmla="*/ 3 h 10"/>
              <a:gd name="T40" fmla="*/ 726 w 738"/>
              <a:gd name="T41" fmla="*/ 0 h 10"/>
              <a:gd name="T42" fmla="*/ 738 w 738"/>
              <a:gd name="T43" fmla="*/ 1 h 10"/>
              <a:gd name="T44" fmla="*/ 738 w 738"/>
              <a:gd name="T45" fmla="*/ 3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38" h="10">
                <a:moveTo>
                  <a:pt x="738" y="3"/>
                </a:moveTo>
                <a:cubicBezTo>
                  <a:pt x="733" y="3"/>
                  <a:pt x="728" y="4"/>
                  <a:pt x="722" y="5"/>
                </a:cubicBezTo>
                <a:cubicBezTo>
                  <a:pt x="684" y="8"/>
                  <a:pt x="645" y="9"/>
                  <a:pt x="606" y="9"/>
                </a:cubicBezTo>
                <a:cubicBezTo>
                  <a:pt x="566" y="9"/>
                  <a:pt x="526" y="10"/>
                  <a:pt x="486" y="9"/>
                </a:cubicBezTo>
                <a:cubicBezTo>
                  <a:pt x="444" y="9"/>
                  <a:pt x="402" y="8"/>
                  <a:pt x="360" y="7"/>
                </a:cubicBezTo>
                <a:cubicBezTo>
                  <a:pt x="317" y="6"/>
                  <a:pt x="275" y="6"/>
                  <a:pt x="232" y="6"/>
                </a:cubicBezTo>
                <a:cubicBezTo>
                  <a:pt x="201" y="5"/>
                  <a:pt x="171" y="6"/>
                  <a:pt x="140" y="6"/>
                </a:cubicBezTo>
                <a:cubicBezTo>
                  <a:pt x="110" y="7"/>
                  <a:pt x="79" y="9"/>
                  <a:pt x="48" y="10"/>
                </a:cubicBezTo>
                <a:cubicBezTo>
                  <a:pt x="34" y="10"/>
                  <a:pt x="21" y="10"/>
                  <a:pt x="7" y="10"/>
                </a:cubicBezTo>
                <a:cubicBezTo>
                  <a:pt x="5" y="10"/>
                  <a:pt x="4" y="10"/>
                  <a:pt x="3" y="10"/>
                </a:cubicBezTo>
                <a:cubicBezTo>
                  <a:pt x="2" y="9"/>
                  <a:pt x="0" y="8"/>
                  <a:pt x="1" y="8"/>
                </a:cubicBezTo>
                <a:cubicBezTo>
                  <a:pt x="1" y="7"/>
                  <a:pt x="2" y="6"/>
                  <a:pt x="3" y="5"/>
                </a:cubicBezTo>
                <a:cubicBezTo>
                  <a:pt x="4" y="5"/>
                  <a:pt x="6" y="5"/>
                  <a:pt x="7" y="5"/>
                </a:cubicBezTo>
                <a:cubicBezTo>
                  <a:pt x="29" y="4"/>
                  <a:pt x="51" y="4"/>
                  <a:pt x="73" y="3"/>
                </a:cubicBezTo>
                <a:cubicBezTo>
                  <a:pt x="90" y="2"/>
                  <a:pt x="106" y="1"/>
                  <a:pt x="122" y="1"/>
                </a:cubicBezTo>
                <a:cubicBezTo>
                  <a:pt x="163" y="1"/>
                  <a:pt x="203" y="0"/>
                  <a:pt x="244" y="0"/>
                </a:cubicBezTo>
                <a:cubicBezTo>
                  <a:pt x="283" y="0"/>
                  <a:pt x="321" y="1"/>
                  <a:pt x="359" y="1"/>
                </a:cubicBezTo>
                <a:cubicBezTo>
                  <a:pt x="399" y="2"/>
                  <a:pt x="438" y="3"/>
                  <a:pt x="477" y="4"/>
                </a:cubicBezTo>
                <a:cubicBezTo>
                  <a:pt x="507" y="4"/>
                  <a:pt x="536" y="5"/>
                  <a:pt x="566" y="4"/>
                </a:cubicBezTo>
                <a:cubicBezTo>
                  <a:pt x="600" y="4"/>
                  <a:pt x="634" y="3"/>
                  <a:pt x="668" y="3"/>
                </a:cubicBezTo>
                <a:cubicBezTo>
                  <a:pt x="687" y="2"/>
                  <a:pt x="706" y="1"/>
                  <a:pt x="726" y="0"/>
                </a:cubicBezTo>
                <a:cubicBezTo>
                  <a:pt x="730" y="0"/>
                  <a:pt x="734" y="1"/>
                  <a:pt x="738" y="1"/>
                </a:cubicBezTo>
                <a:cubicBezTo>
                  <a:pt x="738" y="1"/>
                  <a:pt x="738" y="2"/>
                  <a:pt x="738" y="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8FE76-14F2-40AE-B779-AFA11CCBD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750" y="6462132"/>
            <a:ext cx="170464" cy="173353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49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| </a:t>
            </a:r>
            <a:fld id="{0FEA2673-BEE5-4F8D-9941-BC5C5E9DF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67C8EF2-CD22-47A6-98FB-C9EFC4403F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750" y="2155370"/>
            <a:ext cx="10963322" cy="39100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A9F784B-9E83-4A82-94E6-9E5778784E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7750" y="1447800"/>
            <a:ext cx="7469187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solidFill>
                  <a:schemeClr val="accent3"/>
                </a:solidFill>
                <a:latin typeface="Montserrat Bold" panose="020B0604020202020204" charset="0"/>
                <a:cs typeface="Montserrat Bold" panose="020B060402020202020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EC25CA-2ED7-42B3-8645-6824B139E9AA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623D3B-0496-4D2B-BD9E-71F5C94F1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3994" y="2307771"/>
            <a:ext cx="9240837" cy="225311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z="83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text + foo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623D3B-0496-4D2B-BD9E-71F5C94F1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3994" y="2307771"/>
            <a:ext cx="9240837" cy="225311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z="83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B1BA60-8C47-422E-B276-E3C594D0BC02}"/>
              </a:ext>
            </a:extLst>
          </p:cNvPr>
          <p:cNvGrpSpPr/>
          <p:nvPr userDrawn="1"/>
        </p:nvGrpSpPr>
        <p:grpSpPr>
          <a:xfrm>
            <a:off x="108856" y="4556794"/>
            <a:ext cx="11558692" cy="2674021"/>
            <a:chOff x="163286" y="4556794"/>
            <a:chExt cx="11558692" cy="26740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ACFE82-9575-4C83-92C5-3C989C75D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2811" y="5730830"/>
              <a:ext cx="979167" cy="114170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B05B89-9ABE-4355-94A8-A3DAEEB3A9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560" y="5592012"/>
              <a:ext cx="1039370" cy="143561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1C6919-9FC7-468A-890B-8498C48C9F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712" y="5099063"/>
              <a:ext cx="1475235" cy="20116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27C208-E6DF-499B-A057-E02DB6C303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483" y="5697668"/>
              <a:ext cx="1990348" cy="15331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B27F68-21C1-4EDA-891F-F6418ADD22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669" y="5452356"/>
              <a:ext cx="1578867" cy="163068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525CCB5-0723-46EB-ADC7-E8E277511D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192" y="5568910"/>
              <a:ext cx="1295403" cy="1423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89FB2E-B2D0-4AC3-83B1-DA57EB56A1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386" y="4733762"/>
              <a:ext cx="1395987" cy="24231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6E82DBA-0F4D-473E-89F1-2EFCBFE8F1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059" y="4885519"/>
              <a:ext cx="1673355" cy="220675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E43CA14-41EE-4D25-8EA1-E94C29195C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84" y="4556794"/>
              <a:ext cx="1139954" cy="2581661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27CCD4-9DB6-4572-9565-092C79654F94}"/>
                </a:ext>
              </a:extLst>
            </p:cNvPr>
            <p:cNvSpPr/>
            <p:nvPr userDrawn="1"/>
          </p:nvSpPr>
          <p:spPr>
            <a:xfrm>
              <a:off x="163286" y="6063343"/>
              <a:ext cx="598714" cy="718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042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90275" y="1881190"/>
            <a:ext cx="4843788" cy="2733675"/>
          </a:xfrm>
          <a:custGeom>
            <a:avLst/>
            <a:gdLst>
              <a:gd name="connsiteX0" fmla="*/ 0 w 4845050"/>
              <a:gd name="connsiteY0" fmla="*/ 0 h 2733675"/>
              <a:gd name="connsiteX1" fmla="*/ 4845050 w 4845050"/>
              <a:gd name="connsiteY1" fmla="*/ 0 h 2733675"/>
              <a:gd name="connsiteX2" fmla="*/ 4845050 w 4845050"/>
              <a:gd name="connsiteY2" fmla="*/ 2733675 h 2733675"/>
              <a:gd name="connsiteX3" fmla="*/ 0 w 4845050"/>
              <a:gd name="connsiteY3" fmla="*/ 2733675 h 273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5050" h="2733675">
                <a:moveTo>
                  <a:pt x="0" y="0"/>
                </a:moveTo>
                <a:lnTo>
                  <a:pt x="4845050" y="0"/>
                </a:lnTo>
                <a:lnTo>
                  <a:pt x="4845050" y="2733675"/>
                </a:lnTo>
                <a:lnTo>
                  <a:pt x="0" y="27336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ru-RU"/>
          </a:p>
        </p:txBody>
      </p:sp>
      <p:pic>
        <p:nvPicPr>
          <p:cNvPr id="3" name="Picture 2" descr="Content Slide 1 Black Bracket.png">
            <a:extLst>
              <a:ext uri="{FF2B5EF4-FFF2-40B4-BE49-F238E27FC236}">
                <a16:creationId xmlns:a16="http://schemas.microsoft.com/office/drawing/2014/main" id="{9A1AE2A0-EF79-4E8B-B83B-2131D552E3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379" y="359260"/>
            <a:ext cx="268285" cy="784225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8AE5D8-4278-426C-B2D0-4E0AC3A69E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320" y="274320"/>
            <a:ext cx="8048625" cy="95410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5600" kern="1200" cap="all" baseline="0" dirty="0" smtClean="0">
                <a:solidFill>
                  <a:srgbClr val="C2032D"/>
                </a:solidFill>
                <a:latin typeface="Barlow Condensed ExtraBold"/>
                <a:ea typeface="+mn-ea"/>
                <a:cs typeface="Barlow Condensed Extra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0" i="0" u="none" strike="noStrike" kern="1200" cap="all" spc="0" normalizeH="0" baseline="0" noProof="0">
                <a:ln>
                  <a:noFill/>
                </a:ln>
                <a:solidFill>
                  <a:srgbClr val="C2032D"/>
                </a:solidFill>
                <a:effectLst/>
                <a:uLnTx/>
                <a:uFillTx/>
                <a:latin typeface="Barlow Condensed ExtraBold"/>
                <a:ea typeface="+mn-ea"/>
                <a:cs typeface="Barlow Condensed ExtraBold"/>
              </a:rPr>
              <a:t>SLIDE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45758-AF42-4158-BD32-ECA87D389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50" y="6462132"/>
            <a:ext cx="170464" cy="173353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49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| </a:t>
            </a:r>
            <a:fld id="{0FEA2673-BEE5-4F8D-9941-BC5C5E9DF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8A733DF-7A97-4255-936C-31DC7F92F2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39992" y="1473436"/>
            <a:ext cx="4421079" cy="45919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3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49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| </a:t>
            </a:r>
            <a:fld id="{0FEA2673-BEE5-4F8D-9941-BC5C5E9DF4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F5F00-5D1E-46DC-A579-794D7D188D5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97750" y="6462132"/>
            <a:ext cx="170464" cy="17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14" r:id="rId9"/>
    <p:sldLayoutId id="2147483722" r:id="rId10"/>
    <p:sldLayoutId id="2147483732" r:id="rId11"/>
    <p:sldLayoutId id="214748373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customXml" Target="../ink/ink4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0A4104-6DDA-4C79-8E0A-E324038548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" y="274320"/>
            <a:ext cx="10296144" cy="95410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Quick GitHub onboarding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| </a:t>
            </a:r>
            <a:fld id="{0FEA2673-BEE5-4F8D-9941-BC5C5E9DF4EF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CDCB6C-A19F-4BE4-B827-0811B3EC0093}"/>
              </a:ext>
            </a:extLst>
          </p:cNvPr>
          <p:cNvGrpSpPr/>
          <p:nvPr/>
        </p:nvGrpSpPr>
        <p:grpSpPr>
          <a:xfrm>
            <a:off x="165494" y="2097741"/>
            <a:ext cx="11857835" cy="3124608"/>
            <a:chOff x="165494" y="2097741"/>
            <a:chExt cx="11857835" cy="31246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97D136-7E64-47EC-BC98-80A0AF91C7EB}"/>
                </a:ext>
              </a:extLst>
            </p:cNvPr>
            <p:cNvGrpSpPr/>
            <p:nvPr/>
          </p:nvGrpSpPr>
          <p:grpSpPr>
            <a:xfrm>
              <a:off x="165494" y="2097741"/>
              <a:ext cx="11857835" cy="3124608"/>
              <a:chOff x="88043" y="1982261"/>
              <a:chExt cx="12468398" cy="3523161"/>
            </a:xfrm>
          </p:grpSpPr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5044514" y="1982261"/>
                <a:ext cx="2583777" cy="3523161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6 w 679"/>
                  <a:gd name="T5" fmla="*/ 836 h 836"/>
                  <a:gd name="T6" fmla="*/ 538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8 w 679"/>
                  <a:gd name="T19" fmla="*/ 0 h 836"/>
                  <a:gd name="T20" fmla="*/ 46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0" y="836"/>
                      <a:pt x="46" y="836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799"/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2575008" y="1982261"/>
                <a:ext cx="2583777" cy="3523161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7 w 679"/>
                  <a:gd name="T5" fmla="*/ 836 h 836"/>
                  <a:gd name="T6" fmla="*/ 539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9 w 679"/>
                  <a:gd name="T19" fmla="*/ 0 h 836"/>
                  <a:gd name="T20" fmla="*/ 47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1" y="836"/>
                      <a:pt x="47" y="836"/>
                    </a:cubicBezTo>
                    <a:cubicBezTo>
                      <a:pt x="539" y="836"/>
                      <a:pt x="539" y="836"/>
                      <a:pt x="539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799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88043" y="1982261"/>
                <a:ext cx="2582190" cy="3523161"/>
              </a:xfrm>
              <a:custGeom>
                <a:avLst/>
                <a:gdLst>
                  <a:gd name="T0" fmla="*/ 585 w 679"/>
                  <a:gd name="T1" fmla="*/ 496 h 836"/>
                  <a:gd name="T2" fmla="*/ 585 w 679"/>
                  <a:gd name="T3" fmla="*/ 789 h 836"/>
                  <a:gd name="T4" fmla="*/ 538 w 679"/>
                  <a:gd name="T5" fmla="*/ 836 h 836"/>
                  <a:gd name="T6" fmla="*/ 46 w 679"/>
                  <a:gd name="T7" fmla="*/ 836 h 836"/>
                  <a:gd name="T8" fmla="*/ 0 w 679"/>
                  <a:gd name="T9" fmla="*/ 789 h 836"/>
                  <a:gd name="T10" fmla="*/ 0 w 679"/>
                  <a:gd name="T11" fmla="*/ 47 h 836"/>
                  <a:gd name="T12" fmla="*/ 46 w 679"/>
                  <a:gd name="T13" fmla="*/ 0 h 836"/>
                  <a:gd name="T14" fmla="*/ 538 w 679"/>
                  <a:gd name="T15" fmla="*/ 0 h 836"/>
                  <a:gd name="T16" fmla="*/ 585 w 679"/>
                  <a:gd name="T17" fmla="*/ 47 h 836"/>
                  <a:gd name="T18" fmla="*/ 585 w 679"/>
                  <a:gd name="T19" fmla="*/ 340 h 836"/>
                  <a:gd name="T20" fmla="*/ 679 w 679"/>
                  <a:gd name="T21" fmla="*/ 418 h 836"/>
                  <a:gd name="T22" fmla="*/ 585 w 679"/>
                  <a:gd name="T23" fmla="*/ 496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9" h="836">
                    <a:moveTo>
                      <a:pt x="585" y="496"/>
                    </a:moveTo>
                    <a:cubicBezTo>
                      <a:pt x="585" y="789"/>
                      <a:pt x="585" y="789"/>
                      <a:pt x="585" y="789"/>
                    </a:cubicBezTo>
                    <a:cubicBezTo>
                      <a:pt x="585" y="815"/>
                      <a:pt x="564" y="836"/>
                      <a:pt x="538" y="836"/>
                    </a:cubicBezTo>
                    <a:cubicBezTo>
                      <a:pt x="46" y="836"/>
                      <a:pt x="46" y="836"/>
                      <a:pt x="46" y="836"/>
                    </a:cubicBezTo>
                    <a:cubicBezTo>
                      <a:pt x="21" y="836"/>
                      <a:pt x="0" y="815"/>
                      <a:pt x="0" y="78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538" y="0"/>
                      <a:pt x="538" y="0"/>
                      <a:pt x="538" y="0"/>
                    </a:cubicBezTo>
                    <a:cubicBezTo>
                      <a:pt x="564" y="0"/>
                      <a:pt x="585" y="21"/>
                      <a:pt x="585" y="47"/>
                    </a:cubicBezTo>
                    <a:cubicBezTo>
                      <a:pt x="585" y="47"/>
                      <a:pt x="585" y="340"/>
                      <a:pt x="585" y="340"/>
                    </a:cubicBezTo>
                    <a:cubicBezTo>
                      <a:pt x="679" y="418"/>
                      <a:pt x="679" y="418"/>
                      <a:pt x="679" y="418"/>
                    </a:cubicBezTo>
                    <a:lnTo>
                      <a:pt x="585" y="496"/>
                    </a:lnTo>
                    <a:close/>
                  </a:path>
                </a:pathLst>
              </a:custGeom>
              <a:noFill/>
              <a:ln w="46038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799"/>
              </a:p>
            </p:txBody>
          </p:sp>
          <p:sp>
            <p:nvSpPr>
              <p:cNvPr id="10" name="Freeform 10"/>
              <p:cNvSpPr>
                <a:spLocks noEditPoints="1"/>
              </p:cNvSpPr>
              <p:nvPr/>
            </p:nvSpPr>
            <p:spPr bwMode="auto">
              <a:xfrm>
                <a:off x="3276501" y="2396491"/>
                <a:ext cx="809414" cy="845918"/>
              </a:xfrm>
              <a:custGeom>
                <a:avLst/>
                <a:gdLst>
                  <a:gd name="T0" fmla="*/ 79 w 213"/>
                  <a:gd name="T1" fmla="*/ 23 h 222"/>
                  <a:gd name="T2" fmla="*/ 187 w 213"/>
                  <a:gd name="T3" fmla="*/ 89 h 222"/>
                  <a:gd name="T4" fmla="*/ 213 w 213"/>
                  <a:gd name="T5" fmla="*/ 142 h 222"/>
                  <a:gd name="T6" fmla="*/ 191 w 213"/>
                  <a:gd name="T7" fmla="*/ 142 h 222"/>
                  <a:gd name="T8" fmla="*/ 191 w 213"/>
                  <a:gd name="T9" fmla="*/ 179 h 222"/>
                  <a:gd name="T10" fmla="*/ 179 w 213"/>
                  <a:gd name="T11" fmla="*/ 190 h 222"/>
                  <a:gd name="T12" fmla="*/ 155 w 213"/>
                  <a:gd name="T13" fmla="*/ 190 h 222"/>
                  <a:gd name="T14" fmla="*/ 155 w 213"/>
                  <a:gd name="T15" fmla="*/ 222 h 222"/>
                  <a:gd name="T16" fmla="*/ 57 w 213"/>
                  <a:gd name="T17" fmla="*/ 222 h 222"/>
                  <a:gd name="T18" fmla="*/ 57 w 213"/>
                  <a:gd name="T19" fmla="*/ 189 h 222"/>
                  <a:gd name="T20" fmla="*/ 46 w 213"/>
                  <a:gd name="T21" fmla="*/ 167 h 222"/>
                  <a:gd name="T22" fmla="*/ 119 w 213"/>
                  <a:gd name="T23" fmla="*/ 100 h 222"/>
                  <a:gd name="T24" fmla="*/ 119 w 213"/>
                  <a:gd name="T25" fmla="*/ 85 h 222"/>
                  <a:gd name="T26" fmla="*/ 102 w 213"/>
                  <a:gd name="T27" fmla="*/ 79 h 222"/>
                  <a:gd name="T28" fmla="*/ 100 w 213"/>
                  <a:gd name="T29" fmla="*/ 73 h 222"/>
                  <a:gd name="T30" fmla="*/ 107 w 213"/>
                  <a:gd name="T31" fmla="*/ 56 h 222"/>
                  <a:gd name="T32" fmla="*/ 96 w 213"/>
                  <a:gd name="T33" fmla="*/ 45 h 222"/>
                  <a:gd name="T34" fmla="*/ 80 w 213"/>
                  <a:gd name="T35" fmla="*/ 53 h 222"/>
                  <a:gd name="T36" fmla="*/ 74 w 213"/>
                  <a:gd name="T37" fmla="*/ 50 h 222"/>
                  <a:gd name="T38" fmla="*/ 67 w 213"/>
                  <a:gd name="T39" fmla="*/ 33 h 222"/>
                  <a:gd name="T40" fmla="*/ 52 w 213"/>
                  <a:gd name="T41" fmla="*/ 33 h 222"/>
                  <a:gd name="T42" fmla="*/ 45 w 213"/>
                  <a:gd name="T43" fmla="*/ 50 h 222"/>
                  <a:gd name="T44" fmla="*/ 39 w 213"/>
                  <a:gd name="T45" fmla="*/ 53 h 222"/>
                  <a:gd name="T46" fmla="*/ 23 w 213"/>
                  <a:gd name="T47" fmla="*/ 45 h 222"/>
                  <a:gd name="T48" fmla="*/ 12 w 213"/>
                  <a:gd name="T49" fmla="*/ 56 h 222"/>
                  <a:gd name="T50" fmla="*/ 19 w 213"/>
                  <a:gd name="T51" fmla="*/ 73 h 222"/>
                  <a:gd name="T52" fmla="*/ 17 w 213"/>
                  <a:gd name="T53" fmla="*/ 79 h 222"/>
                  <a:gd name="T54" fmla="*/ 0 w 213"/>
                  <a:gd name="T55" fmla="*/ 85 h 222"/>
                  <a:gd name="T56" fmla="*/ 0 w 213"/>
                  <a:gd name="T57" fmla="*/ 100 h 222"/>
                  <a:gd name="T58" fmla="*/ 17 w 213"/>
                  <a:gd name="T59" fmla="*/ 107 h 222"/>
                  <a:gd name="T60" fmla="*/ 19 w 213"/>
                  <a:gd name="T61" fmla="*/ 113 h 222"/>
                  <a:gd name="T62" fmla="*/ 12 w 213"/>
                  <a:gd name="T63" fmla="*/ 130 h 222"/>
                  <a:gd name="T64" fmla="*/ 23 w 213"/>
                  <a:gd name="T65" fmla="*/ 140 h 222"/>
                  <a:gd name="T66" fmla="*/ 39 w 213"/>
                  <a:gd name="T67" fmla="*/ 133 h 222"/>
                  <a:gd name="T68" fmla="*/ 45 w 213"/>
                  <a:gd name="T69" fmla="*/ 135 h 222"/>
                  <a:gd name="T70" fmla="*/ 52 w 213"/>
                  <a:gd name="T71" fmla="*/ 152 h 222"/>
                  <a:gd name="T72" fmla="*/ 67 w 213"/>
                  <a:gd name="T73" fmla="*/ 152 h 222"/>
                  <a:gd name="T74" fmla="*/ 74 w 213"/>
                  <a:gd name="T75" fmla="*/ 135 h 222"/>
                  <a:gd name="T76" fmla="*/ 80 w 213"/>
                  <a:gd name="T77" fmla="*/ 133 h 222"/>
                  <a:gd name="T78" fmla="*/ 96 w 213"/>
                  <a:gd name="T79" fmla="*/ 140 h 222"/>
                  <a:gd name="T80" fmla="*/ 107 w 213"/>
                  <a:gd name="T81" fmla="*/ 130 h 222"/>
                  <a:gd name="T82" fmla="*/ 100 w 213"/>
                  <a:gd name="T83" fmla="*/ 113 h 222"/>
                  <a:gd name="T84" fmla="*/ 102 w 213"/>
                  <a:gd name="T85" fmla="*/ 107 h 222"/>
                  <a:gd name="T86" fmla="*/ 119 w 213"/>
                  <a:gd name="T87" fmla="*/ 100 h 222"/>
                  <a:gd name="T88" fmla="*/ 59 w 213"/>
                  <a:gd name="T89" fmla="*/ 68 h 222"/>
                  <a:gd name="T90" fmla="*/ 34 w 213"/>
                  <a:gd name="T91" fmla="*/ 93 h 222"/>
                  <a:gd name="T92" fmla="*/ 59 w 213"/>
                  <a:gd name="T93" fmla="*/ 118 h 222"/>
                  <a:gd name="T94" fmla="*/ 85 w 213"/>
                  <a:gd name="T95" fmla="*/ 93 h 222"/>
                  <a:gd name="T96" fmla="*/ 59 w 213"/>
                  <a:gd name="T97" fmla="*/ 68 h 222"/>
                  <a:gd name="T98" fmla="*/ 155 w 213"/>
                  <a:gd name="T99" fmla="*/ 190 h 222"/>
                  <a:gd name="T100" fmla="*/ 141 w 213"/>
                  <a:gd name="T101" fmla="*/ 19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3" h="222">
                    <a:moveTo>
                      <a:pt x="79" y="23"/>
                    </a:moveTo>
                    <a:cubicBezTo>
                      <a:pt x="198" y="0"/>
                      <a:pt x="187" y="89"/>
                      <a:pt x="187" y="89"/>
                    </a:cubicBezTo>
                    <a:cubicBezTo>
                      <a:pt x="213" y="142"/>
                      <a:pt x="213" y="142"/>
                      <a:pt x="213" y="142"/>
                    </a:cubicBezTo>
                    <a:cubicBezTo>
                      <a:pt x="191" y="142"/>
                      <a:pt x="191" y="142"/>
                      <a:pt x="191" y="142"/>
                    </a:cubicBezTo>
                    <a:cubicBezTo>
                      <a:pt x="191" y="179"/>
                      <a:pt x="191" y="179"/>
                      <a:pt x="191" y="179"/>
                    </a:cubicBezTo>
                    <a:cubicBezTo>
                      <a:pt x="191" y="185"/>
                      <a:pt x="186" y="190"/>
                      <a:pt x="179" y="190"/>
                    </a:cubicBezTo>
                    <a:cubicBezTo>
                      <a:pt x="155" y="190"/>
                      <a:pt x="155" y="190"/>
                      <a:pt x="155" y="190"/>
                    </a:cubicBezTo>
                    <a:cubicBezTo>
                      <a:pt x="155" y="222"/>
                      <a:pt x="155" y="222"/>
                      <a:pt x="155" y="222"/>
                    </a:cubicBezTo>
                    <a:moveTo>
                      <a:pt x="57" y="222"/>
                    </a:moveTo>
                    <a:cubicBezTo>
                      <a:pt x="57" y="189"/>
                      <a:pt x="57" y="189"/>
                      <a:pt x="57" y="189"/>
                    </a:cubicBezTo>
                    <a:cubicBezTo>
                      <a:pt x="46" y="167"/>
                      <a:pt x="46" y="167"/>
                      <a:pt x="46" y="167"/>
                    </a:cubicBezTo>
                    <a:moveTo>
                      <a:pt x="119" y="100"/>
                    </a:moveTo>
                    <a:cubicBezTo>
                      <a:pt x="119" y="85"/>
                      <a:pt x="119" y="85"/>
                      <a:pt x="119" y="85"/>
                    </a:cubicBezTo>
                    <a:cubicBezTo>
                      <a:pt x="102" y="79"/>
                      <a:pt x="102" y="79"/>
                      <a:pt x="102" y="79"/>
                    </a:cubicBezTo>
                    <a:cubicBezTo>
                      <a:pt x="101" y="77"/>
                      <a:pt x="101" y="75"/>
                      <a:pt x="100" y="73"/>
                    </a:cubicBezTo>
                    <a:cubicBezTo>
                      <a:pt x="107" y="56"/>
                      <a:pt x="107" y="56"/>
                      <a:pt x="107" y="56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78" y="52"/>
                      <a:pt x="76" y="51"/>
                      <a:pt x="74" y="50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3" y="51"/>
                      <a:pt x="41" y="52"/>
                      <a:pt x="39" y="53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5"/>
                      <a:pt x="18" y="77"/>
                      <a:pt x="17" y="79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8" y="109"/>
                      <a:pt x="18" y="111"/>
                      <a:pt x="19" y="113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23" y="140"/>
                      <a:pt x="23" y="140"/>
                      <a:pt x="23" y="140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1" y="134"/>
                      <a:pt x="43" y="135"/>
                      <a:pt x="45" y="135"/>
                    </a:cubicBezTo>
                    <a:cubicBezTo>
                      <a:pt x="52" y="152"/>
                      <a:pt x="52" y="152"/>
                      <a:pt x="52" y="152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74" y="135"/>
                      <a:pt x="74" y="135"/>
                      <a:pt x="74" y="135"/>
                    </a:cubicBezTo>
                    <a:cubicBezTo>
                      <a:pt x="76" y="135"/>
                      <a:pt x="78" y="134"/>
                      <a:pt x="80" y="133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1" y="111"/>
                      <a:pt x="101" y="109"/>
                      <a:pt x="102" y="107"/>
                    </a:cubicBezTo>
                    <a:lnTo>
                      <a:pt x="119" y="100"/>
                    </a:lnTo>
                    <a:close/>
                    <a:moveTo>
                      <a:pt x="59" y="68"/>
                    </a:moveTo>
                    <a:cubicBezTo>
                      <a:pt x="46" y="68"/>
                      <a:pt x="34" y="79"/>
                      <a:pt x="34" y="93"/>
                    </a:cubicBezTo>
                    <a:cubicBezTo>
                      <a:pt x="34" y="107"/>
                      <a:pt x="46" y="118"/>
                      <a:pt x="59" y="118"/>
                    </a:cubicBezTo>
                    <a:cubicBezTo>
                      <a:pt x="73" y="118"/>
                      <a:pt x="85" y="107"/>
                      <a:pt x="85" y="93"/>
                    </a:cubicBezTo>
                    <a:cubicBezTo>
                      <a:pt x="85" y="79"/>
                      <a:pt x="73" y="68"/>
                      <a:pt x="59" y="68"/>
                    </a:cubicBezTo>
                    <a:close/>
                    <a:moveTo>
                      <a:pt x="155" y="190"/>
                    </a:moveTo>
                    <a:cubicBezTo>
                      <a:pt x="141" y="190"/>
                      <a:pt x="141" y="190"/>
                      <a:pt x="141" y="190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799"/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821276" y="2445691"/>
                <a:ext cx="761802" cy="861789"/>
              </a:xfrm>
              <a:custGeom>
                <a:avLst/>
                <a:gdLst>
                  <a:gd name="T0" fmla="*/ 64 w 200"/>
                  <a:gd name="T1" fmla="*/ 177 h 226"/>
                  <a:gd name="T2" fmla="*/ 48 w 200"/>
                  <a:gd name="T3" fmla="*/ 136 h 226"/>
                  <a:gd name="T4" fmla="*/ 38 w 200"/>
                  <a:gd name="T5" fmla="*/ 102 h 226"/>
                  <a:gd name="T6" fmla="*/ 100 w 200"/>
                  <a:gd name="T7" fmla="*/ 39 h 226"/>
                  <a:gd name="T8" fmla="*/ 162 w 200"/>
                  <a:gd name="T9" fmla="*/ 102 h 226"/>
                  <a:gd name="T10" fmla="*/ 152 w 200"/>
                  <a:gd name="T11" fmla="*/ 136 h 226"/>
                  <a:gd name="T12" fmla="*/ 136 w 200"/>
                  <a:gd name="T13" fmla="*/ 170 h 226"/>
                  <a:gd name="T14" fmla="*/ 100 w 200"/>
                  <a:gd name="T15" fmla="*/ 63 h 226"/>
                  <a:gd name="T16" fmla="*/ 63 w 200"/>
                  <a:gd name="T17" fmla="*/ 101 h 226"/>
                  <a:gd name="T18" fmla="*/ 100 w 200"/>
                  <a:gd name="T19" fmla="*/ 138 h 226"/>
                  <a:gd name="T20" fmla="*/ 137 w 200"/>
                  <a:gd name="T21" fmla="*/ 101 h 226"/>
                  <a:gd name="T22" fmla="*/ 100 w 200"/>
                  <a:gd name="T23" fmla="*/ 63 h 226"/>
                  <a:gd name="T24" fmla="*/ 85 w 200"/>
                  <a:gd name="T25" fmla="*/ 107 h 226"/>
                  <a:gd name="T26" fmla="*/ 96 w 200"/>
                  <a:gd name="T27" fmla="*/ 120 h 226"/>
                  <a:gd name="T28" fmla="*/ 114 w 200"/>
                  <a:gd name="T29" fmla="*/ 89 h 226"/>
                  <a:gd name="T30" fmla="*/ 100 w 200"/>
                  <a:gd name="T31" fmla="*/ 20 h 226"/>
                  <a:gd name="T32" fmla="*/ 100 w 200"/>
                  <a:gd name="T33" fmla="*/ 0 h 226"/>
                  <a:gd name="T34" fmla="*/ 60 w 200"/>
                  <a:gd name="T35" fmla="*/ 30 h 226"/>
                  <a:gd name="T36" fmla="*/ 50 w 200"/>
                  <a:gd name="T37" fmla="*/ 14 h 226"/>
                  <a:gd name="T38" fmla="*/ 13 w 200"/>
                  <a:gd name="T39" fmla="*/ 50 h 226"/>
                  <a:gd name="T40" fmla="*/ 30 w 200"/>
                  <a:gd name="T41" fmla="*/ 60 h 226"/>
                  <a:gd name="T42" fmla="*/ 0 w 200"/>
                  <a:gd name="T43" fmla="*/ 101 h 226"/>
                  <a:gd name="T44" fmla="*/ 19 w 200"/>
                  <a:gd name="T45" fmla="*/ 101 h 226"/>
                  <a:gd name="T46" fmla="*/ 150 w 200"/>
                  <a:gd name="T47" fmla="*/ 14 h 226"/>
                  <a:gd name="T48" fmla="*/ 140 w 200"/>
                  <a:gd name="T49" fmla="*/ 30 h 226"/>
                  <a:gd name="T50" fmla="*/ 186 w 200"/>
                  <a:gd name="T51" fmla="*/ 50 h 226"/>
                  <a:gd name="T52" fmla="*/ 170 w 200"/>
                  <a:gd name="T53" fmla="*/ 60 h 226"/>
                  <a:gd name="T54" fmla="*/ 180 w 200"/>
                  <a:gd name="T55" fmla="*/ 101 h 226"/>
                  <a:gd name="T56" fmla="*/ 200 w 200"/>
                  <a:gd name="T57" fmla="*/ 101 h 226"/>
                  <a:gd name="T58" fmla="*/ 122 w 200"/>
                  <a:gd name="T59" fmla="*/ 182 h 226"/>
                  <a:gd name="T60" fmla="*/ 73 w 200"/>
                  <a:gd name="T61" fmla="*/ 196 h 226"/>
                  <a:gd name="T62" fmla="*/ 67 w 200"/>
                  <a:gd name="T63" fmla="*/ 204 h 226"/>
                  <a:gd name="T64" fmla="*/ 76 w 200"/>
                  <a:gd name="T65" fmla="*/ 212 h 226"/>
                  <a:gd name="T66" fmla="*/ 79 w 200"/>
                  <a:gd name="T67" fmla="*/ 211 h 226"/>
                  <a:gd name="T68" fmla="*/ 122 w 200"/>
                  <a:gd name="T69" fmla="*/ 199 h 226"/>
                  <a:gd name="T70" fmla="*/ 123 w 200"/>
                  <a:gd name="T71" fmla="*/ 199 h 226"/>
                  <a:gd name="T72" fmla="*/ 124 w 200"/>
                  <a:gd name="T73" fmla="*/ 199 h 226"/>
                  <a:gd name="T74" fmla="*/ 132 w 200"/>
                  <a:gd name="T75" fmla="*/ 207 h 226"/>
                  <a:gd name="T76" fmla="*/ 127 w 200"/>
                  <a:gd name="T77" fmla="*/ 215 h 226"/>
                  <a:gd name="T78" fmla="*/ 85 w 200"/>
                  <a:gd name="T7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226">
                    <a:moveTo>
                      <a:pt x="64" y="177"/>
                    </a:moveTo>
                    <a:cubicBezTo>
                      <a:pt x="65" y="166"/>
                      <a:pt x="61" y="156"/>
                      <a:pt x="48" y="136"/>
                    </a:cubicBezTo>
                    <a:cubicBezTo>
                      <a:pt x="41" y="126"/>
                      <a:pt x="38" y="114"/>
                      <a:pt x="38" y="102"/>
                    </a:cubicBezTo>
                    <a:cubicBezTo>
                      <a:pt x="38" y="67"/>
                      <a:pt x="66" y="39"/>
                      <a:pt x="100" y="39"/>
                    </a:cubicBezTo>
                    <a:cubicBezTo>
                      <a:pt x="134" y="39"/>
                      <a:pt x="162" y="67"/>
                      <a:pt x="162" y="102"/>
                    </a:cubicBezTo>
                    <a:cubicBezTo>
                      <a:pt x="162" y="114"/>
                      <a:pt x="159" y="126"/>
                      <a:pt x="152" y="136"/>
                    </a:cubicBezTo>
                    <a:cubicBezTo>
                      <a:pt x="142" y="152"/>
                      <a:pt x="137" y="161"/>
                      <a:pt x="136" y="170"/>
                    </a:cubicBezTo>
                    <a:moveTo>
                      <a:pt x="100" y="63"/>
                    </a:moveTo>
                    <a:cubicBezTo>
                      <a:pt x="79" y="63"/>
                      <a:pt x="63" y="80"/>
                      <a:pt x="63" y="101"/>
                    </a:cubicBezTo>
                    <a:cubicBezTo>
                      <a:pt x="63" y="121"/>
                      <a:pt x="79" y="138"/>
                      <a:pt x="100" y="138"/>
                    </a:cubicBezTo>
                    <a:cubicBezTo>
                      <a:pt x="121" y="138"/>
                      <a:pt x="137" y="121"/>
                      <a:pt x="137" y="101"/>
                    </a:cubicBezTo>
                    <a:cubicBezTo>
                      <a:pt x="137" y="80"/>
                      <a:pt x="121" y="63"/>
                      <a:pt x="100" y="63"/>
                    </a:cubicBezTo>
                    <a:close/>
                    <a:moveTo>
                      <a:pt x="85" y="10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14" y="89"/>
                      <a:pt x="114" y="89"/>
                      <a:pt x="114" y="89"/>
                    </a:cubicBezTo>
                    <a:moveTo>
                      <a:pt x="100" y="20"/>
                    </a:moveTo>
                    <a:cubicBezTo>
                      <a:pt x="100" y="0"/>
                      <a:pt x="100" y="0"/>
                      <a:pt x="100" y="0"/>
                    </a:cubicBezTo>
                    <a:moveTo>
                      <a:pt x="60" y="30"/>
                    </a:moveTo>
                    <a:cubicBezTo>
                      <a:pt x="50" y="14"/>
                      <a:pt x="50" y="14"/>
                      <a:pt x="50" y="14"/>
                    </a:cubicBezTo>
                    <a:moveTo>
                      <a:pt x="13" y="50"/>
                    </a:moveTo>
                    <a:cubicBezTo>
                      <a:pt x="30" y="60"/>
                      <a:pt x="30" y="60"/>
                      <a:pt x="30" y="60"/>
                    </a:cubicBezTo>
                    <a:moveTo>
                      <a:pt x="0" y="101"/>
                    </a:moveTo>
                    <a:cubicBezTo>
                      <a:pt x="19" y="101"/>
                      <a:pt x="19" y="101"/>
                      <a:pt x="19" y="101"/>
                    </a:cubicBezTo>
                    <a:moveTo>
                      <a:pt x="150" y="14"/>
                    </a:moveTo>
                    <a:cubicBezTo>
                      <a:pt x="140" y="30"/>
                      <a:pt x="140" y="30"/>
                      <a:pt x="140" y="30"/>
                    </a:cubicBezTo>
                    <a:moveTo>
                      <a:pt x="186" y="50"/>
                    </a:moveTo>
                    <a:cubicBezTo>
                      <a:pt x="170" y="60"/>
                      <a:pt x="170" y="60"/>
                      <a:pt x="170" y="60"/>
                    </a:cubicBezTo>
                    <a:moveTo>
                      <a:pt x="180" y="101"/>
                    </a:moveTo>
                    <a:cubicBezTo>
                      <a:pt x="200" y="101"/>
                      <a:pt x="200" y="101"/>
                      <a:pt x="200" y="101"/>
                    </a:cubicBezTo>
                    <a:moveTo>
                      <a:pt x="122" y="182"/>
                    </a:moveTo>
                    <a:cubicBezTo>
                      <a:pt x="122" y="182"/>
                      <a:pt x="73" y="196"/>
                      <a:pt x="73" y="196"/>
                    </a:cubicBezTo>
                    <a:cubicBezTo>
                      <a:pt x="70" y="197"/>
                      <a:pt x="67" y="200"/>
                      <a:pt x="67" y="204"/>
                    </a:cubicBezTo>
                    <a:cubicBezTo>
                      <a:pt x="67" y="208"/>
                      <a:pt x="71" y="212"/>
                      <a:pt x="76" y="212"/>
                    </a:cubicBezTo>
                    <a:cubicBezTo>
                      <a:pt x="77" y="212"/>
                      <a:pt x="79" y="211"/>
                      <a:pt x="79" y="211"/>
                    </a:cubicBezTo>
                    <a:cubicBezTo>
                      <a:pt x="122" y="199"/>
                      <a:pt x="122" y="199"/>
                      <a:pt x="122" y="199"/>
                    </a:cubicBezTo>
                    <a:cubicBezTo>
                      <a:pt x="123" y="199"/>
                      <a:pt x="123" y="199"/>
                      <a:pt x="123" y="199"/>
                    </a:cubicBezTo>
                    <a:cubicBezTo>
                      <a:pt x="123" y="199"/>
                      <a:pt x="124" y="199"/>
                      <a:pt x="124" y="199"/>
                    </a:cubicBezTo>
                    <a:cubicBezTo>
                      <a:pt x="129" y="199"/>
                      <a:pt x="132" y="202"/>
                      <a:pt x="132" y="207"/>
                    </a:cubicBezTo>
                    <a:cubicBezTo>
                      <a:pt x="132" y="211"/>
                      <a:pt x="130" y="214"/>
                      <a:pt x="127" y="215"/>
                    </a:cubicBezTo>
                    <a:cubicBezTo>
                      <a:pt x="85" y="226"/>
                      <a:pt x="85" y="226"/>
                      <a:pt x="85" y="226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799"/>
              </a:p>
            </p:txBody>
          </p:sp>
          <p:sp>
            <p:nvSpPr>
              <p:cNvPr id="12" name="Freeform 12"/>
              <p:cNvSpPr>
                <a:spLocks noEditPoints="1"/>
              </p:cNvSpPr>
              <p:nvPr/>
            </p:nvSpPr>
            <p:spPr bwMode="auto">
              <a:xfrm>
                <a:off x="5725375" y="2553613"/>
                <a:ext cx="860201" cy="688796"/>
              </a:xfrm>
              <a:custGeom>
                <a:avLst/>
                <a:gdLst>
                  <a:gd name="T0" fmla="*/ 226 w 226"/>
                  <a:gd name="T1" fmla="*/ 181 h 181"/>
                  <a:gd name="T2" fmla="*/ 0 w 226"/>
                  <a:gd name="T3" fmla="*/ 181 h 181"/>
                  <a:gd name="T4" fmla="*/ 55 w 226"/>
                  <a:gd name="T5" fmla="*/ 132 h 181"/>
                  <a:gd name="T6" fmla="*/ 24 w 226"/>
                  <a:gd name="T7" fmla="*/ 132 h 181"/>
                  <a:gd name="T8" fmla="*/ 24 w 226"/>
                  <a:gd name="T9" fmla="*/ 181 h 181"/>
                  <a:gd name="T10" fmla="*/ 55 w 226"/>
                  <a:gd name="T11" fmla="*/ 181 h 181"/>
                  <a:gd name="T12" fmla="*/ 55 w 226"/>
                  <a:gd name="T13" fmla="*/ 132 h 181"/>
                  <a:gd name="T14" fmla="*/ 104 w 226"/>
                  <a:gd name="T15" fmla="*/ 84 h 181"/>
                  <a:gd name="T16" fmla="*/ 73 w 226"/>
                  <a:gd name="T17" fmla="*/ 84 h 181"/>
                  <a:gd name="T18" fmla="*/ 73 w 226"/>
                  <a:gd name="T19" fmla="*/ 181 h 181"/>
                  <a:gd name="T20" fmla="*/ 104 w 226"/>
                  <a:gd name="T21" fmla="*/ 181 h 181"/>
                  <a:gd name="T22" fmla="*/ 104 w 226"/>
                  <a:gd name="T23" fmla="*/ 84 h 181"/>
                  <a:gd name="T24" fmla="*/ 153 w 226"/>
                  <a:gd name="T25" fmla="*/ 105 h 181"/>
                  <a:gd name="T26" fmla="*/ 122 w 226"/>
                  <a:gd name="T27" fmla="*/ 105 h 181"/>
                  <a:gd name="T28" fmla="*/ 122 w 226"/>
                  <a:gd name="T29" fmla="*/ 181 h 181"/>
                  <a:gd name="T30" fmla="*/ 153 w 226"/>
                  <a:gd name="T31" fmla="*/ 181 h 181"/>
                  <a:gd name="T32" fmla="*/ 153 w 226"/>
                  <a:gd name="T33" fmla="*/ 105 h 181"/>
                  <a:gd name="T34" fmla="*/ 201 w 226"/>
                  <a:gd name="T35" fmla="*/ 56 h 181"/>
                  <a:gd name="T36" fmla="*/ 170 w 226"/>
                  <a:gd name="T37" fmla="*/ 56 h 181"/>
                  <a:gd name="T38" fmla="*/ 170 w 226"/>
                  <a:gd name="T39" fmla="*/ 181 h 181"/>
                  <a:gd name="T40" fmla="*/ 201 w 226"/>
                  <a:gd name="T41" fmla="*/ 181 h 181"/>
                  <a:gd name="T42" fmla="*/ 201 w 226"/>
                  <a:gd name="T43" fmla="*/ 56 h 181"/>
                  <a:gd name="T44" fmla="*/ 40 w 226"/>
                  <a:gd name="T45" fmla="*/ 79 h 181"/>
                  <a:gd name="T46" fmla="*/ 31 w 226"/>
                  <a:gd name="T47" fmla="*/ 87 h 181"/>
                  <a:gd name="T48" fmla="*/ 40 w 226"/>
                  <a:gd name="T49" fmla="*/ 96 h 181"/>
                  <a:gd name="T50" fmla="*/ 49 w 226"/>
                  <a:gd name="T51" fmla="*/ 87 h 181"/>
                  <a:gd name="T52" fmla="*/ 40 w 226"/>
                  <a:gd name="T53" fmla="*/ 79 h 181"/>
                  <a:gd name="T54" fmla="*/ 88 w 226"/>
                  <a:gd name="T55" fmla="*/ 32 h 181"/>
                  <a:gd name="T56" fmla="*/ 80 w 226"/>
                  <a:gd name="T57" fmla="*/ 41 h 181"/>
                  <a:gd name="T58" fmla="*/ 88 w 226"/>
                  <a:gd name="T59" fmla="*/ 50 h 181"/>
                  <a:gd name="T60" fmla="*/ 97 w 226"/>
                  <a:gd name="T61" fmla="*/ 41 h 181"/>
                  <a:gd name="T62" fmla="*/ 88 w 226"/>
                  <a:gd name="T63" fmla="*/ 32 h 181"/>
                  <a:gd name="T64" fmla="*/ 137 w 226"/>
                  <a:gd name="T65" fmla="*/ 56 h 181"/>
                  <a:gd name="T66" fmla="*/ 128 w 226"/>
                  <a:gd name="T67" fmla="*/ 64 h 181"/>
                  <a:gd name="T68" fmla="*/ 137 w 226"/>
                  <a:gd name="T69" fmla="*/ 73 h 181"/>
                  <a:gd name="T70" fmla="*/ 146 w 226"/>
                  <a:gd name="T71" fmla="*/ 64 h 181"/>
                  <a:gd name="T72" fmla="*/ 137 w 226"/>
                  <a:gd name="T73" fmla="*/ 56 h 181"/>
                  <a:gd name="T74" fmla="*/ 186 w 226"/>
                  <a:gd name="T75" fmla="*/ 0 h 181"/>
                  <a:gd name="T76" fmla="*/ 177 w 226"/>
                  <a:gd name="T77" fmla="*/ 9 h 181"/>
                  <a:gd name="T78" fmla="*/ 186 w 226"/>
                  <a:gd name="T79" fmla="*/ 18 h 181"/>
                  <a:gd name="T80" fmla="*/ 195 w 226"/>
                  <a:gd name="T81" fmla="*/ 9 h 181"/>
                  <a:gd name="T82" fmla="*/ 186 w 226"/>
                  <a:gd name="T83" fmla="*/ 0 h 181"/>
                  <a:gd name="T84" fmla="*/ 143 w 226"/>
                  <a:gd name="T85" fmla="*/ 58 h 181"/>
                  <a:gd name="T86" fmla="*/ 180 w 226"/>
                  <a:gd name="T87" fmla="*/ 16 h 181"/>
                  <a:gd name="T88" fmla="*/ 96 w 226"/>
                  <a:gd name="T89" fmla="*/ 45 h 181"/>
                  <a:gd name="T90" fmla="*/ 129 w 226"/>
                  <a:gd name="T91" fmla="*/ 61 h 181"/>
                  <a:gd name="T92" fmla="*/ 82 w 226"/>
                  <a:gd name="T93" fmla="*/ 47 h 181"/>
                  <a:gd name="T94" fmla="*/ 46 w 226"/>
                  <a:gd name="T95" fmla="*/ 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6" h="181">
                    <a:moveTo>
                      <a:pt x="226" y="181"/>
                    </a:moveTo>
                    <a:cubicBezTo>
                      <a:pt x="0" y="181"/>
                      <a:pt x="0" y="181"/>
                      <a:pt x="0" y="181"/>
                    </a:cubicBezTo>
                    <a:moveTo>
                      <a:pt x="55" y="132"/>
                    </a:move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81"/>
                      <a:pt x="24" y="181"/>
                      <a:pt x="24" y="181"/>
                    </a:cubicBezTo>
                    <a:cubicBezTo>
                      <a:pt x="55" y="181"/>
                      <a:pt x="55" y="181"/>
                      <a:pt x="55" y="181"/>
                    </a:cubicBezTo>
                    <a:lnTo>
                      <a:pt x="55" y="132"/>
                    </a:lnTo>
                    <a:close/>
                    <a:moveTo>
                      <a:pt x="104" y="84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73" y="181"/>
                      <a:pt x="73" y="181"/>
                      <a:pt x="73" y="181"/>
                    </a:cubicBezTo>
                    <a:cubicBezTo>
                      <a:pt x="104" y="181"/>
                      <a:pt x="104" y="181"/>
                      <a:pt x="104" y="181"/>
                    </a:cubicBezTo>
                    <a:lnTo>
                      <a:pt x="104" y="84"/>
                    </a:lnTo>
                    <a:close/>
                    <a:moveTo>
                      <a:pt x="153" y="105"/>
                    </a:moveTo>
                    <a:cubicBezTo>
                      <a:pt x="122" y="105"/>
                      <a:pt x="122" y="105"/>
                      <a:pt x="122" y="105"/>
                    </a:cubicBezTo>
                    <a:cubicBezTo>
                      <a:pt x="122" y="181"/>
                      <a:pt x="122" y="181"/>
                      <a:pt x="122" y="181"/>
                    </a:cubicBezTo>
                    <a:cubicBezTo>
                      <a:pt x="153" y="181"/>
                      <a:pt x="153" y="181"/>
                      <a:pt x="153" y="181"/>
                    </a:cubicBezTo>
                    <a:lnTo>
                      <a:pt x="153" y="105"/>
                    </a:lnTo>
                    <a:close/>
                    <a:moveTo>
                      <a:pt x="201" y="56"/>
                    </a:moveTo>
                    <a:cubicBezTo>
                      <a:pt x="170" y="56"/>
                      <a:pt x="170" y="56"/>
                      <a:pt x="170" y="56"/>
                    </a:cubicBezTo>
                    <a:cubicBezTo>
                      <a:pt x="170" y="181"/>
                      <a:pt x="170" y="181"/>
                      <a:pt x="170" y="181"/>
                    </a:cubicBezTo>
                    <a:cubicBezTo>
                      <a:pt x="201" y="181"/>
                      <a:pt x="201" y="181"/>
                      <a:pt x="201" y="181"/>
                    </a:cubicBezTo>
                    <a:lnTo>
                      <a:pt x="201" y="56"/>
                    </a:lnTo>
                    <a:close/>
                    <a:moveTo>
                      <a:pt x="40" y="79"/>
                    </a:moveTo>
                    <a:cubicBezTo>
                      <a:pt x="35" y="79"/>
                      <a:pt x="31" y="83"/>
                      <a:pt x="31" y="87"/>
                    </a:cubicBezTo>
                    <a:cubicBezTo>
                      <a:pt x="31" y="92"/>
                      <a:pt x="35" y="96"/>
                      <a:pt x="40" y="96"/>
                    </a:cubicBezTo>
                    <a:cubicBezTo>
                      <a:pt x="45" y="96"/>
                      <a:pt x="49" y="92"/>
                      <a:pt x="49" y="87"/>
                    </a:cubicBezTo>
                    <a:cubicBezTo>
                      <a:pt x="49" y="83"/>
                      <a:pt x="45" y="79"/>
                      <a:pt x="40" y="79"/>
                    </a:cubicBezTo>
                    <a:close/>
                    <a:moveTo>
                      <a:pt x="88" y="32"/>
                    </a:moveTo>
                    <a:cubicBezTo>
                      <a:pt x="84" y="32"/>
                      <a:pt x="80" y="36"/>
                      <a:pt x="80" y="41"/>
                    </a:cubicBezTo>
                    <a:cubicBezTo>
                      <a:pt x="80" y="46"/>
                      <a:pt x="84" y="50"/>
                      <a:pt x="88" y="50"/>
                    </a:cubicBezTo>
                    <a:cubicBezTo>
                      <a:pt x="93" y="50"/>
                      <a:pt x="97" y="46"/>
                      <a:pt x="97" y="41"/>
                    </a:cubicBezTo>
                    <a:cubicBezTo>
                      <a:pt x="97" y="36"/>
                      <a:pt x="93" y="32"/>
                      <a:pt x="88" y="32"/>
                    </a:cubicBezTo>
                    <a:close/>
                    <a:moveTo>
                      <a:pt x="137" y="56"/>
                    </a:moveTo>
                    <a:cubicBezTo>
                      <a:pt x="132" y="56"/>
                      <a:pt x="128" y="60"/>
                      <a:pt x="128" y="64"/>
                    </a:cubicBezTo>
                    <a:cubicBezTo>
                      <a:pt x="128" y="69"/>
                      <a:pt x="132" y="73"/>
                      <a:pt x="137" y="73"/>
                    </a:cubicBezTo>
                    <a:cubicBezTo>
                      <a:pt x="142" y="73"/>
                      <a:pt x="146" y="69"/>
                      <a:pt x="146" y="64"/>
                    </a:cubicBezTo>
                    <a:cubicBezTo>
                      <a:pt x="146" y="60"/>
                      <a:pt x="142" y="56"/>
                      <a:pt x="137" y="56"/>
                    </a:cubicBezTo>
                    <a:close/>
                    <a:moveTo>
                      <a:pt x="186" y="0"/>
                    </a:moveTo>
                    <a:cubicBezTo>
                      <a:pt x="181" y="0"/>
                      <a:pt x="177" y="4"/>
                      <a:pt x="177" y="9"/>
                    </a:cubicBezTo>
                    <a:cubicBezTo>
                      <a:pt x="177" y="14"/>
                      <a:pt x="181" y="18"/>
                      <a:pt x="186" y="18"/>
                    </a:cubicBezTo>
                    <a:cubicBezTo>
                      <a:pt x="191" y="18"/>
                      <a:pt x="195" y="14"/>
                      <a:pt x="195" y="9"/>
                    </a:cubicBezTo>
                    <a:cubicBezTo>
                      <a:pt x="195" y="4"/>
                      <a:pt x="191" y="0"/>
                      <a:pt x="186" y="0"/>
                    </a:cubicBezTo>
                    <a:close/>
                    <a:moveTo>
                      <a:pt x="143" y="58"/>
                    </a:moveTo>
                    <a:cubicBezTo>
                      <a:pt x="180" y="16"/>
                      <a:pt x="180" y="16"/>
                      <a:pt x="180" y="16"/>
                    </a:cubicBezTo>
                    <a:moveTo>
                      <a:pt x="96" y="45"/>
                    </a:moveTo>
                    <a:cubicBezTo>
                      <a:pt x="129" y="61"/>
                      <a:pt x="129" y="61"/>
                      <a:pt x="129" y="61"/>
                    </a:cubicBezTo>
                    <a:moveTo>
                      <a:pt x="82" y="47"/>
                    </a:moveTo>
                    <a:cubicBezTo>
                      <a:pt x="46" y="81"/>
                      <a:pt x="46" y="81"/>
                      <a:pt x="46" y="81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799"/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8301216" y="2507587"/>
                <a:ext cx="642771" cy="749105"/>
              </a:xfrm>
              <a:custGeom>
                <a:avLst/>
                <a:gdLst>
                  <a:gd name="T0" fmla="*/ 405 w 405"/>
                  <a:gd name="T1" fmla="*/ 194 h 472"/>
                  <a:gd name="T2" fmla="*/ 405 w 405"/>
                  <a:gd name="T3" fmla="*/ 472 h 472"/>
                  <a:gd name="T4" fmla="*/ 0 w 405"/>
                  <a:gd name="T5" fmla="*/ 472 h 472"/>
                  <a:gd name="T6" fmla="*/ 0 w 405"/>
                  <a:gd name="T7" fmla="*/ 194 h 472"/>
                  <a:gd name="T8" fmla="*/ 405 w 405"/>
                  <a:gd name="T9" fmla="*/ 472 h 472"/>
                  <a:gd name="T10" fmla="*/ 204 w 405"/>
                  <a:gd name="T11" fmla="*/ 333 h 472"/>
                  <a:gd name="T12" fmla="*/ 0 w 405"/>
                  <a:gd name="T13" fmla="*/ 472 h 472"/>
                  <a:gd name="T14" fmla="*/ 405 w 405"/>
                  <a:gd name="T15" fmla="*/ 194 h 472"/>
                  <a:gd name="T16" fmla="*/ 269 w 405"/>
                  <a:gd name="T17" fmla="*/ 336 h 472"/>
                  <a:gd name="T18" fmla="*/ 0 w 405"/>
                  <a:gd name="T19" fmla="*/ 194 h 472"/>
                  <a:gd name="T20" fmla="*/ 137 w 405"/>
                  <a:gd name="T21" fmla="*/ 336 h 472"/>
                  <a:gd name="T22" fmla="*/ 355 w 405"/>
                  <a:gd name="T23" fmla="*/ 185 h 472"/>
                  <a:gd name="T24" fmla="*/ 355 w 405"/>
                  <a:gd name="T25" fmla="*/ 86 h 472"/>
                  <a:gd name="T26" fmla="*/ 266 w 405"/>
                  <a:gd name="T27" fmla="*/ 0 h 472"/>
                  <a:gd name="T28" fmla="*/ 50 w 405"/>
                  <a:gd name="T29" fmla="*/ 0 h 472"/>
                  <a:gd name="T30" fmla="*/ 50 w 405"/>
                  <a:gd name="T31" fmla="*/ 185 h 472"/>
                  <a:gd name="T32" fmla="*/ 355 w 405"/>
                  <a:gd name="T33" fmla="*/ 86 h 472"/>
                  <a:gd name="T34" fmla="*/ 266 w 405"/>
                  <a:gd name="T35" fmla="*/ 0 h 472"/>
                  <a:gd name="T36" fmla="*/ 266 w 405"/>
                  <a:gd name="T37" fmla="*/ 86 h 472"/>
                  <a:gd name="T38" fmla="*/ 355 w 405"/>
                  <a:gd name="T39" fmla="*/ 86 h 472"/>
                  <a:gd name="T40" fmla="*/ 137 w 405"/>
                  <a:gd name="T41" fmla="*/ 137 h 472"/>
                  <a:gd name="T42" fmla="*/ 94 w 405"/>
                  <a:gd name="T43" fmla="*/ 137 h 472"/>
                  <a:gd name="T44" fmla="*/ 300 w 405"/>
                  <a:gd name="T45" fmla="*/ 137 h 472"/>
                  <a:gd name="T46" fmla="*/ 177 w 405"/>
                  <a:gd name="T47" fmla="*/ 137 h 472"/>
                  <a:gd name="T48" fmla="*/ 94 w 405"/>
                  <a:gd name="T49" fmla="*/ 182 h 472"/>
                  <a:gd name="T50" fmla="*/ 209 w 405"/>
                  <a:gd name="T51" fmla="*/ 182 h 472"/>
                  <a:gd name="T52" fmla="*/ 300 w 405"/>
                  <a:gd name="T53" fmla="*/ 182 h 472"/>
                  <a:gd name="T54" fmla="*/ 254 w 405"/>
                  <a:gd name="T55" fmla="*/ 18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5" h="472">
                    <a:moveTo>
                      <a:pt x="405" y="194"/>
                    </a:moveTo>
                    <a:lnTo>
                      <a:pt x="405" y="472"/>
                    </a:lnTo>
                    <a:lnTo>
                      <a:pt x="0" y="472"/>
                    </a:lnTo>
                    <a:lnTo>
                      <a:pt x="0" y="194"/>
                    </a:lnTo>
                    <a:moveTo>
                      <a:pt x="405" y="472"/>
                    </a:moveTo>
                    <a:lnTo>
                      <a:pt x="204" y="333"/>
                    </a:lnTo>
                    <a:lnTo>
                      <a:pt x="0" y="472"/>
                    </a:lnTo>
                    <a:moveTo>
                      <a:pt x="405" y="194"/>
                    </a:moveTo>
                    <a:lnTo>
                      <a:pt x="269" y="336"/>
                    </a:lnTo>
                    <a:moveTo>
                      <a:pt x="0" y="194"/>
                    </a:moveTo>
                    <a:lnTo>
                      <a:pt x="137" y="336"/>
                    </a:lnTo>
                    <a:moveTo>
                      <a:pt x="355" y="185"/>
                    </a:moveTo>
                    <a:lnTo>
                      <a:pt x="355" y="86"/>
                    </a:lnTo>
                    <a:moveTo>
                      <a:pt x="266" y="0"/>
                    </a:moveTo>
                    <a:lnTo>
                      <a:pt x="50" y="0"/>
                    </a:lnTo>
                    <a:lnTo>
                      <a:pt x="50" y="185"/>
                    </a:lnTo>
                    <a:moveTo>
                      <a:pt x="355" y="86"/>
                    </a:moveTo>
                    <a:lnTo>
                      <a:pt x="266" y="0"/>
                    </a:lnTo>
                    <a:lnTo>
                      <a:pt x="266" y="86"/>
                    </a:lnTo>
                    <a:lnTo>
                      <a:pt x="355" y="86"/>
                    </a:lnTo>
                    <a:moveTo>
                      <a:pt x="137" y="137"/>
                    </a:moveTo>
                    <a:lnTo>
                      <a:pt x="94" y="137"/>
                    </a:lnTo>
                    <a:moveTo>
                      <a:pt x="300" y="137"/>
                    </a:moveTo>
                    <a:lnTo>
                      <a:pt x="177" y="137"/>
                    </a:lnTo>
                    <a:moveTo>
                      <a:pt x="94" y="182"/>
                    </a:moveTo>
                    <a:lnTo>
                      <a:pt x="209" y="182"/>
                    </a:lnTo>
                    <a:moveTo>
                      <a:pt x="300" y="182"/>
                    </a:moveTo>
                    <a:lnTo>
                      <a:pt x="254" y="182"/>
                    </a:ln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799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16543" y="3545542"/>
                <a:ext cx="1327286" cy="384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2499" b="1">
                    <a:latin typeface="Montserrat Black" panose="00000A00000000000000" pitchFamily="50" charset="0"/>
                  </a:rPr>
                  <a:t>STEP 01</a:t>
                </a:r>
                <a:endParaRPr lang="ru-RU" altLang="ru-RU" sz="1799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3152708" y="3545542"/>
                <a:ext cx="1388201" cy="384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2499" b="1" dirty="0">
                    <a:latin typeface="Montserrat Black" panose="00000A00000000000000" pitchFamily="50" charset="0"/>
                  </a:rPr>
                  <a:t>STEP 02</a:t>
                </a:r>
                <a:endParaRPr lang="ru-RU" altLang="ru-RU" sz="1799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5606344" y="3545542"/>
                <a:ext cx="1389804" cy="384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2499" b="1">
                    <a:latin typeface="Montserrat Black" panose="00000A00000000000000" pitchFamily="50" charset="0"/>
                  </a:rPr>
                  <a:t>STEP 03</a:t>
                </a:r>
                <a:endParaRPr lang="ru-RU" altLang="ru-RU" sz="1799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8101244" y="3545542"/>
                <a:ext cx="1420261" cy="384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2499" b="1" dirty="0">
                    <a:latin typeface="Montserrat Black" panose="00000A00000000000000" pitchFamily="50" charset="0"/>
                  </a:rPr>
                  <a:t>STEP 04</a:t>
                </a:r>
                <a:endParaRPr lang="ru-RU" altLang="ru-RU" sz="1799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13654" y="3963288"/>
                <a:ext cx="16886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400" dirty="0"/>
                  <a:t>Sign in / up for GitHub account</a:t>
                </a:r>
                <a:endParaRPr lang="ru-RU" sz="14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42926" y="3963288"/>
                <a:ext cx="168866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400" dirty="0"/>
                  <a:t>Add and verify Kellogg email to GitHub account</a:t>
                </a:r>
                <a:endParaRPr lang="ru-RU" sz="1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59747" y="3986371"/>
                <a:ext cx="1984947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300" dirty="0"/>
                  <a:t>Submit a ServiceNow Ticket to get added to GitHub Enterprise Active Directory Group</a:t>
                </a:r>
                <a:endParaRPr lang="ru-RU" sz="13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78269" y="3986371"/>
                <a:ext cx="16886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400" dirty="0"/>
                  <a:t>Enable 2 Factor Authentication</a:t>
                </a:r>
                <a:endParaRPr lang="ru-RU" sz="1400" dirty="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798DDA53-0A52-490D-B9BC-BCC392EA7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2664" y="1982261"/>
                <a:ext cx="2583777" cy="3523161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6 w 679"/>
                  <a:gd name="T5" fmla="*/ 836 h 836"/>
                  <a:gd name="T6" fmla="*/ 538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8 w 679"/>
                  <a:gd name="T19" fmla="*/ 0 h 836"/>
                  <a:gd name="T20" fmla="*/ 46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0" y="836"/>
                      <a:pt x="46" y="836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rgbClr val="BF203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799"/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AEE19B63-4D72-4CFC-B4D6-303CE16BD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494" y="3545542"/>
                <a:ext cx="1463051" cy="433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2499" b="1" dirty="0">
                    <a:latin typeface="Montserrat Black" panose="00000A00000000000000" pitchFamily="50" charset="0"/>
                  </a:rPr>
                  <a:t>STEP </a:t>
                </a:r>
                <a:r>
                  <a:rPr lang="en-US" altLang="ru-RU" sz="2499" b="1" dirty="0">
                    <a:latin typeface="Montserrat Black" panose="00000A00000000000000" pitchFamily="50" charset="0"/>
                  </a:rPr>
                  <a:t>05</a:t>
                </a:r>
                <a:endParaRPr lang="ru-RU" altLang="ru-RU" sz="1799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A4D54C-D7EF-43AC-AD2E-DFCCF105F984}"/>
                  </a:ext>
                </a:extLst>
              </p:cNvPr>
              <p:cNvSpPr/>
              <p:nvPr/>
            </p:nvSpPr>
            <p:spPr>
              <a:xfrm>
                <a:off x="10146380" y="3963288"/>
                <a:ext cx="1984947" cy="555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300" dirty="0"/>
                  <a:t>Set up Teams and Repositories</a:t>
                </a:r>
                <a:endParaRPr lang="ru-RU" sz="1300" dirty="0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BB04FA58-9A9E-45EC-AB93-66A5D9C23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3066" y="1982261"/>
                <a:ext cx="2583777" cy="3523161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6 w 679"/>
                  <a:gd name="T5" fmla="*/ 836 h 836"/>
                  <a:gd name="T6" fmla="*/ 538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8 w 679"/>
                  <a:gd name="T19" fmla="*/ 0 h 836"/>
                  <a:gd name="T20" fmla="*/ 46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0" y="836"/>
                      <a:pt x="46" y="836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rgbClr val="50555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799"/>
              </a:p>
            </p:txBody>
          </p:sp>
        </p:grp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23F71A9-28AD-4171-B912-6F848AEB6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00394" y="2563640"/>
              <a:ext cx="1046062" cy="628031"/>
            </a:xfrm>
            <a:custGeom>
              <a:avLst/>
              <a:gdLst>
                <a:gd name="T0" fmla="*/ 189 w 249"/>
                <a:gd name="T1" fmla="*/ 56 h 139"/>
                <a:gd name="T2" fmla="*/ 192 w 249"/>
                <a:gd name="T3" fmla="*/ 87 h 139"/>
                <a:gd name="T4" fmla="*/ 175 w 249"/>
                <a:gd name="T5" fmla="*/ 96 h 139"/>
                <a:gd name="T6" fmla="*/ 141 w 249"/>
                <a:gd name="T7" fmla="*/ 70 h 139"/>
                <a:gd name="T8" fmla="*/ 95 w 249"/>
                <a:gd name="T9" fmla="*/ 72 h 139"/>
                <a:gd name="T10" fmla="*/ 94 w 249"/>
                <a:gd name="T11" fmla="*/ 48 h 139"/>
                <a:gd name="T12" fmla="*/ 174 w 249"/>
                <a:gd name="T13" fmla="*/ 32 h 139"/>
                <a:gd name="T14" fmla="*/ 62 w 249"/>
                <a:gd name="T15" fmla="*/ 114 h 139"/>
                <a:gd name="T16" fmla="*/ 80 w 249"/>
                <a:gd name="T17" fmla="*/ 94 h 139"/>
                <a:gd name="T18" fmla="*/ 59 w 249"/>
                <a:gd name="T19" fmla="*/ 100 h 139"/>
                <a:gd name="T20" fmla="*/ 71 w 249"/>
                <a:gd name="T21" fmla="*/ 109 h 139"/>
                <a:gd name="T22" fmla="*/ 75 w 249"/>
                <a:gd name="T23" fmla="*/ 126 h 139"/>
                <a:gd name="T24" fmla="*/ 98 w 249"/>
                <a:gd name="T25" fmla="*/ 99 h 139"/>
                <a:gd name="T26" fmla="*/ 82 w 249"/>
                <a:gd name="T27" fmla="*/ 98 h 139"/>
                <a:gd name="T28" fmla="*/ 107 w 249"/>
                <a:gd name="T29" fmla="*/ 102 h 139"/>
                <a:gd name="T30" fmla="*/ 83 w 249"/>
                <a:gd name="T31" fmla="*/ 131 h 139"/>
                <a:gd name="T32" fmla="*/ 107 w 249"/>
                <a:gd name="T33" fmla="*/ 102 h 139"/>
                <a:gd name="T34" fmla="*/ 94 w 249"/>
                <a:gd name="T35" fmla="*/ 134 h 139"/>
                <a:gd name="T36" fmla="*/ 116 w 249"/>
                <a:gd name="T37" fmla="*/ 126 h 139"/>
                <a:gd name="T38" fmla="*/ 96 w 249"/>
                <a:gd name="T39" fmla="*/ 126 h 139"/>
                <a:gd name="T40" fmla="*/ 95 w 249"/>
                <a:gd name="T41" fmla="*/ 37 h 139"/>
                <a:gd name="T42" fmla="*/ 78 w 249"/>
                <a:gd name="T43" fmla="*/ 38 h 139"/>
                <a:gd name="T44" fmla="*/ 56 w 249"/>
                <a:gd name="T45" fmla="*/ 67 h 139"/>
                <a:gd name="T46" fmla="*/ 59 w 249"/>
                <a:gd name="T47" fmla="*/ 100 h 139"/>
                <a:gd name="T48" fmla="*/ 128 w 249"/>
                <a:gd name="T49" fmla="*/ 136 h 139"/>
                <a:gd name="T50" fmla="*/ 128 w 249"/>
                <a:gd name="T51" fmla="*/ 127 h 139"/>
                <a:gd name="T52" fmla="*/ 151 w 249"/>
                <a:gd name="T53" fmla="*/ 125 h 139"/>
                <a:gd name="T54" fmla="*/ 164 w 249"/>
                <a:gd name="T55" fmla="*/ 124 h 139"/>
                <a:gd name="T56" fmla="*/ 176 w 249"/>
                <a:gd name="T57" fmla="*/ 115 h 139"/>
                <a:gd name="T58" fmla="*/ 0 w 249"/>
                <a:gd name="T59" fmla="*/ 63 h 139"/>
                <a:gd name="T60" fmla="*/ 30 w 249"/>
                <a:gd name="T61" fmla="*/ 86 h 139"/>
                <a:gd name="T62" fmla="*/ 40 w 249"/>
                <a:gd name="T63" fmla="*/ 87 h 139"/>
                <a:gd name="T64" fmla="*/ 83 w 249"/>
                <a:gd name="T65" fmla="*/ 26 h 139"/>
                <a:gd name="T66" fmla="*/ 63 w 249"/>
                <a:gd name="T67" fmla="*/ 9 h 139"/>
                <a:gd name="T68" fmla="*/ 212 w 249"/>
                <a:gd name="T69" fmla="*/ 2 h 139"/>
                <a:gd name="T70" fmla="*/ 174 w 249"/>
                <a:gd name="T71" fmla="*/ 32 h 139"/>
                <a:gd name="T72" fmla="*/ 206 w 249"/>
                <a:gd name="T73" fmla="*/ 84 h 139"/>
                <a:gd name="T74" fmla="*/ 211 w 249"/>
                <a:gd name="T75" fmla="*/ 84 h 139"/>
                <a:gd name="T76" fmla="*/ 249 w 249"/>
                <a:gd name="T77" fmla="*/ 6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39">
                  <a:moveTo>
                    <a:pt x="175" y="31"/>
                  </a:moveTo>
                  <a:cubicBezTo>
                    <a:pt x="180" y="39"/>
                    <a:pt x="184" y="48"/>
                    <a:pt x="189" y="56"/>
                  </a:cubicBezTo>
                  <a:cubicBezTo>
                    <a:pt x="194" y="64"/>
                    <a:pt x="199" y="72"/>
                    <a:pt x="204" y="80"/>
                  </a:cubicBezTo>
                  <a:cubicBezTo>
                    <a:pt x="200" y="82"/>
                    <a:pt x="196" y="85"/>
                    <a:pt x="192" y="87"/>
                  </a:cubicBezTo>
                  <a:cubicBezTo>
                    <a:pt x="189" y="90"/>
                    <a:pt x="187" y="94"/>
                    <a:pt x="185" y="97"/>
                  </a:cubicBezTo>
                  <a:cubicBezTo>
                    <a:pt x="182" y="102"/>
                    <a:pt x="178" y="99"/>
                    <a:pt x="175" y="96"/>
                  </a:cubicBezTo>
                  <a:cubicBezTo>
                    <a:pt x="171" y="93"/>
                    <a:pt x="167" y="90"/>
                    <a:pt x="163" y="86"/>
                  </a:cubicBezTo>
                  <a:cubicBezTo>
                    <a:pt x="156" y="81"/>
                    <a:pt x="149" y="75"/>
                    <a:pt x="141" y="70"/>
                  </a:cubicBezTo>
                  <a:cubicBezTo>
                    <a:pt x="135" y="65"/>
                    <a:pt x="127" y="61"/>
                    <a:pt x="119" y="62"/>
                  </a:cubicBezTo>
                  <a:cubicBezTo>
                    <a:pt x="110" y="63"/>
                    <a:pt x="103" y="70"/>
                    <a:pt x="95" y="72"/>
                  </a:cubicBezTo>
                  <a:cubicBezTo>
                    <a:pt x="89" y="73"/>
                    <a:pt x="80" y="72"/>
                    <a:pt x="78" y="64"/>
                  </a:cubicBezTo>
                  <a:cubicBezTo>
                    <a:pt x="77" y="56"/>
                    <a:pt x="88" y="52"/>
                    <a:pt x="94" y="48"/>
                  </a:cubicBezTo>
                  <a:cubicBezTo>
                    <a:pt x="102" y="44"/>
                    <a:pt x="110" y="40"/>
                    <a:pt x="119" y="38"/>
                  </a:cubicBezTo>
                  <a:cubicBezTo>
                    <a:pt x="137" y="32"/>
                    <a:pt x="156" y="26"/>
                    <a:pt x="174" y="32"/>
                  </a:cubicBezTo>
                  <a:cubicBezTo>
                    <a:pt x="174" y="32"/>
                    <a:pt x="174" y="31"/>
                    <a:pt x="175" y="31"/>
                  </a:cubicBezTo>
                  <a:close/>
                  <a:moveTo>
                    <a:pt x="62" y="114"/>
                  </a:moveTo>
                  <a:cubicBezTo>
                    <a:pt x="69" y="115"/>
                    <a:pt x="73" y="108"/>
                    <a:pt x="77" y="103"/>
                  </a:cubicBezTo>
                  <a:cubicBezTo>
                    <a:pt x="79" y="100"/>
                    <a:pt x="81" y="97"/>
                    <a:pt x="80" y="94"/>
                  </a:cubicBezTo>
                  <a:cubicBezTo>
                    <a:pt x="79" y="91"/>
                    <a:pt x="76" y="90"/>
                    <a:pt x="73" y="90"/>
                  </a:cubicBezTo>
                  <a:cubicBezTo>
                    <a:pt x="68" y="90"/>
                    <a:pt x="61" y="96"/>
                    <a:pt x="59" y="100"/>
                  </a:cubicBezTo>
                  <a:cubicBezTo>
                    <a:pt x="56" y="105"/>
                    <a:pt x="55" y="113"/>
                    <a:pt x="62" y="114"/>
                  </a:cubicBezTo>
                  <a:close/>
                  <a:moveTo>
                    <a:pt x="71" y="109"/>
                  </a:moveTo>
                  <a:cubicBezTo>
                    <a:pt x="68" y="112"/>
                    <a:pt x="65" y="115"/>
                    <a:pt x="66" y="120"/>
                  </a:cubicBezTo>
                  <a:cubicBezTo>
                    <a:pt x="67" y="124"/>
                    <a:pt x="71" y="126"/>
                    <a:pt x="75" y="126"/>
                  </a:cubicBezTo>
                  <a:cubicBezTo>
                    <a:pt x="82" y="124"/>
                    <a:pt x="88" y="115"/>
                    <a:pt x="92" y="109"/>
                  </a:cubicBezTo>
                  <a:cubicBezTo>
                    <a:pt x="95" y="107"/>
                    <a:pt x="98" y="103"/>
                    <a:pt x="98" y="99"/>
                  </a:cubicBezTo>
                  <a:cubicBezTo>
                    <a:pt x="97" y="96"/>
                    <a:pt x="95" y="93"/>
                    <a:pt x="91" y="93"/>
                  </a:cubicBezTo>
                  <a:cubicBezTo>
                    <a:pt x="87" y="93"/>
                    <a:pt x="84" y="95"/>
                    <a:pt x="82" y="98"/>
                  </a:cubicBezTo>
                  <a:cubicBezTo>
                    <a:pt x="78" y="102"/>
                    <a:pt x="75" y="106"/>
                    <a:pt x="71" y="109"/>
                  </a:cubicBezTo>
                  <a:close/>
                  <a:moveTo>
                    <a:pt x="107" y="102"/>
                  </a:moveTo>
                  <a:cubicBezTo>
                    <a:pt x="100" y="97"/>
                    <a:pt x="93" y="107"/>
                    <a:pt x="89" y="112"/>
                  </a:cubicBezTo>
                  <a:cubicBezTo>
                    <a:pt x="86" y="116"/>
                    <a:pt x="75" y="126"/>
                    <a:pt x="83" y="131"/>
                  </a:cubicBezTo>
                  <a:cubicBezTo>
                    <a:pt x="90" y="135"/>
                    <a:pt x="98" y="125"/>
                    <a:pt x="102" y="120"/>
                  </a:cubicBezTo>
                  <a:cubicBezTo>
                    <a:pt x="106" y="116"/>
                    <a:pt x="114" y="107"/>
                    <a:pt x="107" y="102"/>
                  </a:cubicBezTo>
                  <a:close/>
                  <a:moveTo>
                    <a:pt x="96" y="126"/>
                  </a:moveTo>
                  <a:cubicBezTo>
                    <a:pt x="94" y="129"/>
                    <a:pt x="93" y="131"/>
                    <a:pt x="94" y="134"/>
                  </a:cubicBezTo>
                  <a:cubicBezTo>
                    <a:pt x="95" y="137"/>
                    <a:pt x="98" y="138"/>
                    <a:pt x="101" y="138"/>
                  </a:cubicBezTo>
                  <a:cubicBezTo>
                    <a:pt x="107" y="137"/>
                    <a:pt x="113" y="131"/>
                    <a:pt x="116" y="126"/>
                  </a:cubicBezTo>
                  <a:cubicBezTo>
                    <a:pt x="119" y="120"/>
                    <a:pt x="117" y="113"/>
                    <a:pt x="110" y="114"/>
                  </a:cubicBezTo>
                  <a:cubicBezTo>
                    <a:pt x="104" y="115"/>
                    <a:pt x="100" y="122"/>
                    <a:pt x="96" y="126"/>
                  </a:cubicBezTo>
                  <a:close/>
                  <a:moveTo>
                    <a:pt x="105" y="43"/>
                  </a:moveTo>
                  <a:cubicBezTo>
                    <a:pt x="102" y="41"/>
                    <a:pt x="98" y="39"/>
                    <a:pt x="95" y="37"/>
                  </a:cubicBezTo>
                  <a:cubicBezTo>
                    <a:pt x="92" y="36"/>
                    <a:pt x="87" y="33"/>
                    <a:pt x="83" y="34"/>
                  </a:cubicBezTo>
                  <a:cubicBezTo>
                    <a:pt x="81" y="34"/>
                    <a:pt x="79" y="36"/>
                    <a:pt x="78" y="38"/>
                  </a:cubicBezTo>
                  <a:cubicBezTo>
                    <a:pt x="75" y="42"/>
                    <a:pt x="73" y="45"/>
                    <a:pt x="71" y="48"/>
                  </a:cubicBezTo>
                  <a:cubicBezTo>
                    <a:pt x="66" y="55"/>
                    <a:pt x="61" y="60"/>
                    <a:pt x="56" y="67"/>
                  </a:cubicBezTo>
                  <a:cubicBezTo>
                    <a:pt x="51" y="73"/>
                    <a:pt x="46" y="80"/>
                    <a:pt x="40" y="87"/>
                  </a:cubicBezTo>
                  <a:cubicBezTo>
                    <a:pt x="46" y="92"/>
                    <a:pt x="52" y="96"/>
                    <a:pt x="59" y="100"/>
                  </a:cubicBezTo>
                  <a:moveTo>
                    <a:pt x="110" y="133"/>
                  </a:moveTo>
                  <a:cubicBezTo>
                    <a:pt x="115" y="136"/>
                    <a:pt x="122" y="137"/>
                    <a:pt x="128" y="136"/>
                  </a:cubicBezTo>
                  <a:cubicBezTo>
                    <a:pt x="130" y="136"/>
                    <a:pt x="134" y="135"/>
                    <a:pt x="133" y="132"/>
                  </a:cubicBezTo>
                  <a:cubicBezTo>
                    <a:pt x="133" y="130"/>
                    <a:pt x="129" y="129"/>
                    <a:pt x="128" y="127"/>
                  </a:cubicBezTo>
                  <a:cubicBezTo>
                    <a:pt x="133" y="132"/>
                    <a:pt x="140" y="139"/>
                    <a:pt x="148" y="134"/>
                  </a:cubicBezTo>
                  <a:cubicBezTo>
                    <a:pt x="151" y="132"/>
                    <a:pt x="152" y="128"/>
                    <a:pt x="151" y="125"/>
                  </a:cubicBezTo>
                  <a:cubicBezTo>
                    <a:pt x="150" y="121"/>
                    <a:pt x="146" y="119"/>
                    <a:pt x="143" y="116"/>
                  </a:cubicBezTo>
                  <a:cubicBezTo>
                    <a:pt x="148" y="122"/>
                    <a:pt x="156" y="130"/>
                    <a:pt x="164" y="124"/>
                  </a:cubicBezTo>
                  <a:cubicBezTo>
                    <a:pt x="172" y="119"/>
                    <a:pt x="164" y="110"/>
                    <a:pt x="159" y="106"/>
                  </a:cubicBezTo>
                  <a:cubicBezTo>
                    <a:pt x="163" y="111"/>
                    <a:pt x="168" y="117"/>
                    <a:pt x="176" y="115"/>
                  </a:cubicBezTo>
                  <a:cubicBezTo>
                    <a:pt x="183" y="113"/>
                    <a:pt x="184" y="105"/>
                    <a:pt x="181" y="100"/>
                  </a:cubicBezTo>
                  <a:moveTo>
                    <a:pt x="0" y="63"/>
                  </a:moveTo>
                  <a:cubicBezTo>
                    <a:pt x="7" y="68"/>
                    <a:pt x="14" y="73"/>
                    <a:pt x="21" y="78"/>
                  </a:cubicBezTo>
                  <a:cubicBezTo>
                    <a:pt x="24" y="81"/>
                    <a:pt x="27" y="84"/>
                    <a:pt x="30" y="86"/>
                  </a:cubicBezTo>
                  <a:cubicBezTo>
                    <a:pt x="31" y="87"/>
                    <a:pt x="34" y="90"/>
                    <a:pt x="35" y="91"/>
                  </a:cubicBezTo>
                  <a:cubicBezTo>
                    <a:pt x="37" y="91"/>
                    <a:pt x="39" y="88"/>
                    <a:pt x="40" y="87"/>
                  </a:cubicBezTo>
                  <a:moveTo>
                    <a:pt x="80" y="35"/>
                  </a:moveTo>
                  <a:cubicBezTo>
                    <a:pt x="84" y="32"/>
                    <a:pt x="87" y="29"/>
                    <a:pt x="83" y="26"/>
                  </a:cubicBezTo>
                  <a:cubicBezTo>
                    <a:pt x="80" y="23"/>
                    <a:pt x="77" y="20"/>
                    <a:pt x="74" y="18"/>
                  </a:cubicBezTo>
                  <a:cubicBezTo>
                    <a:pt x="70" y="15"/>
                    <a:pt x="66" y="12"/>
                    <a:pt x="63" y="9"/>
                  </a:cubicBezTo>
                  <a:cubicBezTo>
                    <a:pt x="59" y="6"/>
                    <a:pt x="55" y="3"/>
                    <a:pt x="51" y="0"/>
                  </a:cubicBezTo>
                  <a:moveTo>
                    <a:pt x="212" y="2"/>
                  </a:moveTo>
                  <a:cubicBezTo>
                    <a:pt x="198" y="9"/>
                    <a:pt x="183" y="16"/>
                    <a:pt x="169" y="23"/>
                  </a:cubicBezTo>
                  <a:cubicBezTo>
                    <a:pt x="171" y="26"/>
                    <a:pt x="173" y="29"/>
                    <a:pt x="174" y="32"/>
                  </a:cubicBezTo>
                  <a:moveTo>
                    <a:pt x="203" y="79"/>
                  </a:moveTo>
                  <a:cubicBezTo>
                    <a:pt x="204" y="81"/>
                    <a:pt x="205" y="83"/>
                    <a:pt x="206" y="84"/>
                  </a:cubicBezTo>
                  <a:cubicBezTo>
                    <a:pt x="207" y="85"/>
                    <a:pt x="206" y="86"/>
                    <a:pt x="208" y="86"/>
                  </a:cubicBezTo>
                  <a:cubicBezTo>
                    <a:pt x="209" y="86"/>
                    <a:pt x="210" y="85"/>
                    <a:pt x="211" y="84"/>
                  </a:cubicBezTo>
                  <a:cubicBezTo>
                    <a:pt x="216" y="82"/>
                    <a:pt x="220" y="81"/>
                    <a:pt x="224" y="79"/>
                  </a:cubicBezTo>
                  <a:cubicBezTo>
                    <a:pt x="232" y="75"/>
                    <a:pt x="241" y="71"/>
                    <a:pt x="249" y="67"/>
                  </a:cubicBezTo>
                </a:path>
              </a:pathLst>
            </a:custGeom>
            <a:noFill/>
            <a:ln w="22225" cap="rnd">
              <a:solidFill>
                <a:srgbClr val="50555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0" cap="none" spc="0" normalizeH="0" baseline="0" noProof="0">
                <a:ln>
                  <a:noFill/>
                </a:ln>
                <a:solidFill>
                  <a:srgbClr val="50555C"/>
                </a:solidFill>
                <a:effectLst/>
                <a:uLnTx/>
                <a:uFillTx/>
                <a:latin typeface="Montserrat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F02330-5229-4F1E-AC68-B35C17685E69}"/>
              </a:ext>
            </a:extLst>
          </p:cNvPr>
          <p:cNvGrpSpPr/>
          <p:nvPr/>
        </p:nvGrpSpPr>
        <p:grpSpPr>
          <a:xfrm>
            <a:off x="5427993" y="5478524"/>
            <a:ext cx="4200893" cy="946725"/>
            <a:chOff x="165494" y="2097741"/>
            <a:chExt cx="11857835" cy="226416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CE08987-6FD5-4C27-B7A6-D63FAF7DA3FF}"/>
                </a:ext>
              </a:extLst>
            </p:cNvPr>
            <p:cNvGrpSpPr/>
            <p:nvPr/>
          </p:nvGrpSpPr>
          <p:grpSpPr>
            <a:xfrm>
              <a:off x="165494" y="2097741"/>
              <a:ext cx="11857835" cy="2264163"/>
              <a:chOff x="88043" y="1982261"/>
              <a:chExt cx="12468398" cy="2552964"/>
            </a:xfrm>
          </p:grpSpPr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9CBB1E37-2035-4DF8-9A2B-25558908D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4514" y="1982261"/>
                <a:ext cx="2583777" cy="2552964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6 w 679"/>
                  <a:gd name="T5" fmla="*/ 836 h 836"/>
                  <a:gd name="T6" fmla="*/ 538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8 w 679"/>
                  <a:gd name="T19" fmla="*/ 0 h 836"/>
                  <a:gd name="T20" fmla="*/ 46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0" y="836"/>
                      <a:pt x="46" y="836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600"/>
              </a:p>
            </p:txBody>
          </p:sp>
          <p:sp>
            <p:nvSpPr>
              <p:cNvPr id="76" name="Freeform 8">
                <a:extLst>
                  <a:ext uri="{FF2B5EF4-FFF2-40B4-BE49-F238E27FC236}">
                    <a16:creationId xmlns:a16="http://schemas.microsoft.com/office/drawing/2014/main" id="{1254A37D-0C3F-41DE-89BF-306819DFA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008" y="1982261"/>
                <a:ext cx="2583777" cy="2552964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7 w 679"/>
                  <a:gd name="T5" fmla="*/ 836 h 836"/>
                  <a:gd name="T6" fmla="*/ 539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9 w 679"/>
                  <a:gd name="T19" fmla="*/ 0 h 836"/>
                  <a:gd name="T20" fmla="*/ 47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1" y="836"/>
                      <a:pt x="47" y="836"/>
                    </a:cubicBezTo>
                    <a:cubicBezTo>
                      <a:pt x="539" y="836"/>
                      <a:pt x="539" y="836"/>
                      <a:pt x="539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600"/>
              </a:p>
            </p:txBody>
          </p:sp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EA000CF6-2947-49DB-BEBF-1DDB5071F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43" y="1982261"/>
                <a:ext cx="2582190" cy="2552964"/>
              </a:xfrm>
              <a:custGeom>
                <a:avLst/>
                <a:gdLst>
                  <a:gd name="T0" fmla="*/ 585 w 679"/>
                  <a:gd name="T1" fmla="*/ 496 h 836"/>
                  <a:gd name="T2" fmla="*/ 585 w 679"/>
                  <a:gd name="T3" fmla="*/ 789 h 836"/>
                  <a:gd name="T4" fmla="*/ 538 w 679"/>
                  <a:gd name="T5" fmla="*/ 836 h 836"/>
                  <a:gd name="T6" fmla="*/ 46 w 679"/>
                  <a:gd name="T7" fmla="*/ 836 h 836"/>
                  <a:gd name="T8" fmla="*/ 0 w 679"/>
                  <a:gd name="T9" fmla="*/ 789 h 836"/>
                  <a:gd name="T10" fmla="*/ 0 w 679"/>
                  <a:gd name="T11" fmla="*/ 47 h 836"/>
                  <a:gd name="T12" fmla="*/ 46 w 679"/>
                  <a:gd name="T13" fmla="*/ 0 h 836"/>
                  <a:gd name="T14" fmla="*/ 538 w 679"/>
                  <a:gd name="T15" fmla="*/ 0 h 836"/>
                  <a:gd name="T16" fmla="*/ 585 w 679"/>
                  <a:gd name="T17" fmla="*/ 47 h 836"/>
                  <a:gd name="T18" fmla="*/ 585 w 679"/>
                  <a:gd name="T19" fmla="*/ 340 h 836"/>
                  <a:gd name="T20" fmla="*/ 679 w 679"/>
                  <a:gd name="T21" fmla="*/ 418 h 836"/>
                  <a:gd name="T22" fmla="*/ 585 w 679"/>
                  <a:gd name="T23" fmla="*/ 496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9" h="836">
                    <a:moveTo>
                      <a:pt x="585" y="496"/>
                    </a:moveTo>
                    <a:cubicBezTo>
                      <a:pt x="585" y="789"/>
                      <a:pt x="585" y="789"/>
                      <a:pt x="585" y="789"/>
                    </a:cubicBezTo>
                    <a:cubicBezTo>
                      <a:pt x="585" y="815"/>
                      <a:pt x="564" y="836"/>
                      <a:pt x="538" y="836"/>
                    </a:cubicBezTo>
                    <a:cubicBezTo>
                      <a:pt x="46" y="836"/>
                      <a:pt x="46" y="836"/>
                      <a:pt x="46" y="836"/>
                    </a:cubicBezTo>
                    <a:cubicBezTo>
                      <a:pt x="21" y="836"/>
                      <a:pt x="0" y="815"/>
                      <a:pt x="0" y="78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538" y="0"/>
                      <a:pt x="538" y="0"/>
                      <a:pt x="538" y="0"/>
                    </a:cubicBezTo>
                    <a:cubicBezTo>
                      <a:pt x="564" y="0"/>
                      <a:pt x="585" y="21"/>
                      <a:pt x="585" y="47"/>
                    </a:cubicBezTo>
                    <a:cubicBezTo>
                      <a:pt x="585" y="47"/>
                      <a:pt x="585" y="340"/>
                      <a:pt x="585" y="340"/>
                    </a:cubicBezTo>
                    <a:cubicBezTo>
                      <a:pt x="679" y="418"/>
                      <a:pt x="679" y="418"/>
                      <a:pt x="679" y="418"/>
                    </a:cubicBezTo>
                    <a:lnTo>
                      <a:pt x="585" y="496"/>
                    </a:lnTo>
                    <a:close/>
                  </a:path>
                </a:pathLst>
              </a:custGeom>
              <a:noFill/>
              <a:ln w="46038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600"/>
              </a:p>
            </p:txBody>
          </p:sp>
          <p:sp>
            <p:nvSpPr>
              <p:cNvPr id="78" name="Freeform 10">
                <a:extLst>
                  <a:ext uri="{FF2B5EF4-FFF2-40B4-BE49-F238E27FC236}">
                    <a16:creationId xmlns:a16="http://schemas.microsoft.com/office/drawing/2014/main" id="{FD59CD24-A529-467A-96AD-0B20A84EA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6501" y="2396491"/>
                <a:ext cx="809414" cy="845918"/>
              </a:xfrm>
              <a:custGeom>
                <a:avLst/>
                <a:gdLst>
                  <a:gd name="T0" fmla="*/ 79 w 213"/>
                  <a:gd name="T1" fmla="*/ 23 h 222"/>
                  <a:gd name="T2" fmla="*/ 187 w 213"/>
                  <a:gd name="T3" fmla="*/ 89 h 222"/>
                  <a:gd name="T4" fmla="*/ 213 w 213"/>
                  <a:gd name="T5" fmla="*/ 142 h 222"/>
                  <a:gd name="T6" fmla="*/ 191 w 213"/>
                  <a:gd name="T7" fmla="*/ 142 h 222"/>
                  <a:gd name="T8" fmla="*/ 191 w 213"/>
                  <a:gd name="T9" fmla="*/ 179 h 222"/>
                  <a:gd name="T10" fmla="*/ 179 w 213"/>
                  <a:gd name="T11" fmla="*/ 190 h 222"/>
                  <a:gd name="T12" fmla="*/ 155 w 213"/>
                  <a:gd name="T13" fmla="*/ 190 h 222"/>
                  <a:gd name="T14" fmla="*/ 155 w 213"/>
                  <a:gd name="T15" fmla="*/ 222 h 222"/>
                  <a:gd name="T16" fmla="*/ 57 w 213"/>
                  <a:gd name="T17" fmla="*/ 222 h 222"/>
                  <a:gd name="T18" fmla="*/ 57 w 213"/>
                  <a:gd name="T19" fmla="*/ 189 h 222"/>
                  <a:gd name="T20" fmla="*/ 46 w 213"/>
                  <a:gd name="T21" fmla="*/ 167 h 222"/>
                  <a:gd name="T22" fmla="*/ 119 w 213"/>
                  <a:gd name="T23" fmla="*/ 100 h 222"/>
                  <a:gd name="T24" fmla="*/ 119 w 213"/>
                  <a:gd name="T25" fmla="*/ 85 h 222"/>
                  <a:gd name="T26" fmla="*/ 102 w 213"/>
                  <a:gd name="T27" fmla="*/ 79 h 222"/>
                  <a:gd name="T28" fmla="*/ 100 w 213"/>
                  <a:gd name="T29" fmla="*/ 73 h 222"/>
                  <a:gd name="T30" fmla="*/ 107 w 213"/>
                  <a:gd name="T31" fmla="*/ 56 h 222"/>
                  <a:gd name="T32" fmla="*/ 96 w 213"/>
                  <a:gd name="T33" fmla="*/ 45 h 222"/>
                  <a:gd name="T34" fmla="*/ 80 w 213"/>
                  <a:gd name="T35" fmla="*/ 53 h 222"/>
                  <a:gd name="T36" fmla="*/ 74 w 213"/>
                  <a:gd name="T37" fmla="*/ 50 h 222"/>
                  <a:gd name="T38" fmla="*/ 67 w 213"/>
                  <a:gd name="T39" fmla="*/ 33 h 222"/>
                  <a:gd name="T40" fmla="*/ 52 w 213"/>
                  <a:gd name="T41" fmla="*/ 33 h 222"/>
                  <a:gd name="T42" fmla="*/ 45 w 213"/>
                  <a:gd name="T43" fmla="*/ 50 h 222"/>
                  <a:gd name="T44" fmla="*/ 39 w 213"/>
                  <a:gd name="T45" fmla="*/ 53 h 222"/>
                  <a:gd name="T46" fmla="*/ 23 w 213"/>
                  <a:gd name="T47" fmla="*/ 45 h 222"/>
                  <a:gd name="T48" fmla="*/ 12 w 213"/>
                  <a:gd name="T49" fmla="*/ 56 h 222"/>
                  <a:gd name="T50" fmla="*/ 19 w 213"/>
                  <a:gd name="T51" fmla="*/ 73 h 222"/>
                  <a:gd name="T52" fmla="*/ 17 w 213"/>
                  <a:gd name="T53" fmla="*/ 79 h 222"/>
                  <a:gd name="T54" fmla="*/ 0 w 213"/>
                  <a:gd name="T55" fmla="*/ 85 h 222"/>
                  <a:gd name="T56" fmla="*/ 0 w 213"/>
                  <a:gd name="T57" fmla="*/ 100 h 222"/>
                  <a:gd name="T58" fmla="*/ 17 w 213"/>
                  <a:gd name="T59" fmla="*/ 107 h 222"/>
                  <a:gd name="T60" fmla="*/ 19 w 213"/>
                  <a:gd name="T61" fmla="*/ 113 h 222"/>
                  <a:gd name="T62" fmla="*/ 12 w 213"/>
                  <a:gd name="T63" fmla="*/ 130 h 222"/>
                  <a:gd name="T64" fmla="*/ 23 w 213"/>
                  <a:gd name="T65" fmla="*/ 140 h 222"/>
                  <a:gd name="T66" fmla="*/ 39 w 213"/>
                  <a:gd name="T67" fmla="*/ 133 h 222"/>
                  <a:gd name="T68" fmla="*/ 45 w 213"/>
                  <a:gd name="T69" fmla="*/ 135 h 222"/>
                  <a:gd name="T70" fmla="*/ 52 w 213"/>
                  <a:gd name="T71" fmla="*/ 152 h 222"/>
                  <a:gd name="T72" fmla="*/ 67 w 213"/>
                  <a:gd name="T73" fmla="*/ 152 h 222"/>
                  <a:gd name="T74" fmla="*/ 74 w 213"/>
                  <a:gd name="T75" fmla="*/ 135 h 222"/>
                  <a:gd name="T76" fmla="*/ 80 w 213"/>
                  <a:gd name="T77" fmla="*/ 133 h 222"/>
                  <a:gd name="T78" fmla="*/ 96 w 213"/>
                  <a:gd name="T79" fmla="*/ 140 h 222"/>
                  <a:gd name="T80" fmla="*/ 107 w 213"/>
                  <a:gd name="T81" fmla="*/ 130 h 222"/>
                  <a:gd name="T82" fmla="*/ 100 w 213"/>
                  <a:gd name="T83" fmla="*/ 113 h 222"/>
                  <a:gd name="T84" fmla="*/ 102 w 213"/>
                  <a:gd name="T85" fmla="*/ 107 h 222"/>
                  <a:gd name="T86" fmla="*/ 119 w 213"/>
                  <a:gd name="T87" fmla="*/ 100 h 222"/>
                  <a:gd name="T88" fmla="*/ 59 w 213"/>
                  <a:gd name="T89" fmla="*/ 68 h 222"/>
                  <a:gd name="T90" fmla="*/ 34 w 213"/>
                  <a:gd name="T91" fmla="*/ 93 h 222"/>
                  <a:gd name="T92" fmla="*/ 59 w 213"/>
                  <a:gd name="T93" fmla="*/ 118 h 222"/>
                  <a:gd name="T94" fmla="*/ 85 w 213"/>
                  <a:gd name="T95" fmla="*/ 93 h 222"/>
                  <a:gd name="T96" fmla="*/ 59 w 213"/>
                  <a:gd name="T97" fmla="*/ 68 h 222"/>
                  <a:gd name="T98" fmla="*/ 155 w 213"/>
                  <a:gd name="T99" fmla="*/ 190 h 222"/>
                  <a:gd name="T100" fmla="*/ 141 w 213"/>
                  <a:gd name="T101" fmla="*/ 19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3" h="222">
                    <a:moveTo>
                      <a:pt x="79" y="23"/>
                    </a:moveTo>
                    <a:cubicBezTo>
                      <a:pt x="198" y="0"/>
                      <a:pt x="187" y="89"/>
                      <a:pt x="187" y="89"/>
                    </a:cubicBezTo>
                    <a:cubicBezTo>
                      <a:pt x="213" y="142"/>
                      <a:pt x="213" y="142"/>
                      <a:pt x="213" y="142"/>
                    </a:cubicBezTo>
                    <a:cubicBezTo>
                      <a:pt x="191" y="142"/>
                      <a:pt x="191" y="142"/>
                      <a:pt x="191" y="142"/>
                    </a:cubicBezTo>
                    <a:cubicBezTo>
                      <a:pt x="191" y="179"/>
                      <a:pt x="191" y="179"/>
                      <a:pt x="191" y="179"/>
                    </a:cubicBezTo>
                    <a:cubicBezTo>
                      <a:pt x="191" y="185"/>
                      <a:pt x="186" y="190"/>
                      <a:pt x="179" y="190"/>
                    </a:cubicBezTo>
                    <a:cubicBezTo>
                      <a:pt x="155" y="190"/>
                      <a:pt x="155" y="190"/>
                      <a:pt x="155" y="190"/>
                    </a:cubicBezTo>
                    <a:cubicBezTo>
                      <a:pt x="155" y="222"/>
                      <a:pt x="155" y="222"/>
                      <a:pt x="155" y="222"/>
                    </a:cubicBezTo>
                    <a:moveTo>
                      <a:pt x="57" y="222"/>
                    </a:moveTo>
                    <a:cubicBezTo>
                      <a:pt x="57" y="189"/>
                      <a:pt x="57" y="189"/>
                      <a:pt x="57" y="189"/>
                    </a:cubicBezTo>
                    <a:cubicBezTo>
                      <a:pt x="46" y="167"/>
                      <a:pt x="46" y="167"/>
                      <a:pt x="46" y="167"/>
                    </a:cubicBezTo>
                    <a:moveTo>
                      <a:pt x="119" y="100"/>
                    </a:moveTo>
                    <a:cubicBezTo>
                      <a:pt x="119" y="85"/>
                      <a:pt x="119" y="85"/>
                      <a:pt x="119" y="85"/>
                    </a:cubicBezTo>
                    <a:cubicBezTo>
                      <a:pt x="102" y="79"/>
                      <a:pt x="102" y="79"/>
                      <a:pt x="102" y="79"/>
                    </a:cubicBezTo>
                    <a:cubicBezTo>
                      <a:pt x="101" y="77"/>
                      <a:pt x="101" y="75"/>
                      <a:pt x="100" y="73"/>
                    </a:cubicBezTo>
                    <a:cubicBezTo>
                      <a:pt x="107" y="56"/>
                      <a:pt x="107" y="56"/>
                      <a:pt x="107" y="56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78" y="52"/>
                      <a:pt x="76" y="51"/>
                      <a:pt x="74" y="50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3" y="51"/>
                      <a:pt x="41" y="52"/>
                      <a:pt x="39" y="53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5"/>
                      <a:pt x="18" y="77"/>
                      <a:pt x="17" y="79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8" y="109"/>
                      <a:pt x="18" y="111"/>
                      <a:pt x="19" y="113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23" y="140"/>
                      <a:pt x="23" y="140"/>
                      <a:pt x="23" y="140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1" y="134"/>
                      <a:pt x="43" y="135"/>
                      <a:pt x="45" y="135"/>
                    </a:cubicBezTo>
                    <a:cubicBezTo>
                      <a:pt x="52" y="152"/>
                      <a:pt x="52" y="152"/>
                      <a:pt x="52" y="152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74" y="135"/>
                      <a:pt x="74" y="135"/>
                      <a:pt x="74" y="135"/>
                    </a:cubicBezTo>
                    <a:cubicBezTo>
                      <a:pt x="76" y="135"/>
                      <a:pt x="78" y="134"/>
                      <a:pt x="80" y="133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1" y="111"/>
                      <a:pt x="101" y="109"/>
                      <a:pt x="102" y="107"/>
                    </a:cubicBezTo>
                    <a:lnTo>
                      <a:pt x="119" y="100"/>
                    </a:lnTo>
                    <a:close/>
                    <a:moveTo>
                      <a:pt x="59" y="68"/>
                    </a:moveTo>
                    <a:cubicBezTo>
                      <a:pt x="46" y="68"/>
                      <a:pt x="34" y="79"/>
                      <a:pt x="34" y="93"/>
                    </a:cubicBezTo>
                    <a:cubicBezTo>
                      <a:pt x="34" y="107"/>
                      <a:pt x="46" y="118"/>
                      <a:pt x="59" y="118"/>
                    </a:cubicBezTo>
                    <a:cubicBezTo>
                      <a:pt x="73" y="118"/>
                      <a:pt x="85" y="107"/>
                      <a:pt x="85" y="93"/>
                    </a:cubicBezTo>
                    <a:cubicBezTo>
                      <a:pt x="85" y="79"/>
                      <a:pt x="73" y="68"/>
                      <a:pt x="59" y="68"/>
                    </a:cubicBezTo>
                    <a:close/>
                    <a:moveTo>
                      <a:pt x="155" y="190"/>
                    </a:moveTo>
                    <a:cubicBezTo>
                      <a:pt x="141" y="190"/>
                      <a:pt x="141" y="190"/>
                      <a:pt x="141" y="190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600"/>
              </a:p>
            </p:txBody>
          </p:sp>
          <p:sp>
            <p:nvSpPr>
              <p:cNvPr id="79" name="Freeform 11">
                <a:extLst>
                  <a:ext uri="{FF2B5EF4-FFF2-40B4-BE49-F238E27FC236}">
                    <a16:creationId xmlns:a16="http://schemas.microsoft.com/office/drawing/2014/main" id="{5C94E321-D86A-428B-842D-94B3DF0821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276" y="2445691"/>
                <a:ext cx="761802" cy="861789"/>
              </a:xfrm>
              <a:custGeom>
                <a:avLst/>
                <a:gdLst>
                  <a:gd name="T0" fmla="*/ 64 w 200"/>
                  <a:gd name="T1" fmla="*/ 177 h 226"/>
                  <a:gd name="T2" fmla="*/ 48 w 200"/>
                  <a:gd name="T3" fmla="*/ 136 h 226"/>
                  <a:gd name="T4" fmla="*/ 38 w 200"/>
                  <a:gd name="T5" fmla="*/ 102 h 226"/>
                  <a:gd name="T6" fmla="*/ 100 w 200"/>
                  <a:gd name="T7" fmla="*/ 39 h 226"/>
                  <a:gd name="T8" fmla="*/ 162 w 200"/>
                  <a:gd name="T9" fmla="*/ 102 h 226"/>
                  <a:gd name="T10" fmla="*/ 152 w 200"/>
                  <a:gd name="T11" fmla="*/ 136 h 226"/>
                  <a:gd name="T12" fmla="*/ 136 w 200"/>
                  <a:gd name="T13" fmla="*/ 170 h 226"/>
                  <a:gd name="T14" fmla="*/ 100 w 200"/>
                  <a:gd name="T15" fmla="*/ 63 h 226"/>
                  <a:gd name="T16" fmla="*/ 63 w 200"/>
                  <a:gd name="T17" fmla="*/ 101 h 226"/>
                  <a:gd name="T18" fmla="*/ 100 w 200"/>
                  <a:gd name="T19" fmla="*/ 138 h 226"/>
                  <a:gd name="T20" fmla="*/ 137 w 200"/>
                  <a:gd name="T21" fmla="*/ 101 h 226"/>
                  <a:gd name="T22" fmla="*/ 100 w 200"/>
                  <a:gd name="T23" fmla="*/ 63 h 226"/>
                  <a:gd name="T24" fmla="*/ 85 w 200"/>
                  <a:gd name="T25" fmla="*/ 107 h 226"/>
                  <a:gd name="T26" fmla="*/ 96 w 200"/>
                  <a:gd name="T27" fmla="*/ 120 h 226"/>
                  <a:gd name="T28" fmla="*/ 114 w 200"/>
                  <a:gd name="T29" fmla="*/ 89 h 226"/>
                  <a:gd name="T30" fmla="*/ 100 w 200"/>
                  <a:gd name="T31" fmla="*/ 20 h 226"/>
                  <a:gd name="T32" fmla="*/ 100 w 200"/>
                  <a:gd name="T33" fmla="*/ 0 h 226"/>
                  <a:gd name="T34" fmla="*/ 60 w 200"/>
                  <a:gd name="T35" fmla="*/ 30 h 226"/>
                  <a:gd name="T36" fmla="*/ 50 w 200"/>
                  <a:gd name="T37" fmla="*/ 14 h 226"/>
                  <a:gd name="T38" fmla="*/ 13 w 200"/>
                  <a:gd name="T39" fmla="*/ 50 h 226"/>
                  <a:gd name="T40" fmla="*/ 30 w 200"/>
                  <a:gd name="T41" fmla="*/ 60 h 226"/>
                  <a:gd name="T42" fmla="*/ 0 w 200"/>
                  <a:gd name="T43" fmla="*/ 101 h 226"/>
                  <a:gd name="T44" fmla="*/ 19 w 200"/>
                  <a:gd name="T45" fmla="*/ 101 h 226"/>
                  <a:gd name="T46" fmla="*/ 150 w 200"/>
                  <a:gd name="T47" fmla="*/ 14 h 226"/>
                  <a:gd name="T48" fmla="*/ 140 w 200"/>
                  <a:gd name="T49" fmla="*/ 30 h 226"/>
                  <a:gd name="T50" fmla="*/ 186 w 200"/>
                  <a:gd name="T51" fmla="*/ 50 h 226"/>
                  <a:gd name="T52" fmla="*/ 170 w 200"/>
                  <a:gd name="T53" fmla="*/ 60 h 226"/>
                  <a:gd name="T54" fmla="*/ 180 w 200"/>
                  <a:gd name="T55" fmla="*/ 101 h 226"/>
                  <a:gd name="T56" fmla="*/ 200 w 200"/>
                  <a:gd name="T57" fmla="*/ 101 h 226"/>
                  <a:gd name="T58" fmla="*/ 122 w 200"/>
                  <a:gd name="T59" fmla="*/ 182 h 226"/>
                  <a:gd name="T60" fmla="*/ 73 w 200"/>
                  <a:gd name="T61" fmla="*/ 196 h 226"/>
                  <a:gd name="T62" fmla="*/ 67 w 200"/>
                  <a:gd name="T63" fmla="*/ 204 h 226"/>
                  <a:gd name="T64" fmla="*/ 76 w 200"/>
                  <a:gd name="T65" fmla="*/ 212 h 226"/>
                  <a:gd name="T66" fmla="*/ 79 w 200"/>
                  <a:gd name="T67" fmla="*/ 211 h 226"/>
                  <a:gd name="T68" fmla="*/ 122 w 200"/>
                  <a:gd name="T69" fmla="*/ 199 h 226"/>
                  <a:gd name="T70" fmla="*/ 123 w 200"/>
                  <a:gd name="T71" fmla="*/ 199 h 226"/>
                  <a:gd name="T72" fmla="*/ 124 w 200"/>
                  <a:gd name="T73" fmla="*/ 199 h 226"/>
                  <a:gd name="T74" fmla="*/ 132 w 200"/>
                  <a:gd name="T75" fmla="*/ 207 h 226"/>
                  <a:gd name="T76" fmla="*/ 127 w 200"/>
                  <a:gd name="T77" fmla="*/ 215 h 226"/>
                  <a:gd name="T78" fmla="*/ 85 w 200"/>
                  <a:gd name="T7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226">
                    <a:moveTo>
                      <a:pt x="64" y="177"/>
                    </a:moveTo>
                    <a:cubicBezTo>
                      <a:pt x="65" y="166"/>
                      <a:pt x="61" y="156"/>
                      <a:pt x="48" y="136"/>
                    </a:cubicBezTo>
                    <a:cubicBezTo>
                      <a:pt x="41" y="126"/>
                      <a:pt x="38" y="114"/>
                      <a:pt x="38" y="102"/>
                    </a:cubicBezTo>
                    <a:cubicBezTo>
                      <a:pt x="38" y="67"/>
                      <a:pt x="66" y="39"/>
                      <a:pt x="100" y="39"/>
                    </a:cubicBezTo>
                    <a:cubicBezTo>
                      <a:pt x="134" y="39"/>
                      <a:pt x="162" y="67"/>
                      <a:pt x="162" y="102"/>
                    </a:cubicBezTo>
                    <a:cubicBezTo>
                      <a:pt x="162" y="114"/>
                      <a:pt x="159" y="126"/>
                      <a:pt x="152" y="136"/>
                    </a:cubicBezTo>
                    <a:cubicBezTo>
                      <a:pt x="142" y="152"/>
                      <a:pt x="137" y="161"/>
                      <a:pt x="136" y="170"/>
                    </a:cubicBezTo>
                    <a:moveTo>
                      <a:pt x="100" y="63"/>
                    </a:moveTo>
                    <a:cubicBezTo>
                      <a:pt x="79" y="63"/>
                      <a:pt x="63" y="80"/>
                      <a:pt x="63" y="101"/>
                    </a:cubicBezTo>
                    <a:cubicBezTo>
                      <a:pt x="63" y="121"/>
                      <a:pt x="79" y="138"/>
                      <a:pt x="100" y="138"/>
                    </a:cubicBezTo>
                    <a:cubicBezTo>
                      <a:pt x="121" y="138"/>
                      <a:pt x="137" y="121"/>
                      <a:pt x="137" y="101"/>
                    </a:cubicBezTo>
                    <a:cubicBezTo>
                      <a:pt x="137" y="80"/>
                      <a:pt x="121" y="63"/>
                      <a:pt x="100" y="63"/>
                    </a:cubicBezTo>
                    <a:close/>
                    <a:moveTo>
                      <a:pt x="85" y="10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14" y="89"/>
                      <a:pt x="114" y="89"/>
                      <a:pt x="114" y="89"/>
                    </a:cubicBezTo>
                    <a:moveTo>
                      <a:pt x="100" y="20"/>
                    </a:moveTo>
                    <a:cubicBezTo>
                      <a:pt x="100" y="0"/>
                      <a:pt x="100" y="0"/>
                      <a:pt x="100" y="0"/>
                    </a:cubicBezTo>
                    <a:moveTo>
                      <a:pt x="60" y="30"/>
                    </a:moveTo>
                    <a:cubicBezTo>
                      <a:pt x="50" y="14"/>
                      <a:pt x="50" y="14"/>
                      <a:pt x="50" y="14"/>
                    </a:cubicBezTo>
                    <a:moveTo>
                      <a:pt x="13" y="50"/>
                    </a:moveTo>
                    <a:cubicBezTo>
                      <a:pt x="30" y="60"/>
                      <a:pt x="30" y="60"/>
                      <a:pt x="30" y="60"/>
                    </a:cubicBezTo>
                    <a:moveTo>
                      <a:pt x="0" y="101"/>
                    </a:moveTo>
                    <a:cubicBezTo>
                      <a:pt x="19" y="101"/>
                      <a:pt x="19" y="101"/>
                      <a:pt x="19" y="101"/>
                    </a:cubicBezTo>
                    <a:moveTo>
                      <a:pt x="150" y="14"/>
                    </a:moveTo>
                    <a:cubicBezTo>
                      <a:pt x="140" y="30"/>
                      <a:pt x="140" y="30"/>
                      <a:pt x="140" y="30"/>
                    </a:cubicBezTo>
                    <a:moveTo>
                      <a:pt x="186" y="50"/>
                    </a:moveTo>
                    <a:cubicBezTo>
                      <a:pt x="170" y="60"/>
                      <a:pt x="170" y="60"/>
                      <a:pt x="170" y="60"/>
                    </a:cubicBezTo>
                    <a:moveTo>
                      <a:pt x="180" y="101"/>
                    </a:moveTo>
                    <a:cubicBezTo>
                      <a:pt x="200" y="101"/>
                      <a:pt x="200" y="101"/>
                      <a:pt x="200" y="101"/>
                    </a:cubicBezTo>
                    <a:moveTo>
                      <a:pt x="122" y="182"/>
                    </a:moveTo>
                    <a:cubicBezTo>
                      <a:pt x="122" y="182"/>
                      <a:pt x="73" y="196"/>
                      <a:pt x="73" y="196"/>
                    </a:cubicBezTo>
                    <a:cubicBezTo>
                      <a:pt x="70" y="197"/>
                      <a:pt x="67" y="200"/>
                      <a:pt x="67" y="204"/>
                    </a:cubicBezTo>
                    <a:cubicBezTo>
                      <a:pt x="67" y="208"/>
                      <a:pt x="71" y="212"/>
                      <a:pt x="76" y="212"/>
                    </a:cubicBezTo>
                    <a:cubicBezTo>
                      <a:pt x="77" y="212"/>
                      <a:pt x="79" y="211"/>
                      <a:pt x="79" y="211"/>
                    </a:cubicBezTo>
                    <a:cubicBezTo>
                      <a:pt x="122" y="199"/>
                      <a:pt x="122" y="199"/>
                      <a:pt x="122" y="199"/>
                    </a:cubicBezTo>
                    <a:cubicBezTo>
                      <a:pt x="123" y="199"/>
                      <a:pt x="123" y="199"/>
                      <a:pt x="123" y="199"/>
                    </a:cubicBezTo>
                    <a:cubicBezTo>
                      <a:pt x="123" y="199"/>
                      <a:pt x="124" y="199"/>
                      <a:pt x="124" y="199"/>
                    </a:cubicBezTo>
                    <a:cubicBezTo>
                      <a:pt x="129" y="199"/>
                      <a:pt x="132" y="202"/>
                      <a:pt x="132" y="207"/>
                    </a:cubicBezTo>
                    <a:cubicBezTo>
                      <a:pt x="132" y="211"/>
                      <a:pt x="130" y="214"/>
                      <a:pt x="127" y="215"/>
                    </a:cubicBezTo>
                    <a:cubicBezTo>
                      <a:pt x="85" y="226"/>
                      <a:pt x="85" y="226"/>
                      <a:pt x="85" y="226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600"/>
              </a:p>
            </p:txBody>
          </p:sp>
          <p:sp>
            <p:nvSpPr>
              <p:cNvPr id="80" name="Freeform 12">
                <a:extLst>
                  <a:ext uri="{FF2B5EF4-FFF2-40B4-BE49-F238E27FC236}">
                    <a16:creationId xmlns:a16="http://schemas.microsoft.com/office/drawing/2014/main" id="{24FD4B33-6DCD-47AD-AAE8-F6F01E5B3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5375" y="2553613"/>
                <a:ext cx="860201" cy="688796"/>
              </a:xfrm>
              <a:custGeom>
                <a:avLst/>
                <a:gdLst>
                  <a:gd name="T0" fmla="*/ 226 w 226"/>
                  <a:gd name="T1" fmla="*/ 181 h 181"/>
                  <a:gd name="T2" fmla="*/ 0 w 226"/>
                  <a:gd name="T3" fmla="*/ 181 h 181"/>
                  <a:gd name="T4" fmla="*/ 55 w 226"/>
                  <a:gd name="T5" fmla="*/ 132 h 181"/>
                  <a:gd name="T6" fmla="*/ 24 w 226"/>
                  <a:gd name="T7" fmla="*/ 132 h 181"/>
                  <a:gd name="T8" fmla="*/ 24 w 226"/>
                  <a:gd name="T9" fmla="*/ 181 h 181"/>
                  <a:gd name="T10" fmla="*/ 55 w 226"/>
                  <a:gd name="T11" fmla="*/ 181 h 181"/>
                  <a:gd name="T12" fmla="*/ 55 w 226"/>
                  <a:gd name="T13" fmla="*/ 132 h 181"/>
                  <a:gd name="T14" fmla="*/ 104 w 226"/>
                  <a:gd name="T15" fmla="*/ 84 h 181"/>
                  <a:gd name="T16" fmla="*/ 73 w 226"/>
                  <a:gd name="T17" fmla="*/ 84 h 181"/>
                  <a:gd name="T18" fmla="*/ 73 w 226"/>
                  <a:gd name="T19" fmla="*/ 181 h 181"/>
                  <a:gd name="T20" fmla="*/ 104 w 226"/>
                  <a:gd name="T21" fmla="*/ 181 h 181"/>
                  <a:gd name="T22" fmla="*/ 104 w 226"/>
                  <a:gd name="T23" fmla="*/ 84 h 181"/>
                  <a:gd name="T24" fmla="*/ 153 w 226"/>
                  <a:gd name="T25" fmla="*/ 105 h 181"/>
                  <a:gd name="T26" fmla="*/ 122 w 226"/>
                  <a:gd name="T27" fmla="*/ 105 h 181"/>
                  <a:gd name="T28" fmla="*/ 122 w 226"/>
                  <a:gd name="T29" fmla="*/ 181 h 181"/>
                  <a:gd name="T30" fmla="*/ 153 w 226"/>
                  <a:gd name="T31" fmla="*/ 181 h 181"/>
                  <a:gd name="T32" fmla="*/ 153 w 226"/>
                  <a:gd name="T33" fmla="*/ 105 h 181"/>
                  <a:gd name="T34" fmla="*/ 201 w 226"/>
                  <a:gd name="T35" fmla="*/ 56 h 181"/>
                  <a:gd name="T36" fmla="*/ 170 w 226"/>
                  <a:gd name="T37" fmla="*/ 56 h 181"/>
                  <a:gd name="T38" fmla="*/ 170 w 226"/>
                  <a:gd name="T39" fmla="*/ 181 h 181"/>
                  <a:gd name="T40" fmla="*/ 201 w 226"/>
                  <a:gd name="T41" fmla="*/ 181 h 181"/>
                  <a:gd name="T42" fmla="*/ 201 w 226"/>
                  <a:gd name="T43" fmla="*/ 56 h 181"/>
                  <a:gd name="T44" fmla="*/ 40 w 226"/>
                  <a:gd name="T45" fmla="*/ 79 h 181"/>
                  <a:gd name="T46" fmla="*/ 31 w 226"/>
                  <a:gd name="T47" fmla="*/ 87 h 181"/>
                  <a:gd name="T48" fmla="*/ 40 w 226"/>
                  <a:gd name="T49" fmla="*/ 96 h 181"/>
                  <a:gd name="T50" fmla="*/ 49 w 226"/>
                  <a:gd name="T51" fmla="*/ 87 h 181"/>
                  <a:gd name="T52" fmla="*/ 40 w 226"/>
                  <a:gd name="T53" fmla="*/ 79 h 181"/>
                  <a:gd name="T54" fmla="*/ 88 w 226"/>
                  <a:gd name="T55" fmla="*/ 32 h 181"/>
                  <a:gd name="T56" fmla="*/ 80 w 226"/>
                  <a:gd name="T57" fmla="*/ 41 h 181"/>
                  <a:gd name="T58" fmla="*/ 88 w 226"/>
                  <a:gd name="T59" fmla="*/ 50 h 181"/>
                  <a:gd name="T60" fmla="*/ 97 w 226"/>
                  <a:gd name="T61" fmla="*/ 41 h 181"/>
                  <a:gd name="T62" fmla="*/ 88 w 226"/>
                  <a:gd name="T63" fmla="*/ 32 h 181"/>
                  <a:gd name="T64" fmla="*/ 137 w 226"/>
                  <a:gd name="T65" fmla="*/ 56 h 181"/>
                  <a:gd name="T66" fmla="*/ 128 w 226"/>
                  <a:gd name="T67" fmla="*/ 64 h 181"/>
                  <a:gd name="T68" fmla="*/ 137 w 226"/>
                  <a:gd name="T69" fmla="*/ 73 h 181"/>
                  <a:gd name="T70" fmla="*/ 146 w 226"/>
                  <a:gd name="T71" fmla="*/ 64 h 181"/>
                  <a:gd name="T72" fmla="*/ 137 w 226"/>
                  <a:gd name="T73" fmla="*/ 56 h 181"/>
                  <a:gd name="T74" fmla="*/ 186 w 226"/>
                  <a:gd name="T75" fmla="*/ 0 h 181"/>
                  <a:gd name="T76" fmla="*/ 177 w 226"/>
                  <a:gd name="T77" fmla="*/ 9 h 181"/>
                  <a:gd name="T78" fmla="*/ 186 w 226"/>
                  <a:gd name="T79" fmla="*/ 18 h 181"/>
                  <a:gd name="T80" fmla="*/ 195 w 226"/>
                  <a:gd name="T81" fmla="*/ 9 h 181"/>
                  <a:gd name="T82" fmla="*/ 186 w 226"/>
                  <a:gd name="T83" fmla="*/ 0 h 181"/>
                  <a:gd name="T84" fmla="*/ 143 w 226"/>
                  <a:gd name="T85" fmla="*/ 58 h 181"/>
                  <a:gd name="T86" fmla="*/ 180 w 226"/>
                  <a:gd name="T87" fmla="*/ 16 h 181"/>
                  <a:gd name="T88" fmla="*/ 96 w 226"/>
                  <a:gd name="T89" fmla="*/ 45 h 181"/>
                  <a:gd name="T90" fmla="*/ 129 w 226"/>
                  <a:gd name="T91" fmla="*/ 61 h 181"/>
                  <a:gd name="T92" fmla="*/ 82 w 226"/>
                  <a:gd name="T93" fmla="*/ 47 h 181"/>
                  <a:gd name="T94" fmla="*/ 46 w 226"/>
                  <a:gd name="T95" fmla="*/ 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6" h="181">
                    <a:moveTo>
                      <a:pt x="226" y="181"/>
                    </a:moveTo>
                    <a:cubicBezTo>
                      <a:pt x="0" y="181"/>
                      <a:pt x="0" y="181"/>
                      <a:pt x="0" y="181"/>
                    </a:cubicBezTo>
                    <a:moveTo>
                      <a:pt x="55" y="132"/>
                    </a:move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81"/>
                      <a:pt x="24" y="181"/>
                      <a:pt x="24" y="181"/>
                    </a:cubicBezTo>
                    <a:cubicBezTo>
                      <a:pt x="55" y="181"/>
                      <a:pt x="55" y="181"/>
                      <a:pt x="55" y="181"/>
                    </a:cubicBezTo>
                    <a:lnTo>
                      <a:pt x="55" y="132"/>
                    </a:lnTo>
                    <a:close/>
                    <a:moveTo>
                      <a:pt x="104" y="84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73" y="181"/>
                      <a:pt x="73" y="181"/>
                      <a:pt x="73" y="181"/>
                    </a:cubicBezTo>
                    <a:cubicBezTo>
                      <a:pt x="104" y="181"/>
                      <a:pt x="104" y="181"/>
                      <a:pt x="104" y="181"/>
                    </a:cubicBezTo>
                    <a:lnTo>
                      <a:pt x="104" y="84"/>
                    </a:lnTo>
                    <a:close/>
                    <a:moveTo>
                      <a:pt x="153" y="105"/>
                    </a:moveTo>
                    <a:cubicBezTo>
                      <a:pt x="122" y="105"/>
                      <a:pt x="122" y="105"/>
                      <a:pt x="122" y="105"/>
                    </a:cubicBezTo>
                    <a:cubicBezTo>
                      <a:pt x="122" y="181"/>
                      <a:pt x="122" y="181"/>
                      <a:pt x="122" y="181"/>
                    </a:cubicBezTo>
                    <a:cubicBezTo>
                      <a:pt x="153" y="181"/>
                      <a:pt x="153" y="181"/>
                      <a:pt x="153" y="181"/>
                    </a:cubicBezTo>
                    <a:lnTo>
                      <a:pt x="153" y="105"/>
                    </a:lnTo>
                    <a:close/>
                    <a:moveTo>
                      <a:pt x="201" y="56"/>
                    </a:moveTo>
                    <a:cubicBezTo>
                      <a:pt x="170" y="56"/>
                      <a:pt x="170" y="56"/>
                      <a:pt x="170" y="56"/>
                    </a:cubicBezTo>
                    <a:cubicBezTo>
                      <a:pt x="170" y="181"/>
                      <a:pt x="170" y="181"/>
                      <a:pt x="170" y="181"/>
                    </a:cubicBezTo>
                    <a:cubicBezTo>
                      <a:pt x="201" y="181"/>
                      <a:pt x="201" y="181"/>
                      <a:pt x="201" y="181"/>
                    </a:cubicBezTo>
                    <a:lnTo>
                      <a:pt x="201" y="56"/>
                    </a:lnTo>
                    <a:close/>
                    <a:moveTo>
                      <a:pt x="40" y="79"/>
                    </a:moveTo>
                    <a:cubicBezTo>
                      <a:pt x="35" y="79"/>
                      <a:pt x="31" y="83"/>
                      <a:pt x="31" y="87"/>
                    </a:cubicBezTo>
                    <a:cubicBezTo>
                      <a:pt x="31" y="92"/>
                      <a:pt x="35" y="96"/>
                      <a:pt x="40" y="96"/>
                    </a:cubicBezTo>
                    <a:cubicBezTo>
                      <a:pt x="45" y="96"/>
                      <a:pt x="49" y="92"/>
                      <a:pt x="49" y="87"/>
                    </a:cubicBezTo>
                    <a:cubicBezTo>
                      <a:pt x="49" y="83"/>
                      <a:pt x="45" y="79"/>
                      <a:pt x="40" y="79"/>
                    </a:cubicBezTo>
                    <a:close/>
                    <a:moveTo>
                      <a:pt x="88" y="32"/>
                    </a:moveTo>
                    <a:cubicBezTo>
                      <a:pt x="84" y="32"/>
                      <a:pt x="80" y="36"/>
                      <a:pt x="80" y="41"/>
                    </a:cubicBezTo>
                    <a:cubicBezTo>
                      <a:pt x="80" y="46"/>
                      <a:pt x="84" y="50"/>
                      <a:pt x="88" y="50"/>
                    </a:cubicBezTo>
                    <a:cubicBezTo>
                      <a:pt x="93" y="50"/>
                      <a:pt x="97" y="46"/>
                      <a:pt x="97" y="41"/>
                    </a:cubicBezTo>
                    <a:cubicBezTo>
                      <a:pt x="97" y="36"/>
                      <a:pt x="93" y="32"/>
                      <a:pt x="88" y="32"/>
                    </a:cubicBezTo>
                    <a:close/>
                    <a:moveTo>
                      <a:pt x="137" y="56"/>
                    </a:moveTo>
                    <a:cubicBezTo>
                      <a:pt x="132" y="56"/>
                      <a:pt x="128" y="60"/>
                      <a:pt x="128" y="64"/>
                    </a:cubicBezTo>
                    <a:cubicBezTo>
                      <a:pt x="128" y="69"/>
                      <a:pt x="132" y="73"/>
                      <a:pt x="137" y="73"/>
                    </a:cubicBezTo>
                    <a:cubicBezTo>
                      <a:pt x="142" y="73"/>
                      <a:pt x="146" y="69"/>
                      <a:pt x="146" y="64"/>
                    </a:cubicBezTo>
                    <a:cubicBezTo>
                      <a:pt x="146" y="60"/>
                      <a:pt x="142" y="56"/>
                      <a:pt x="137" y="56"/>
                    </a:cubicBezTo>
                    <a:close/>
                    <a:moveTo>
                      <a:pt x="186" y="0"/>
                    </a:moveTo>
                    <a:cubicBezTo>
                      <a:pt x="181" y="0"/>
                      <a:pt x="177" y="4"/>
                      <a:pt x="177" y="9"/>
                    </a:cubicBezTo>
                    <a:cubicBezTo>
                      <a:pt x="177" y="14"/>
                      <a:pt x="181" y="18"/>
                      <a:pt x="186" y="18"/>
                    </a:cubicBezTo>
                    <a:cubicBezTo>
                      <a:pt x="191" y="18"/>
                      <a:pt x="195" y="14"/>
                      <a:pt x="195" y="9"/>
                    </a:cubicBezTo>
                    <a:cubicBezTo>
                      <a:pt x="195" y="4"/>
                      <a:pt x="191" y="0"/>
                      <a:pt x="186" y="0"/>
                    </a:cubicBezTo>
                    <a:close/>
                    <a:moveTo>
                      <a:pt x="143" y="58"/>
                    </a:moveTo>
                    <a:cubicBezTo>
                      <a:pt x="180" y="16"/>
                      <a:pt x="180" y="16"/>
                      <a:pt x="180" y="16"/>
                    </a:cubicBezTo>
                    <a:moveTo>
                      <a:pt x="96" y="45"/>
                    </a:moveTo>
                    <a:cubicBezTo>
                      <a:pt x="129" y="61"/>
                      <a:pt x="129" y="61"/>
                      <a:pt x="129" y="61"/>
                    </a:cubicBezTo>
                    <a:moveTo>
                      <a:pt x="82" y="47"/>
                    </a:moveTo>
                    <a:cubicBezTo>
                      <a:pt x="46" y="81"/>
                      <a:pt x="46" y="81"/>
                      <a:pt x="46" y="81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600"/>
              </a:p>
            </p:txBody>
          </p:sp>
          <p:sp>
            <p:nvSpPr>
              <p:cNvPr id="81" name="Freeform 13">
                <a:extLst>
                  <a:ext uri="{FF2B5EF4-FFF2-40B4-BE49-F238E27FC236}">
                    <a16:creationId xmlns:a16="http://schemas.microsoft.com/office/drawing/2014/main" id="{C527EEA4-03F7-41CE-994A-93924B209A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1216" y="2507587"/>
                <a:ext cx="642771" cy="749105"/>
              </a:xfrm>
              <a:custGeom>
                <a:avLst/>
                <a:gdLst>
                  <a:gd name="T0" fmla="*/ 405 w 405"/>
                  <a:gd name="T1" fmla="*/ 194 h 472"/>
                  <a:gd name="T2" fmla="*/ 405 w 405"/>
                  <a:gd name="T3" fmla="*/ 472 h 472"/>
                  <a:gd name="T4" fmla="*/ 0 w 405"/>
                  <a:gd name="T5" fmla="*/ 472 h 472"/>
                  <a:gd name="T6" fmla="*/ 0 w 405"/>
                  <a:gd name="T7" fmla="*/ 194 h 472"/>
                  <a:gd name="T8" fmla="*/ 405 w 405"/>
                  <a:gd name="T9" fmla="*/ 472 h 472"/>
                  <a:gd name="T10" fmla="*/ 204 w 405"/>
                  <a:gd name="T11" fmla="*/ 333 h 472"/>
                  <a:gd name="T12" fmla="*/ 0 w 405"/>
                  <a:gd name="T13" fmla="*/ 472 h 472"/>
                  <a:gd name="T14" fmla="*/ 405 w 405"/>
                  <a:gd name="T15" fmla="*/ 194 h 472"/>
                  <a:gd name="T16" fmla="*/ 269 w 405"/>
                  <a:gd name="T17" fmla="*/ 336 h 472"/>
                  <a:gd name="T18" fmla="*/ 0 w 405"/>
                  <a:gd name="T19" fmla="*/ 194 h 472"/>
                  <a:gd name="T20" fmla="*/ 137 w 405"/>
                  <a:gd name="T21" fmla="*/ 336 h 472"/>
                  <a:gd name="T22" fmla="*/ 355 w 405"/>
                  <a:gd name="T23" fmla="*/ 185 h 472"/>
                  <a:gd name="T24" fmla="*/ 355 w 405"/>
                  <a:gd name="T25" fmla="*/ 86 h 472"/>
                  <a:gd name="T26" fmla="*/ 266 w 405"/>
                  <a:gd name="T27" fmla="*/ 0 h 472"/>
                  <a:gd name="T28" fmla="*/ 50 w 405"/>
                  <a:gd name="T29" fmla="*/ 0 h 472"/>
                  <a:gd name="T30" fmla="*/ 50 w 405"/>
                  <a:gd name="T31" fmla="*/ 185 h 472"/>
                  <a:gd name="T32" fmla="*/ 355 w 405"/>
                  <a:gd name="T33" fmla="*/ 86 h 472"/>
                  <a:gd name="T34" fmla="*/ 266 w 405"/>
                  <a:gd name="T35" fmla="*/ 0 h 472"/>
                  <a:gd name="T36" fmla="*/ 266 w 405"/>
                  <a:gd name="T37" fmla="*/ 86 h 472"/>
                  <a:gd name="T38" fmla="*/ 355 w 405"/>
                  <a:gd name="T39" fmla="*/ 86 h 472"/>
                  <a:gd name="T40" fmla="*/ 137 w 405"/>
                  <a:gd name="T41" fmla="*/ 137 h 472"/>
                  <a:gd name="T42" fmla="*/ 94 w 405"/>
                  <a:gd name="T43" fmla="*/ 137 h 472"/>
                  <a:gd name="T44" fmla="*/ 300 w 405"/>
                  <a:gd name="T45" fmla="*/ 137 h 472"/>
                  <a:gd name="T46" fmla="*/ 177 w 405"/>
                  <a:gd name="T47" fmla="*/ 137 h 472"/>
                  <a:gd name="T48" fmla="*/ 94 w 405"/>
                  <a:gd name="T49" fmla="*/ 182 h 472"/>
                  <a:gd name="T50" fmla="*/ 209 w 405"/>
                  <a:gd name="T51" fmla="*/ 182 h 472"/>
                  <a:gd name="T52" fmla="*/ 300 w 405"/>
                  <a:gd name="T53" fmla="*/ 182 h 472"/>
                  <a:gd name="T54" fmla="*/ 254 w 405"/>
                  <a:gd name="T55" fmla="*/ 18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5" h="472">
                    <a:moveTo>
                      <a:pt x="405" y="194"/>
                    </a:moveTo>
                    <a:lnTo>
                      <a:pt x="405" y="472"/>
                    </a:lnTo>
                    <a:lnTo>
                      <a:pt x="0" y="472"/>
                    </a:lnTo>
                    <a:lnTo>
                      <a:pt x="0" y="194"/>
                    </a:lnTo>
                    <a:moveTo>
                      <a:pt x="405" y="472"/>
                    </a:moveTo>
                    <a:lnTo>
                      <a:pt x="204" y="333"/>
                    </a:lnTo>
                    <a:lnTo>
                      <a:pt x="0" y="472"/>
                    </a:lnTo>
                    <a:moveTo>
                      <a:pt x="405" y="194"/>
                    </a:moveTo>
                    <a:lnTo>
                      <a:pt x="269" y="336"/>
                    </a:lnTo>
                    <a:moveTo>
                      <a:pt x="0" y="194"/>
                    </a:moveTo>
                    <a:lnTo>
                      <a:pt x="137" y="336"/>
                    </a:lnTo>
                    <a:moveTo>
                      <a:pt x="355" y="185"/>
                    </a:moveTo>
                    <a:lnTo>
                      <a:pt x="355" y="86"/>
                    </a:lnTo>
                    <a:moveTo>
                      <a:pt x="266" y="0"/>
                    </a:moveTo>
                    <a:lnTo>
                      <a:pt x="50" y="0"/>
                    </a:lnTo>
                    <a:lnTo>
                      <a:pt x="50" y="185"/>
                    </a:lnTo>
                    <a:moveTo>
                      <a:pt x="355" y="86"/>
                    </a:moveTo>
                    <a:lnTo>
                      <a:pt x="266" y="0"/>
                    </a:lnTo>
                    <a:lnTo>
                      <a:pt x="266" y="86"/>
                    </a:lnTo>
                    <a:lnTo>
                      <a:pt x="355" y="86"/>
                    </a:lnTo>
                    <a:moveTo>
                      <a:pt x="137" y="137"/>
                    </a:moveTo>
                    <a:lnTo>
                      <a:pt x="94" y="137"/>
                    </a:lnTo>
                    <a:moveTo>
                      <a:pt x="300" y="137"/>
                    </a:moveTo>
                    <a:lnTo>
                      <a:pt x="177" y="137"/>
                    </a:lnTo>
                    <a:moveTo>
                      <a:pt x="94" y="182"/>
                    </a:moveTo>
                    <a:lnTo>
                      <a:pt x="209" y="182"/>
                    </a:lnTo>
                    <a:moveTo>
                      <a:pt x="300" y="182"/>
                    </a:moveTo>
                    <a:lnTo>
                      <a:pt x="254" y="182"/>
                    </a:ln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600"/>
              </a:p>
            </p:txBody>
          </p:sp>
          <p:sp>
            <p:nvSpPr>
              <p:cNvPr id="82" name="Rectangle 14">
                <a:extLst>
                  <a:ext uri="{FF2B5EF4-FFF2-40B4-BE49-F238E27FC236}">
                    <a16:creationId xmlns:a16="http://schemas.microsoft.com/office/drawing/2014/main" id="{A5A34BD0-E88C-4BDC-A60F-8B70DDCFB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543" y="3545542"/>
                <a:ext cx="1413058" cy="26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900" b="1">
                    <a:latin typeface="Montserrat Black" panose="00000A00000000000000" pitchFamily="50" charset="0"/>
                  </a:rPr>
                  <a:t>STEP 01</a:t>
                </a:r>
                <a:endParaRPr lang="ru-RU" altLang="ru-RU" sz="60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83" name="Rectangle 15">
                <a:extLst>
                  <a:ext uri="{FF2B5EF4-FFF2-40B4-BE49-F238E27FC236}">
                    <a16:creationId xmlns:a16="http://schemas.microsoft.com/office/drawing/2014/main" id="{D76F1D54-A1E0-4800-8777-9CC645035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708" y="3545542"/>
                <a:ext cx="1479666" cy="26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900" b="1" dirty="0">
                    <a:latin typeface="Montserrat Black" panose="00000A00000000000000" pitchFamily="50" charset="0"/>
                  </a:rPr>
                  <a:t>STEP 02</a:t>
                </a:r>
                <a:endParaRPr lang="ru-RU" altLang="ru-RU" sz="600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84" name="Rectangle 16">
                <a:extLst>
                  <a:ext uri="{FF2B5EF4-FFF2-40B4-BE49-F238E27FC236}">
                    <a16:creationId xmlns:a16="http://schemas.microsoft.com/office/drawing/2014/main" id="{7D2D932A-A099-4AE9-BE34-8DE6B351D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6345" y="3545542"/>
                <a:ext cx="1479666" cy="26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900" b="1">
                    <a:latin typeface="Montserrat Black" panose="00000A00000000000000" pitchFamily="50" charset="0"/>
                  </a:rPr>
                  <a:t>STEP 03</a:t>
                </a:r>
                <a:endParaRPr lang="ru-RU" altLang="ru-RU" sz="60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85" name="Rectangle 17">
                <a:extLst>
                  <a:ext uri="{FF2B5EF4-FFF2-40B4-BE49-F238E27FC236}">
                    <a16:creationId xmlns:a16="http://schemas.microsoft.com/office/drawing/2014/main" id="{0FA6CF9C-5158-4EF7-9CC1-02C603A1B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1245" y="3545542"/>
                <a:ext cx="1512971" cy="26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900" b="1" dirty="0">
                    <a:latin typeface="Montserrat Black" panose="00000A00000000000000" pitchFamily="50" charset="0"/>
                  </a:rPr>
                  <a:t>STEP 04</a:t>
                </a:r>
                <a:endParaRPr lang="ru-RU" altLang="ru-RU" sz="600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583FA2D3-009E-4EE5-81D3-A513478A8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2664" y="1982261"/>
                <a:ext cx="2583777" cy="2552964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6 w 679"/>
                  <a:gd name="T5" fmla="*/ 836 h 836"/>
                  <a:gd name="T6" fmla="*/ 538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8 w 679"/>
                  <a:gd name="T19" fmla="*/ 0 h 836"/>
                  <a:gd name="T20" fmla="*/ 46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0" y="836"/>
                      <a:pt x="46" y="836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rgbClr val="BF203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600"/>
              </a:p>
            </p:txBody>
          </p:sp>
          <p:sp>
            <p:nvSpPr>
              <p:cNvPr id="91" name="Rectangle 16">
                <a:extLst>
                  <a:ext uri="{FF2B5EF4-FFF2-40B4-BE49-F238E27FC236}">
                    <a16:creationId xmlns:a16="http://schemas.microsoft.com/office/drawing/2014/main" id="{C9DE0AAF-AE67-4D54-B47C-BDB584CB9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494" y="3545542"/>
                <a:ext cx="1484424" cy="26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900" b="1" dirty="0">
                    <a:latin typeface="Montserrat Black" panose="00000A00000000000000" pitchFamily="50" charset="0"/>
                  </a:rPr>
                  <a:t>STEP </a:t>
                </a:r>
                <a:r>
                  <a:rPr lang="en-US" altLang="ru-RU" sz="900" b="1" dirty="0">
                    <a:latin typeface="Montserrat Black" panose="00000A00000000000000" pitchFamily="50" charset="0"/>
                  </a:rPr>
                  <a:t>05</a:t>
                </a:r>
                <a:endParaRPr lang="ru-RU" altLang="ru-RU" sz="600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824381A3-2D7C-4E3D-8930-D47D48DD0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3066" y="1982261"/>
                <a:ext cx="2583777" cy="2552964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6 w 679"/>
                  <a:gd name="T5" fmla="*/ 836 h 836"/>
                  <a:gd name="T6" fmla="*/ 538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8 w 679"/>
                  <a:gd name="T19" fmla="*/ 0 h 836"/>
                  <a:gd name="T20" fmla="*/ 46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0" y="836"/>
                      <a:pt x="46" y="836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rgbClr val="50555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600"/>
              </a:p>
            </p:txBody>
          </p:sp>
        </p:grp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E26047A2-729C-4555-ACB0-1D1551D599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00394" y="2563640"/>
              <a:ext cx="1046062" cy="628031"/>
            </a:xfrm>
            <a:custGeom>
              <a:avLst/>
              <a:gdLst>
                <a:gd name="T0" fmla="*/ 189 w 249"/>
                <a:gd name="T1" fmla="*/ 56 h 139"/>
                <a:gd name="T2" fmla="*/ 192 w 249"/>
                <a:gd name="T3" fmla="*/ 87 h 139"/>
                <a:gd name="T4" fmla="*/ 175 w 249"/>
                <a:gd name="T5" fmla="*/ 96 h 139"/>
                <a:gd name="T6" fmla="*/ 141 w 249"/>
                <a:gd name="T7" fmla="*/ 70 h 139"/>
                <a:gd name="T8" fmla="*/ 95 w 249"/>
                <a:gd name="T9" fmla="*/ 72 h 139"/>
                <a:gd name="T10" fmla="*/ 94 w 249"/>
                <a:gd name="T11" fmla="*/ 48 h 139"/>
                <a:gd name="T12" fmla="*/ 174 w 249"/>
                <a:gd name="T13" fmla="*/ 32 h 139"/>
                <a:gd name="T14" fmla="*/ 62 w 249"/>
                <a:gd name="T15" fmla="*/ 114 h 139"/>
                <a:gd name="T16" fmla="*/ 80 w 249"/>
                <a:gd name="T17" fmla="*/ 94 h 139"/>
                <a:gd name="T18" fmla="*/ 59 w 249"/>
                <a:gd name="T19" fmla="*/ 100 h 139"/>
                <a:gd name="T20" fmla="*/ 71 w 249"/>
                <a:gd name="T21" fmla="*/ 109 h 139"/>
                <a:gd name="T22" fmla="*/ 75 w 249"/>
                <a:gd name="T23" fmla="*/ 126 h 139"/>
                <a:gd name="T24" fmla="*/ 98 w 249"/>
                <a:gd name="T25" fmla="*/ 99 h 139"/>
                <a:gd name="T26" fmla="*/ 82 w 249"/>
                <a:gd name="T27" fmla="*/ 98 h 139"/>
                <a:gd name="T28" fmla="*/ 107 w 249"/>
                <a:gd name="T29" fmla="*/ 102 h 139"/>
                <a:gd name="T30" fmla="*/ 83 w 249"/>
                <a:gd name="T31" fmla="*/ 131 h 139"/>
                <a:gd name="T32" fmla="*/ 107 w 249"/>
                <a:gd name="T33" fmla="*/ 102 h 139"/>
                <a:gd name="T34" fmla="*/ 94 w 249"/>
                <a:gd name="T35" fmla="*/ 134 h 139"/>
                <a:gd name="T36" fmla="*/ 116 w 249"/>
                <a:gd name="T37" fmla="*/ 126 h 139"/>
                <a:gd name="T38" fmla="*/ 96 w 249"/>
                <a:gd name="T39" fmla="*/ 126 h 139"/>
                <a:gd name="T40" fmla="*/ 95 w 249"/>
                <a:gd name="T41" fmla="*/ 37 h 139"/>
                <a:gd name="T42" fmla="*/ 78 w 249"/>
                <a:gd name="T43" fmla="*/ 38 h 139"/>
                <a:gd name="T44" fmla="*/ 56 w 249"/>
                <a:gd name="T45" fmla="*/ 67 h 139"/>
                <a:gd name="T46" fmla="*/ 59 w 249"/>
                <a:gd name="T47" fmla="*/ 100 h 139"/>
                <a:gd name="T48" fmla="*/ 128 w 249"/>
                <a:gd name="T49" fmla="*/ 136 h 139"/>
                <a:gd name="T50" fmla="*/ 128 w 249"/>
                <a:gd name="T51" fmla="*/ 127 h 139"/>
                <a:gd name="T52" fmla="*/ 151 w 249"/>
                <a:gd name="T53" fmla="*/ 125 h 139"/>
                <a:gd name="T54" fmla="*/ 164 w 249"/>
                <a:gd name="T55" fmla="*/ 124 h 139"/>
                <a:gd name="T56" fmla="*/ 176 w 249"/>
                <a:gd name="T57" fmla="*/ 115 h 139"/>
                <a:gd name="T58" fmla="*/ 0 w 249"/>
                <a:gd name="T59" fmla="*/ 63 h 139"/>
                <a:gd name="T60" fmla="*/ 30 w 249"/>
                <a:gd name="T61" fmla="*/ 86 h 139"/>
                <a:gd name="T62" fmla="*/ 40 w 249"/>
                <a:gd name="T63" fmla="*/ 87 h 139"/>
                <a:gd name="T64" fmla="*/ 83 w 249"/>
                <a:gd name="T65" fmla="*/ 26 h 139"/>
                <a:gd name="T66" fmla="*/ 63 w 249"/>
                <a:gd name="T67" fmla="*/ 9 h 139"/>
                <a:gd name="T68" fmla="*/ 212 w 249"/>
                <a:gd name="T69" fmla="*/ 2 h 139"/>
                <a:gd name="T70" fmla="*/ 174 w 249"/>
                <a:gd name="T71" fmla="*/ 32 h 139"/>
                <a:gd name="T72" fmla="*/ 206 w 249"/>
                <a:gd name="T73" fmla="*/ 84 h 139"/>
                <a:gd name="T74" fmla="*/ 211 w 249"/>
                <a:gd name="T75" fmla="*/ 84 h 139"/>
                <a:gd name="T76" fmla="*/ 249 w 249"/>
                <a:gd name="T77" fmla="*/ 6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39">
                  <a:moveTo>
                    <a:pt x="175" y="31"/>
                  </a:moveTo>
                  <a:cubicBezTo>
                    <a:pt x="180" y="39"/>
                    <a:pt x="184" y="48"/>
                    <a:pt x="189" y="56"/>
                  </a:cubicBezTo>
                  <a:cubicBezTo>
                    <a:pt x="194" y="64"/>
                    <a:pt x="199" y="72"/>
                    <a:pt x="204" y="80"/>
                  </a:cubicBezTo>
                  <a:cubicBezTo>
                    <a:pt x="200" y="82"/>
                    <a:pt x="196" y="85"/>
                    <a:pt x="192" y="87"/>
                  </a:cubicBezTo>
                  <a:cubicBezTo>
                    <a:pt x="189" y="90"/>
                    <a:pt x="187" y="94"/>
                    <a:pt x="185" y="97"/>
                  </a:cubicBezTo>
                  <a:cubicBezTo>
                    <a:pt x="182" y="102"/>
                    <a:pt x="178" y="99"/>
                    <a:pt x="175" y="96"/>
                  </a:cubicBezTo>
                  <a:cubicBezTo>
                    <a:pt x="171" y="93"/>
                    <a:pt x="167" y="90"/>
                    <a:pt x="163" y="86"/>
                  </a:cubicBezTo>
                  <a:cubicBezTo>
                    <a:pt x="156" y="81"/>
                    <a:pt x="149" y="75"/>
                    <a:pt x="141" y="70"/>
                  </a:cubicBezTo>
                  <a:cubicBezTo>
                    <a:pt x="135" y="65"/>
                    <a:pt x="127" y="61"/>
                    <a:pt x="119" y="62"/>
                  </a:cubicBezTo>
                  <a:cubicBezTo>
                    <a:pt x="110" y="63"/>
                    <a:pt x="103" y="70"/>
                    <a:pt x="95" y="72"/>
                  </a:cubicBezTo>
                  <a:cubicBezTo>
                    <a:pt x="89" y="73"/>
                    <a:pt x="80" y="72"/>
                    <a:pt x="78" y="64"/>
                  </a:cubicBezTo>
                  <a:cubicBezTo>
                    <a:pt x="77" y="56"/>
                    <a:pt x="88" y="52"/>
                    <a:pt x="94" y="48"/>
                  </a:cubicBezTo>
                  <a:cubicBezTo>
                    <a:pt x="102" y="44"/>
                    <a:pt x="110" y="40"/>
                    <a:pt x="119" y="38"/>
                  </a:cubicBezTo>
                  <a:cubicBezTo>
                    <a:pt x="137" y="32"/>
                    <a:pt x="156" y="26"/>
                    <a:pt x="174" y="32"/>
                  </a:cubicBezTo>
                  <a:cubicBezTo>
                    <a:pt x="174" y="32"/>
                    <a:pt x="174" y="31"/>
                    <a:pt x="175" y="31"/>
                  </a:cubicBezTo>
                  <a:close/>
                  <a:moveTo>
                    <a:pt x="62" y="114"/>
                  </a:moveTo>
                  <a:cubicBezTo>
                    <a:pt x="69" y="115"/>
                    <a:pt x="73" y="108"/>
                    <a:pt x="77" y="103"/>
                  </a:cubicBezTo>
                  <a:cubicBezTo>
                    <a:pt x="79" y="100"/>
                    <a:pt x="81" y="97"/>
                    <a:pt x="80" y="94"/>
                  </a:cubicBezTo>
                  <a:cubicBezTo>
                    <a:pt x="79" y="91"/>
                    <a:pt x="76" y="90"/>
                    <a:pt x="73" y="90"/>
                  </a:cubicBezTo>
                  <a:cubicBezTo>
                    <a:pt x="68" y="90"/>
                    <a:pt x="61" y="96"/>
                    <a:pt x="59" y="100"/>
                  </a:cubicBezTo>
                  <a:cubicBezTo>
                    <a:pt x="56" y="105"/>
                    <a:pt x="55" y="113"/>
                    <a:pt x="62" y="114"/>
                  </a:cubicBezTo>
                  <a:close/>
                  <a:moveTo>
                    <a:pt x="71" y="109"/>
                  </a:moveTo>
                  <a:cubicBezTo>
                    <a:pt x="68" y="112"/>
                    <a:pt x="65" y="115"/>
                    <a:pt x="66" y="120"/>
                  </a:cubicBezTo>
                  <a:cubicBezTo>
                    <a:pt x="67" y="124"/>
                    <a:pt x="71" y="126"/>
                    <a:pt x="75" y="126"/>
                  </a:cubicBezTo>
                  <a:cubicBezTo>
                    <a:pt x="82" y="124"/>
                    <a:pt x="88" y="115"/>
                    <a:pt x="92" y="109"/>
                  </a:cubicBezTo>
                  <a:cubicBezTo>
                    <a:pt x="95" y="107"/>
                    <a:pt x="98" y="103"/>
                    <a:pt x="98" y="99"/>
                  </a:cubicBezTo>
                  <a:cubicBezTo>
                    <a:pt x="97" y="96"/>
                    <a:pt x="95" y="93"/>
                    <a:pt x="91" y="93"/>
                  </a:cubicBezTo>
                  <a:cubicBezTo>
                    <a:pt x="87" y="93"/>
                    <a:pt x="84" y="95"/>
                    <a:pt x="82" y="98"/>
                  </a:cubicBezTo>
                  <a:cubicBezTo>
                    <a:pt x="78" y="102"/>
                    <a:pt x="75" y="106"/>
                    <a:pt x="71" y="109"/>
                  </a:cubicBezTo>
                  <a:close/>
                  <a:moveTo>
                    <a:pt x="107" y="102"/>
                  </a:moveTo>
                  <a:cubicBezTo>
                    <a:pt x="100" y="97"/>
                    <a:pt x="93" y="107"/>
                    <a:pt x="89" y="112"/>
                  </a:cubicBezTo>
                  <a:cubicBezTo>
                    <a:pt x="86" y="116"/>
                    <a:pt x="75" y="126"/>
                    <a:pt x="83" y="131"/>
                  </a:cubicBezTo>
                  <a:cubicBezTo>
                    <a:pt x="90" y="135"/>
                    <a:pt x="98" y="125"/>
                    <a:pt x="102" y="120"/>
                  </a:cubicBezTo>
                  <a:cubicBezTo>
                    <a:pt x="106" y="116"/>
                    <a:pt x="114" y="107"/>
                    <a:pt x="107" y="102"/>
                  </a:cubicBezTo>
                  <a:close/>
                  <a:moveTo>
                    <a:pt x="96" y="126"/>
                  </a:moveTo>
                  <a:cubicBezTo>
                    <a:pt x="94" y="129"/>
                    <a:pt x="93" y="131"/>
                    <a:pt x="94" y="134"/>
                  </a:cubicBezTo>
                  <a:cubicBezTo>
                    <a:pt x="95" y="137"/>
                    <a:pt x="98" y="138"/>
                    <a:pt x="101" y="138"/>
                  </a:cubicBezTo>
                  <a:cubicBezTo>
                    <a:pt x="107" y="137"/>
                    <a:pt x="113" y="131"/>
                    <a:pt x="116" y="126"/>
                  </a:cubicBezTo>
                  <a:cubicBezTo>
                    <a:pt x="119" y="120"/>
                    <a:pt x="117" y="113"/>
                    <a:pt x="110" y="114"/>
                  </a:cubicBezTo>
                  <a:cubicBezTo>
                    <a:pt x="104" y="115"/>
                    <a:pt x="100" y="122"/>
                    <a:pt x="96" y="126"/>
                  </a:cubicBezTo>
                  <a:close/>
                  <a:moveTo>
                    <a:pt x="105" y="43"/>
                  </a:moveTo>
                  <a:cubicBezTo>
                    <a:pt x="102" y="41"/>
                    <a:pt x="98" y="39"/>
                    <a:pt x="95" y="37"/>
                  </a:cubicBezTo>
                  <a:cubicBezTo>
                    <a:pt x="92" y="36"/>
                    <a:pt x="87" y="33"/>
                    <a:pt x="83" y="34"/>
                  </a:cubicBezTo>
                  <a:cubicBezTo>
                    <a:pt x="81" y="34"/>
                    <a:pt x="79" y="36"/>
                    <a:pt x="78" y="38"/>
                  </a:cubicBezTo>
                  <a:cubicBezTo>
                    <a:pt x="75" y="42"/>
                    <a:pt x="73" y="45"/>
                    <a:pt x="71" y="48"/>
                  </a:cubicBezTo>
                  <a:cubicBezTo>
                    <a:pt x="66" y="55"/>
                    <a:pt x="61" y="60"/>
                    <a:pt x="56" y="67"/>
                  </a:cubicBezTo>
                  <a:cubicBezTo>
                    <a:pt x="51" y="73"/>
                    <a:pt x="46" y="80"/>
                    <a:pt x="40" y="87"/>
                  </a:cubicBezTo>
                  <a:cubicBezTo>
                    <a:pt x="46" y="92"/>
                    <a:pt x="52" y="96"/>
                    <a:pt x="59" y="100"/>
                  </a:cubicBezTo>
                  <a:moveTo>
                    <a:pt x="110" y="133"/>
                  </a:moveTo>
                  <a:cubicBezTo>
                    <a:pt x="115" y="136"/>
                    <a:pt x="122" y="137"/>
                    <a:pt x="128" y="136"/>
                  </a:cubicBezTo>
                  <a:cubicBezTo>
                    <a:pt x="130" y="136"/>
                    <a:pt x="134" y="135"/>
                    <a:pt x="133" y="132"/>
                  </a:cubicBezTo>
                  <a:cubicBezTo>
                    <a:pt x="133" y="130"/>
                    <a:pt x="129" y="129"/>
                    <a:pt x="128" y="127"/>
                  </a:cubicBezTo>
                  <a:cubicBezTo>
                    <a:pt x="133" y="132"/>
                    <a:pt x="140" y="139"/>
                    <a:pt x="148" y="134"/>
                  </a:cubicBezTo>
                  <a:cubicBezTo>
                    <a:pt x="151" y="132"/>
                    <a:pt x="152" y="128"/>
                    <a:pt x="151" y="125"/>
                  </a:cubicBezTo>
                  <a:cubicBezTo>
                    <a:pt x="150" y="121"/>
                    <a:pt x="146" y="119"/>
                    <a:pt x="143" y="116"/>
                  </a:cubicBezTo>
                  <a:cubicBezTo>
                    <a:pt x="148" y="122"/>
                    <a:pt x="156" y="130"/>
                    <a:pt x="164" y="124"/>
                  </a:cubicBezTo>
                  <a:cubicBezTo>
                    <a:pt x="172" y="119"/>
                    <a:pt x="164" y="110"/>
                    <a:pt x="159" y="106"/>
                  </a:cubicBezTo>
                  <a:cubicBezTo>
                    <a:pt x="163" y="111"/>
                    <a:pt x="168" y="117"/>
                    <a:pt x="176" y="115"/>
                  </a:cubicBezTo>
                  <a:cubicBezTo>
                    <a:pt x="183" y="113"/>
                    <a:pt x="184" y="105"/>
                    <a:pt x="181" y="100"/>
                  </a:cubicBezTo>
                  <a:moveTo>
                    <a:pt x="0" y="63"/>
                  </a:moveTo>
                  <a:cubicBezTo>
                    <a:pt x="7" y="68"/>
                    <a:pt x="14" y="73"/>
                    <a:pt x="21" y="78"/>
                  </a:cubicBezTo>
                  <a:cubicBezTo>
                    <a:pt x="24" y="81"/>
                    <a:pt x="27" y="84"/>
                    <a:pt x="30" y="86"/>
                  </a:cubicBezTo>
                  <a:cubicBezTo>
                    <a:pt x="31" y="87"/>
                    <a:pt x="34" y="90"/>
                    <a:pt x="35" y="91"/>
                  </a:cubicBezTo>
                  <a:cubicBezTo>
                    <a:pt x="37" y="91"/>
                    <a:pt x="39" y="88"/>
                    <a:pt x="40" y="87"/>
                  </a:cubicBezTo>
                  <a:moveTo>
                    <a:pt x="80" y="35"/>
                  </a:moveTo>
                  <a:cubicBezTo>
                    <a:pt x="84" y="32"/>
                    <a:pt x="87" y="29"/>
                    <a:pt x="83" y="26"/>
                  </a:cubicBezTo>
                  <a:cubicBezTo>
                    <a:pt x="80" y="23"/>
                    <a:pt x="77" y="20"/>
                    <a:pt x="74" y="18"/>
                  </a:cubicBezTo>
                  <a:cubicBezTo>
                    <a:pt x="70" y="15"/>
                    <a:pt x="66" y="12"/>
                    <a:pt x="63" y="9"/>
                  </a:cubicBezTo>
                  <a:cubicBezTo>
                    <a:pt x="59" y="6"/>
                    <a:pt x="55" y="3"/>
                    <a:pt x="51" y="0"/>
                  </a:cubicBezTo>
                  <a:moveTo>
                    <a:pt x="212" y="2"/>
                  </a:moveTo>
                  <a:cubicBezTo>
                    <a:pt x="198" y="9"/>
                    <a:pt x="183" y="16"/>
                    <a:pt x="169" y="23"/>
                  </a:cubicBezTo>
                  <a:cubicBezTo>
                    <a:pt x="171" y="26"/>
                    <a:pt x="173" y="29"/>
                    <a:pt x="174" y="32"/>
                  </a:cubicBezTo>
                  <a:moveTo>
                    <a:pt x="203" y="79"/>
                  </a:moveTo>
                  <a:cubicBezTo>
                    <a:pt x="204" y="81"/>
                    <a:pt x="205" y="83"/>
                    <a:pt x="206" y="84"/>
                  </a:cubicBezTo>
                  <a:cubicBezTo>
                    <a:pt x="207" y="85"/>
                    <a:pt x="206" y="86"/>
                    <a:pt x="208" y="86"/>
                  </a:cubicBezTo>
                  <a:cubicBezTo>
                    <a:pt x="209" y="86"/>
                    <a:pt x="210" y="85"/>
                    <a:pt x="211" y="84"/>
                  </a:cubicBezTo>
                  <a:cubicBezTo>
                    <a:pt x="216" y="82"/>
                    <a:pt x="220" y="81"/>
                    <a:pt x="224" y="79"/>
                  </a:cubicBezTo>
                  <a:cubicBezTo>
                    <a:pt x="232" y="75"/>
                    <a:pt x="241" y="71"/>
                    <a:pt x="249" y="67"/>
                  </a:cubicBezTo>
                </a:path>
              </a:pathLst>
            </a:custGeom>
            <a:noFill/>
            <a:ln w="22225" cap="rnd">
              <a:solidFill>
                <a:srgbClr val="50555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600" b="0" i="0" u="none" strike="noStrike" kern="0" cap="none" spc="0" normalizeH="0" baseline="0" noProof="0">
                <a:ln>
                  <a:noFill/>
                </a:ln>
                <a:solidFill>
                  <a:srgbClr val="50555C"/>
                </a:solidFill>
                <a:effectLst/>
                <a:uLnTx/>
                <a:uFillTx/>
                <a:latin typeface="Montserrat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10D827-B079-DC5B-E5FB-F316ACE01024}"/>
                  </a:ext>
                </a:extLst>
              </p14:cNvPr>
              <p14:cNvContentPartPr/>
              <p14:nvPr/>
            </p14:nvContentPartPr>
            <p14:xfrm>
              <a:off x="3088640" y="4195760"/>
              <a:ext cx="1276200" cy="143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10D827-B079-DC5B-E5FB-F316ACE010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5000" y="4087760"/>
                <a:ext cx="13838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03DAAA-3C15-B488-ABEB-41D81A1AD53B}"/>
                  </a:ext>
                </a:extLst>
              </p14:cNvPr>
              <p14:cNvContentPartPr/>
              <p14:nvPr/>
            </p14:nvContentPartPr>
            <p14:xfrm>
              <a:off x="5213360" y="4773920"/>
              <a:ext cx="1441800" cy="52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03DAAA-3C15-B488-ABEB-41D81A1AD5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9720" y="4665920"/>
                <a:ext cx="1549440" cy="2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89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2693468" y="6574006"/>
            <a:ext cx="4456539" cy="361062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99"/>
          </a:p>
        </p:txBody>
      </p:sp>
      <p:grpSp>
        <p:nvGrpSpPr>
          <p:cNvPr id="2" name="Group 1"/>
          <p:cNvGrpSpPr/>
          <p:nvPr/>
        </p:nvGrpSpPr>
        <p:grpSpPr>
          <a:xfrm>
            <a:off x="126224" y="1381553"/>
            <a:ext cx="9189979" cy="5294043"/>
            <a:chOff x="1270000" y="1682750"/>
            <a:chExt cx="5275263" cy="4214813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270000" y="4824413"/>
              <a:ext cx="5275263" cy="468313"/>
            </a:xfrm>
            <a:custGeom>
              <a:avLst/>
              <a:gdLst>
                <a:gd name="T0" fmla="*/ 0 w 1386"/>
                <a:gd name="T1" fmla="*/ 0 h 123"/>
                <a:gd name="T2" fmla="*/ 0 w 1386"/>
                <a:gd name="T3" fmla="*/ 95 h 123"/>
                <a:gd name="T4" fmla="*/ 28 w 1386"/>
                <a:gd name="T5" fmla="*/ 123 h 123"/>
                <a:gd name="T6" fmla="*/ 1358 w 1386"/>
                <a:gd name="T7" fmla="*/ 123 h 123"/>
                <a:gd name="T8" fmla="*/ 1386 w 1386"/>
                <a:gd name="T9" fmla="*/ 95 h 123"/>
                <a:gd name="T10" fmla="*/ 1386 w 1386"/>
                <a:gd name="T11" fmla="*/ 0 h 123"/>
                <a:gd name="T12" fmla="*/ 0 w 138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6" h="123">
                  <a:moveTo>
                    <a:pt x="0" y="0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110"/>
                    <a:pt x="12" y="123"/>
                    <a:pt x="28" y="123"/>
                  </a:cubicBezTo>
                  <a:cubicBezTo>
                    <a:pt x="1358" y="123"/>
                    <a:pt x="1358" y="123"/>
                    <a:pt x="1358" y="123"/>
                  </a:cubicBezTo>
                  <a:cubicBezTo>
                    <a:pt x="1374" y="123"/>
                    <a:pt x="1386" y="110"/>
                    <a:pt x="1386" y="95"/>
                  </a:cubicBezTo>
                  <a:cubicBezTo>
                    <a:pt x="1386" y="0"/>
                    <a:pt x="1386" y="0"/>
                    <a:pt x="1386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7C7C7">
                    <a:shade val="30000"/>
                    <a:satMod val="115000"/>
                  </a:srgbClr>
                </a:gs>
                <a:gs pos="50000">
                  <a:srgbClr val="C7C7C7">
                    <a:shade val="67500"/>
                    <a:satMod val="115000"/>
                  </a:srgbClr>
                </a:gs>
                <a:gs pos="100000">
                  <a:srgbClr val="C7C7C7">
                    <a:shade val="100000"/>
                    <a:satMod val="115000"/>
                  </a:srgbClr>
                </a:gs>
              </a:gsLst>
              <a:lin ang="8400000" scaled="0"/>
              <a:tileRect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ru-RU" sz="1799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108325" y="5886450"/>
              <a:ext cx="1606550" cy="1111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ru-RU" sz="1799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8325" y="5292725"/>
              <a:ext cx="1606550" cy="593725"/>
            </a:xfrm>
            <a:custGeom>
              <a:avLst/>
              <a:gdLst>
                <a:gd name="T0" fmla="*/ 360 w 422"/>
                <a:gd name="T1" fmla="*/ 124 h 156"/>
                <a:gd name="T2" fmla="*/ 348 w 422"/>
                <a:gd name="T3" fmla="*/ 0 h 156"/>
                <a:gd name="T4" fmla="*/ 74 w 422"/>
                <a:gd name="T5" fmla="*/ 0 h 156"/>
                <a:gd name="T6" fmla="*/ 61 w 422"/>
                <a:gd name="T7" fmla="*/ 124 h 156"/>
                <a:gd name="T8" fmla="*/ 48 w 422"/>
                <a:gd name="T9" fmla="*/ 142 h 156"/>
                <a:gd name="T10" fmla="*/ 0 w 422"/>
                <a:gd name="T11" fmla="*/ 156 h 156"/>
                <a:gd name="T12" fmla="*/ 422 w 422"/>
                <a:gd name="T13" fmla="*/ 156 h 156"/>
                <a:gd name="T14" fmla="*/ 373 w 422"/>
                <a:gd name="T15" fmla="*/ 142 h 156"/>
                <a:gd name="T16" fmla="*/ 360 w 422"/>
                <a:gd name="T17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156">
                  <a:moveTo>
                    <a:pt x="360" y="124"/>
                  </a:moveTo>
                  <a:cubicBezTo>
                    <a:pt x="358" y="115"/>
                    <a:pt x="348" y="0"/>
                    <a:pt x="34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64" y="115"/>
                    <a:pt x="61" y="124"/>
                  </a:cubicBezTo>
                  <a:cubicBezTo>
                    <a:pt x="59" y="133"/>
                    <a:pt x="58" y="139"/>
                    <a:pt x="48" y="142"/>
                  </a:cubicBezTo>
                  <a:cubicBezTo>
                    <a:pt x="38" y="145"/>
                    <a:pt x="0" y="156"/>
                    <a:pt x="0" y="156"/>
                  </a:cubicBezTo>
                  <a:cubicBezTo>
                    <a:pt x="422" y="156"/>
                    <a:pt x="422" y="156"/>
                    <a:pt x="422" y="156"/>
                  </a:cubicBezTo>
                  <a:cubicBezTo>
                    <a:pt x="422" y="156"/>
                    <a:pt x="383" y="145"/>
                    <a:pt x="373" y="142"/>
                  </a:cubicBezTo>
                  <a:cubicBezTo>
                    <a:pt x="364" y="139"/>
                    <a:pt x="362" y="133"/>
                    <a:pt x="360" y="1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7C7C7">
                    <a:shade val="30000"/>
                    <a:satMod val="115000"/>
                  </a:srgbClr>
                </a:gs>
                <a:gs pos="50000">
                  <a:srgbClr val="C7C7C7">
                    <a:shade val="67500"/>
                    <a:satMod val="115000"/>
                  </a:srgbClr>
                </a:gs>
                <a:gs pos="100000">
                  <a:srgbClr val="C7C7C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ru-RU" sz="1799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270000" y="1682750"/>
              <a:ext cx="5275263" cy="3141663"/>
            </a:xfrm>
            <a:custGeom>
              <a:avLst/>
              <a:gdLst>
                <a:gd name="T0" fmla="*/ 1358 w 1386"/>
                <a:gd name="T1" fmla="*/ 0 h 825"/>
                <a:gd name="T2" fmla="*/ 28 w 1386"/>
                <a:gd name="T3" fmla="*/ 0 h 825"/>
                <a:gd name="T4" fmla="*/ 0 w 1386"/>
                <a:gd name="T5" fmla="*/ 28 h 825"/>
                <a:gd name="T6" fmla="*/ 0 w 1386"/>
                <a:gd name="T7" fmla="*/ 825 h 825"/>
                <a:gd name="T8" fmla="*/ 1386 w 1386"/>
                <a:gd name="T9" fmla="*/ 825 h 825"/>
                <a:gd name="T10" fmla="*/ 1386 w 1386"/>
                <a:gd name="T11" fmla="*/ 28 h 825"/>
                <a:gd name="T12" fmla="*/ 1358 w 1386"/>
                <a:gd name="T13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6" h="825">
                  <a:moveTo>
                    <a:pt x="135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825"/>
                    <a:pt x="0" y="825"/>
                    <a:pt x="0" y="825"/>
                  </a:cubicBezTo>
                  <a:cubicBezTo>
                    <a:pt x="1386" y="825"/>
                    <a:pt x="1386" y="825"/>
                    <a:pt x="1386" y="825"/>
                  </a:cubicBezTo>
                  <a:cubicBezTo>
                    <a:pt x="1386" y="28"/>
                    <a:pt x="1386" y="28"/>
                    <a:pt x="1386" y="28"/>
                  </a:cubicBezTo>
                  <a:cubicBezTo>
                    <a:pt x="1386" y="12"/>
                    <a:pt x="1374" y="0"/>
                    <a:pt x="1358" y="0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ru-RU" sz="1799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490663" y="1881188"/>
              <a:ext cx="4845050" cy="27336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ru-RU" sz="1799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282A7-DF95-426C-BDEC-7293FB8C7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274320"/>
            <a:ext cx="12313049" cy="954107"/>
          </a:xfrm>
        </p:spPr>
        <p:txBody>
          <a:bodyPr/>
          <a:lstStyle/>
          <a:p>
            <a:r>
              <a:rPr lang="en-US" sz="4400" dirty="0"/>
              <a:t>Step 1: sign in to github.com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200805" y="2034616"/>
            <a:ext cx="1380186" cy="27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126"/>
            <a:r>
              <a:rPr lang="en-US" altLang="ru-RU" sz="1799" b="1" dirty="0">
                <a:latin typeface="+mn-lt"/>
              </a:rPr>
              <a:t>GitHub Site</a:t>
            </a:r>
            <a:endParaRPr lang="ru-RU" altLang="ru-RU" sz="1799" dirty="0">
              <a:latin typeface="+mn-lt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200805" y="3418591"/>
            <a:ext cx="836768" cy="27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126"/>
            <a:r>
              <a:rPr lang="en-US" altLang="ru-RU" sz="1799" b="1" dirty="0">
                <a:latin typeface="+mn-lt"/>
              </a:rPr>
              <a:t>Sign In</a:t>
            </a:r>
            <a:endParaRPr lang="ru-RU" altLang="ru-RU" sz="1799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06194" y="2364941"/>
            <a:ext cx="2023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 to www.GitHub.com</a:t>
            </a:r>
            <a:endParaRPr lang="ru-RU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06194" y="3719507"/>
            <a:ext cx="20236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you already have a GitHub.com account with your personal email, sign into your account.</a:t>
            </a:r>
          </a:p>
          <a:p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| </a:t>
            </a:r>
            <a:fld id="{0FEA2673-BEE5-4F8D-9941-BC5C5E9DF4E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7" name="Rectangle 99">
            <a:extLst>
              <a:ext uri="{FF2B5EF4-FFF2-40B4-BE49-F238E27FC236}">
                <a16:creationId xmlns:a16="http://schemas.microsoft.com/office/drawing/2014/main" id="{05987697-8ABB-4706-B07B-90E78F89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939" y="1915675"/>
            <a:ext cx="452047" cy="7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126"/>
            <a:r>
              <a:rPr lang="ru-RU" altLang="ru-RU" sz="4799" b="1" dirty="0">
                <a:solidFill>
                  <a:schemeClr val="accent1"/>
                </a:solidFill>
                <a:latin typeface="+mj-lt"/>
              </a:rPr>
              <a:t>01</a:t>
            </a:r>
            <a:endParaRPr lang="ru-RU" altLang="ru-RU" sz="1799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8" name="Rectangle 100">
            <a:extLst>
              <a:ext uri="{FF2B5EF4-FFF2-40B4-BE49-F238E27FC236}">
                <a16:creationId xmlns:a16="http://schemas.microsoft.com/office/drawing/2014/main" id="{D6DAD250-0AC7-4E61-B34D-074C44C6B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574" y="3266748"/>
            <a:ext cx="554639" cy="7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126"/>
            <a:r>
              <a:rPr lang="ru-RU" altLang="ru-RU" sz="4799" b="1" dirty="0">
                <a:solidFill>
                  <a:schemeClr val="accent3"/>
                </a:solidFill>
                <a:latin typeface="+mj-lt"/>
              </a:rPr>
              <a:t>02</a:t>
            </a:r>
            <a:endParaRPr lang="ru-RU" altLang="ru-RU" sz="1799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C6BD2-C9D6-4917-A4B9-EA18D6D79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5" y="1690480"/>
            <a:ext cx="8277816" cy="3308119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B6604C9-CBF5-41AC-9CAC-8C6F91D12C45}"/>
              </a:ext>
            </a:extLst>
          </p:cNvPr>
          <p:cNvGrpSpPr/>
          <p:nvPr/>
        </p:nvGrpSpPr>
        <p:grpSpPr>
          <a:xfrm rot="16200000">
            <a:off x="7934735" y="1813708"/>
            <a:ext cx="233289" cy="564665"/>
            <a:chOff x="4786314" y="4567239"/>
            <a:chExt cx="139700" cy="338137"/>
          </a:xfrm>
          <a:solidFill>
            <a:srgbClr val="9E1328"/>
          </a:solidFill>
        </p:grpSpPr>
        <p:sp>
          <p:nvSpPr>
            <p:cNvPr id="159" name="Freeform 105">
              <a:extLst>
                <a:ext uri="{FF2B5EF4-FFF2-40B4-BE49-F238E27FC236}">
                  <a16:creationId xmlns:a16="http://schemas.microsoft.com/office/drawing/2014/main" id="{D3BC7CFC-6D23-41D7-BCCA-7E209370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414" y="4803776"/>
              <a:ext cx="88900" cy="101600"/>
            </a:xfrm>
            <a:custGeom>
              <a:avLst/>
              <a:gdLst>
                <a:gd name="T0" fmla="*/ 2 w 46"/>
                <a:gd name="T1" fmla="*/ 52 h 52"/>
                <a:gd name="T2" fmla="*/ 20 w 46"/>
                <a:gd name="T3" fmla="*/ 17 h 52"/>
                <a:gd name="T4" fmla="*/ 46 w 46"/>
                <a:gd name="T5" fmla="*/ 1 h 52"/>
                <a:gd name="T6" fmla="*/ 2 w 46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2">
                  <a:moveTo>
                    <a:pt x="2" y="52"/>
                  </a:moveTo>
                  <a:cubicBezTo>
                    <a:pt x="0" y="42"/>
                    <a:pt x="3" y="36"/>
                    <a:pt x="20" y="17"/>
                  </a:cubicBezTo>
                  <a:cubicBezTo>
                    <a:pt x="34" y="2"/>
                    <a:pt x="37" y="0"/>
                    <a:pt x="46" y="1"/>
                  </a:cubicBezTo>
                  <a:cubicBezTo>
                    <a:pt x="43" y="7"/>
                    <a:pt x="8" y="48"/>
                    <a:pt x="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6">
              <a:extLst>
                <a:ext uri="{FF2B5EF4-FFF2-40B4-BE49-F238E27FC236}">
                  <a16:creationId xmlns:a16="http://schemas.microsoft.com/office/drawing/2014/main" id="{C8A599AF-C937-4F8C-B23B-59C7B4D62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464" y="4567239"/>
              <a:ext cx="82550" cy="74613"/>
            </a:xfrm>
            <a:custGeom>
              <a:avLst/>
              <a:gdLst>
                <a:gd name="T0" fmla="*/ 43 w 43"/>
                <a:gd name="T1" fmla="*/ 30 h 38"/>
                <a:gd name="T2" fmla="*/ 34 w 43"/>
                <a:gd name="T3" fmla="*/ 34 h 38"/>
                <a:gd name="T4" fmla="*/ 2 w 43"/>
                <a:gd name="T5" fmla="*/ 8 h 38"/>
                <a:gd name="T6" fmla="*/ 1 w 43"/>
                <a:gd name="T7" fmla="*/ 3 h 38"/>
                <a:gd name="T8" fmla="*/ 9 w 43"/>
                <a:gd name="T9" fmla="*/ 2 h 38"/>
                <a:gd name="T10" fmla="*/ 31 w 43"/>
                <a:gd name="T11" fmla="*/ 15 h 38"/>
                <a:gd name="T12" fmla="*/ 41 w 43"/>
                <a:gd name="T13" fmla="*/ 25 h 38"/>
                <a:gd name="T14" fmla="*/ 43 w 43"/>
                <a:gd name="T15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">
                  <a:moveTo>
                    <a:pt x="43" y="30"/>
                  </a:moveTo>
                  <a:cubicBezTo>
                    <a:pt x="43" y="34"/>
                    <a:pt x="38" y="38"/>
                    <a:pt x="34" y="34"/>
                  </a:cubicBezTo>
                  <a:cubicBezTo>
                    <a:pt x="24" y="25"/>
                    <a:pt x="13" y="16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16" y="5"/>
                    <a:pt x="24" y="8"/>
                    <a:pt x="31" y="15"/>
                  </a:cubicBezTo>
                  <a:cubicBezTo>
                    <a:pt x="34" y="18"/>
                    <a:pt x="36" y="23"/>
                    <a:pt x="41" y="25"/>
                  </a:cubicBezTo>
                  <a:cubicBezTo>
                    <a:pt x="43" y="26"/>
                    <a:pt x="43" y="28"/>
                    <a:pt x="4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07">
              <a:extLst>
                <a:ext uri="{FF2B5EF4-FFF2-40B4-BE49-F238E27FC236}">
                  <a16:creationId xmlns:a16="http://schemas.microsoft.com/office/drawing/2014/main" id="{16E35DA5-F006-4FD6-9072-AE5F803CE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4702176"/>
              <a:ext cx="98425" cy="23813"/>
            </a:xfrm>
            <a:custGeom>
              <a:avLst/>
              <a:gdLst>
                <a:gd name="T0" fmla="*/ 51 w 51"/>
                <a:gd name="T1" fmla="*/ 8 h 13"/>
                <a:gd name="T2" fmla="*/ 47 w 51"/>
                <a:gd name="T3" fmla="*/ 11 h 13"/>
                <a:gd name="T4" fmla="*/ 4 w 51"/>
                <a:gd name="T5" fmla="*/ 13 h 13"/>
                <a:gd name="T6" fmla="*/ 0 w 51"/>
                <a:gd name="T7" fmla="*/ 11 h 13"/>
                <a:gd name="T8" fmla="*/ 51 w 5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3">
                  <a:moveTo>
                    <a:pt x="51" y="8"/>
                  </a:moveTo>
                  <a:cubicBezTo>
                    <a:pt x="50" y="10"/>
                    <a:pt x="49" y="11"/>
                    <a:pt x="47" y="11"/>
                  </a:cubicBezTo>
                  <a:cubicBezTo>
                    <a:pt x="32" y="12"/>
                    <a:pt x="18" y="13"/>
                    <a:pt x="4" y="13"/>
                  </a:cubicBezTo>
                  <a:cubicBezTo>
                    <a:pt x="2" y="13"/>
                    <a:pt x="1" y="12"/>
                    <a:pt x="0" y="11"/>
                  </a:cubicBezTo>
                  <a:cubicBezTo>
                    <a:pt x="10" y="1"/>
                    <a:pt x="37" y="0"/>
                    <a:pt x="5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E31389-D709-4C43-910F-C64F7B4A2406}"/>
              </a:ext>
            </a:extLst>
          </p:cNvPr>
          <p:cNvGrpSpPr/>
          <p:nvPr/>
        </p:nvGrpSpPr>
        <p:grpSpPr>
          <a:xfrm rot="16363477">
            <a:off x="8836797" y="296550"/>
            <a:ext cx="841491" cy="2432478"/>
            <a:chOff x="5289551" y="3587751"/>
            <a:chExt cx="257176" cy="350838"/>
          </a:xfrm>
          <a:solidFill>
            <a:srgbClr val="C2032D"/>
          </a:solidFill>
        </p:grpSpPr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4FB8D268-7870-4A2A-895F-8D99B402E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889" y="3589339"/>
              <a:ext cx="223838" cy="349250"/>
            </a:xfrm>
            <a:custGeom>
              <a:avLst/>
              <a:gdLst>
                <a:gd name="T0" fmla="*/ 4 w 116"/>
                <a:gd name="T1" fmla="*/ 8 h 180"/>
                <a:gd name="T2" fmla="*/ 89 w 116"/>
                <a:gd name="T3" fmla="*/ 61 h 180"/>
                <a:gd name="T4" fmla="*/ 99 w 116"/>
                <a:gd name="T5" fmla="*/ 107 h 180"/>
                <a:gd name="T6" fmla="*/ 72 w 116"/>
                <a:gd name="T7" fmla="*/ 145 h 180"/>
                <a:gd name="T8" fmla="*/ 16 w 116"/>
                <a:gd name="T9" fmla="*/ 172 h 180"/>
                <a:gd name="T10" fmla="*/ 16 w 116"/>
                <a:gd name="T11" fmla="*/ 179 h 180"/>
                <a:gd name="T12" fmla="*/ 102 w 116"/>
                <a:gd name="T13" fmla="*/ 116 h 180"/>
                <a:gd name="T14" fmla="*/ 66 w 116"/>
                <a:gd name="T15" fmla="*/ 27 h 180"/>
                <a:gd name="T16" fmla="*/ 8 w 116"/>
                <a:gd name="T17" fmla="*/ 1 h 180"/>
                <a:gd name="T18" fmla="*/ 4 w 116"/>
                <a:gd name="T19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80">
                  <a:moveTo>
                    <a:pt x="4" y="8"/>
                  </a:moveTo>
                  <a:cubicBezTo>
                    <a:pt x="35" y="19"/>
                    <a:pt x="70" y="31"/>
                    <a:pt x="89" y="61"/>
                  </a:cubicBezTo>
                  <a:cubicBezTo>
                    <a:pt x="98" y="74"/>
                    <a:pt x="103" y="91"/>
                    <a:pt x="99" y="107"/>
                  </a:cubicBezTo>
                  <a:cubicBezTo>
                    <a:pt x="95" y="123"/>
                    <a:pt x="84" y="136"/>
                    <a:pt x="72" y="145"/>
                  </a:cubicBezTo>
                  <a:cubicBezTo>
                    <a:pt x="55" y="158"/>
                    <a:pt x="36" y="165"/>
                    <a:pt x="16" y="172"/>
                  </a:cubicBezTo>
                  <a:cubicBezTo>
                    <a:pt x="13" y="173"/>
                    <a:pt x="11" y="180"/>
                    <a:pt x="16" y="179"/>
                  </a:cubicBezTo>
                  <a:cubicBezTo>
                    <a:pt x="50" y="167"/>
                    <a:pt x="87" y="152"/>
                    <a:pt x="102" y="116"/>
                  </a:cubicBezTo>
                  <a:cubicBezTo>
                    <a:pt x="116" y="82"/>
                    <a:pt x="95" y="46"/>
                    <a:pt x="66" y="27"/>
                  </a:cubicBezTo>
                  <a:cubicBezTo>
                    <a:pt x="48" y="16"/>
                    <a:pt x="28" y="8"/>
                    <a:pt x="8" y="1"/>
                  </a:cubicBezTo>
                  <a:cubicBezTo>
                    <a:pt x="4" y="0"/>
                    <a:pt x="0" y="7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83AB5C96-10E1-4FEB-9FA0-6A8C7BA76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5426" y="3587751"/>
              <a:ext cx="65088" cy="111125"/>
            </a:xfrm>
            <a:custGeom>
              <a:avLst/>
              <a:gdLst>
                <a:gd name="T0" fmla="*/ 3 w 34"/>
                <a:gd name="T1" fmla="*/ 9 h 57"/>
                <a:gd name="T2" fmla="*/ 23 w 34"/>
                <a:gd name="T3" fmla="*/ 28 h 57"/>
                <a:gd name="T4" fmla="*/ 25 w 34"/>
                <a:gd name="T5" fmla="*/ 52 h 57"/>
                <a:gd name="T6" fmla="*/ 31 w 34"/>
                <a:gd name="T7" fmla="*/ 52 h 57"/>
                <a:gd name="T8" fmla="*/ 29 w 34"/>
                <a:gd name="T9" fmla="*/ 24 h 57"/>
                <a:gd name="T10" fmla="*/ 8 w 34"/>
                <a:gd name="T11" fmla="*/ 3 h 57"/>
                <a:gd name="T12" fmla="*/ 3 w 34"/>
                <a:gd name="T13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7">
                  <a:moveTo>
                    <a:pt x="3" y="9"/>
                  </a:moveTo>
                  <a:cubicBezTo>
                    <a:pt x="10" y="15"/>
                    <a:pt x="18" y="20"/>
                    <a:pt x="23" y="28"/>
                  </a:cubicBezTo>
                  <a:cubicBezTo>
                    <a:pt x="27" y="35"/>
                    <a:pt x="27" y="44"/>
                    <a:pt x="25" y="52"/>
                  </a:cubicBezTo>
                  <a:cubicBezTo>
                    <a:pt x="24" y="57"/>
                    <a:pt x="31" y="56"/>
                    <a:pt x="31" y="52"/>
                  </a:cubicBezTo>
                  <a:cubicBezTo>
                    <a:pt x="33" y="43"/>
                    <a:pt x="34" y="33"/>
                    <a:pt x="29" y="24"/>
                  </a:cubicBezTo>
                  <a:cubicBezTo>
                    <a:pt x="24" y="15"/>
                    <a:pt x="16" y="9"/>
                    <a:pt x="8" y="3"/>
                  </a:cubicBezTo>
                  <a:cubicBezTo>
                    <a:pt x="5" y="0"/>
                    <a:pt x="0" y="6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4915D9F7-F962-459A-8665-DECDDBD2B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3592514"/>
              <a:ext cx="157163" cy="14288"/>
            </a:xfrm>
            <a:custGeom>
              <a:avLst/>
              <a:gdLst>
                <a:gd name="T0" fmla="*/ 4 w 81"/>
                <a:gd name="T1" fmla="*/ 8 h 8"/>
                <a:gd name="T2" fmla="*/ 74 w 81"/>
                <a:gd name="T3" fmla="*/ 8 h 8"/>
                <a:gd name="T4" fmla="*/ 76 w 81"/>
                <a:gd name="T5" fmla="*/ 0 h 8"/>
                <a:gd name="T6" fmla="*/ 7 w 81"/>
                <a:gd name="T7" fmla="*/ 0 h 8"/>
                <a:gd name="T8" fmla="*/ 4 w 8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">
                  <a:moveTo>
                    <a:pt x="4" y="8"/>
                  </a:moveTo>
                  <a:cubicBezTo>
                    <a:pt x="28" y="8"/>
                    <a:pt x="51" y="8"/>
                    <a:pt x="74" y="8"/>
                  </a:cubicBezTo>
                  <a:cubicBezTo>
                    <a:pt x="77" y="8"/>
                    <a:pt x="81" y="0"/>
                    <a:pt x="76" y="0"/>
                  </a:cubicBezTo>
                  <a:cubicBezTo>
                    <a:pt x="53" y="0"/>
                    <a:pt x="30" y="0"/>
                    <a:pt x="7" y="0"/>
                  </a:cubicBezTo>
                  <a:cubicBezTo>
                    <a:pt x="3" y="0"/>
                    <a:pt x="0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11A43F-257D-453F-B7B5-C25DF5278D8F}"/>
              </a:ext>
            </a:extLst>
          </p:cNvPr>
          <p:cNvGrpSpPr/>
          <p:nvPr/>
        </p:nvGrpSpPr>
        <p:grpSpPr>
          <a:xfrm rot="5400000">
            <a:off x="8945143" y="535336"/>
            <a:ext cx="233289" cy="564665"/>
            <a:chOff x="4786314" y="4567239"/>
            <a:chExt cx="139700" cy="338137"/>
          </a:xfrm>
          <a:solidFill>
            <a:srgbClr val="C00000"/>
          </a:solidFill>
        </p:grpSpPr>
        <p:sp>
          <p:nvSpPr>
            <p:cNvPr id="82" name="Freeform 105">
              <a:extLst>
                <a:ext uri="{FF2B5EF4-FFF2-40B4-BE49-F238E27FC236}">
                  <a16:creationId xmlns:a16="http://schemas.microsoft.com/office/drawing/2014/main" id="{7BB819D8-BF71-4EF3-BADE-2D7614C36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414" y="4803776"/>
              <a:ext cx="88900" cy="101600"/>
            </a:xfrm>
            <a:custGeom>
              <a:avLst/>
              <a:gdLst>
                <a:gd name="T0" fmla="*/ 2 w 46"/>
                <a:gd name="T1" fmla="*/ 52 h 52"/>
                <a:gd name="T2" fmla="*/ 20 w 46"/>
                <a:gd name="T3" fmla="*/ 17 h 52"/>
                <a:gd name="T4" fmla="*/ 46 w 46"/>
                <a:gd name="T5" fmla="*/ 1 h 52"/>
                <a:gd name="T6" fmla="*/ 2 w 46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2">
                  <a:moveTo>
                    <a:pt x="2" y="52"/>
                  </a:moveTo>
                  <a:cubicBezTo>
                    <a:pt x="0" y="42"/>
                    <a:pt x="3" y="36"/>
                    <a:pt x="20" y="17"/>
                  </a:cubicBezTo>
                  <a:cubicBezTo>
                    <a:pt x="34" y="2"/>
                    <a:pt x="37" y="0"/>
                    <a:pt x="46" y="1"/>
                  </a:cubicBezTo>
                  <a:cubicBezTo>
                    <a:pt x="43" y="7"/>
                    <a:pt x="8" y="48"/>
                    <a:pt x="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6">
              <a:extLst>
                <a:ext uri="{FF2B5EF4-FFF2-40B4-BE49-F238E27FC236}">
                  <a16:creationId xmlns:a16="http://schemas.microsoft.com/office/drawing/2014/main" id="{3835603A-0FE0-45A3-9083-9BA4EB28E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464" y="4567239"/>
              <a:ext cx="82550" cy="74613"/>
            </a:xfrm>
            <a:custGeom>
              <a:avLst/>
              <a:gdLst>
                <a:gd name="T0" fmla="*/ 43 w 43"/>
                <a:gd name="T1" fmla="*/ 30 h 38"/>
                <a:gd name="T2" fmla="*/ 34 w 43"/>
                <a:gd name="T3" fmla="*/ 34 h 38"/>
                <a:gd name="T4" fmla="*/ 2 w 43"/>
                <a:gd name="T5" fmla="*/ 8 h 38"/>
                <a:gd name="T6" fmla="*/ 1 w 43"/>
                <a:gd name="T7" fmla="*/ 3 h 38"/>
                <a:gd name="T8" fmla="*/ 9 w 43"/>
                <a:gd name="T9" fmla="*/ 2 h 38"/>
                <a:gd name="T10" fmla="*/ 31 w 43"/>
                <a:gd name="T11" fmla="*/ 15 h 38"/>
                <a:gd name="T12" fmla="*/ 41 w 43"/>
                <a:gd name="T13" fmla="*/ 25 h 38"/>
                <a:gd name="T14" fmla="*/ 43 w 43"/>
                <a:gd name="T15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">
                  <a:moveTo>
                    <a:pt x="43" y="30"/>
                  </a:moveTo>
                  <a:cubicBezTo>
                    <a:pt x="43" y="34"/>
                    <a:pt x="38" y="38"/>
                    <a:pt x="34" y="34"/>
                  </a:cubicBezTo>
                  <a:cubicBezTo>
                    <a:pt x="24" y="25"/>
                    <a:pt x="13" y="16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16" y="5"/>
                    <a:pt x="24" y="8"/>
                    <a:pt x="31" y="15"/>
                  </a:cubicBezTo>
                  <a:cubicBezTo>
                    <a:pt x="34" y="18"/>
                    <a:pt x="36" y="23"/>
                    <a:pt x="41" y="25"/>
                  </a:cubicBezTo>
                  <a:cubicBezTo>
                    <a:pt x="43" y="26"/>
                    <a:pt x="43" y="28"/>
                    <a:pt x="4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7">
              <a:extLst>
                <a:ext uri="{FF2B5EF4-FFF2-40B4-BE49-F238E27FC236}">
                  <a16:creationId xmlns:a16="http://schemas.microsoft.com/office/drawing/2014/main" id="{53389CEF-38BD-468D-B139-1E69E4A1C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4702176"/>
              <a:ext cx="98425" cy="23813"/>
            </a:xfrm>
            <a:custGeom>
              <a:avLst/>
              <a:gdLst>
                <a:gd name="T0" fmla="*/ 51 w 51"/>
                <a:gd name="T1" fmla="*/ 8 h 13"/>
                <a:gd name="T2" fmla="*/ 47 w 51"/>
                <a:gd name="T3" fmla="*/ 11 h 13"/>
                <a:gd name="T4" fmla="*/ 4 w 51"/>
                <a:gd name="T5" fmla="*/ 13 h 13"/>
                <a:gd name="T6" fmla="*/ 0 w 51"/>
                <a:gd name="T7" fmla="*/ 11 h 13"/>
                <a:gd name="T8" fmla="*/ 51 w 5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3">
                  <a:moveTo>
                    <a:pt x="51" y="8"/>
                  </a:moveTo>
                  <a:cubicBezTo>
                    <a:pt x="50" y="10"/>
                    <a:pt x="49" y="11"/>
                    <a:pt x="47" y="11"/>
                  </a:cubicBezTo>
                  <a:cubicBezTo>
                    <a:pt x="32" y="12"/>
                    <a:pt x="18" y="13"/>
                    <a:pt x="4" y="13"/>
                  </a:cubicBezTo>
                  <a:cubicBezTo>
                    <a:pt x="2" y="13"/>
                    <a:pt x="1" y="12"/>
                    <a:pt x="0" y="11"/>
                  </a:cubicBezTo>
                  <a:cubicBezTo>
                    <a:pt x="10" y="1"/>
                    <a:pt x="37" y="0"/>
                    <a:pt x="5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25B4D95-907D-43F9-9D03-A2A67EE56D40}"/>
              </a:ext>
            </a:extLst>
          </p:cNvPr>
          <p:cNvGrpSpPr/>
          <p:nvPr/>
        </p:nvGrpSpPr>
        <p:grpSpPr>
          <a:xfrm>
            <a:off x="8755586" y="43089"/>
            <a:ext cx="3457038" cy="688507"/>
            <a:chOff x="165494" y="2097741"/>
            <a:chExt cx="11857835" cy="226416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63C232B-FEE0-4576-90C3-23BC1EFBC59B}"/>
                </a:ext>
              </a:extLst>
            </p:cNvPr>
            <p:cNvGrpSpPr/>
            <p:nvPr/>
          </p:nvGrpSpPr>
          <p:grpSpPr>
            <a:xfrm>
              <a:off x="165494" y="2097741"/>
              <a:ext cx="11857835" cy="2264163"/>
              <a:chOff x="88043" y="1982261"/>
              <a:chExt cx="12468398" cy="2552964"/>
            </a:xfrm>
          </p:grpSpPr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65DB5CCA-FFC8-44FF-BD6A-0C8421E79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4514" y="1982261"/>
                <a:ext cx="2583777" cy="2552964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6 w 679"/>
                  <a:gd name="T5" fmla="*/ 836 h 836"/>
                  <a:gd name="T6" fmla="*/ 538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8 w 679"/>
                  <a:gd name="T19" fmla="*/ 0 h 836"/>
                  <a:gd name="T20" fmla="*/ 46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0" y="836"/>
                      <a:pt x="46" y="836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9C76E03D-BF8E-4C0C-BFC3-AD9902A0D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008" y="1982261"/>
                <a:ext cx="2583777" cy="2552964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7 w 679"/>
                  <a:gd name="T5" fmla="*/ 836 h 836"/>
                  <a:gd name="T6" fmla="*/ 539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9 w 679"/>
                  <a:gd name="T19" fmla="*/ 0 h 836"/>
                  <a:gd name="T20" fmla="*/ 47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1" y="836"/>
                      <a:pt x="47" y="836"/>
                    </a:cubicBezTo>
                    <a:cubicBezTo>
                      <a:pt x="539" y="836"/>
                      <a:pt x="539" y="836"/>
                      <a:pt x="539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4792D8B0-92D8-476F-9C24-5F4E4AA8EF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43" y="1982261"/>
                <a:ext cx="2582190" cy="2552964"/>
              </a:xfrm>
              <a:custGeom>
                <a:avLst/>
                <a:gdLst>
                  <a:gd name="T0" fmla="*/ 585 w 679"/>
                  <a:gd name="T1" fmla="*/ 496 h 836"/>
                  <a:gd name="T2" fmla="*/ 585 w 679"/>
                  <a:gd name="T3" fmla="*/ 789 h 836"/>
                  <a:gd name="T4" fmla="*/ 538 w 679"/>
                  <a:gd name="T5" fmla="*/ 836 h 836"/>
                  <a:gd name="T6" fmla="*/ 46 w 679"/>
                  <a:gd name="T7" fmla="*/ 836 h 836"/>
                  <a:gd name="T8" fmla="*/ 0 w 679"/>
                  <a:gd name="T9" fmla="*/ 789 h 836"/>
                  <a:gd name="T10" fmla="*/ 0 w 679"/>
                  <a:gd name="T11" fmla="*/ 47 h 836"/>
                  <a:gd name="T12" fmla="*/ 46 w 679"/>
                  <a:gd name="T13" fmla="*/ 0 h 836"/>
                  <a:gd name="T14" fmla="*/ 538 w 679"/>
                  <a:gd name="T15" fmla="*/ 0 h 836"/>
                  <a:gd name="T16" fmla="*/ 585 w 679"/>
                  <a:gd name="T17" fmla="*/ 47 h 836"/>
                  <a:gd name="T18" fmla="*/ 585 w 679"/>
                  <a:gd name="T19" fmla="*/ 340 h 836"/>
                  <a:gd name="T20" fmla="*/ 679 w 679"/>
                  <a:gd name="T21" fmla="*/ 418 h 836"/>
                  <a:gd name="T22" fmla="*/ 585 w 679"/>
                  <a:gd name="T23" fmla="*/ 496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9" h="836">
                    <a:moveTo>
                      <a:pt x="585" y="496"/>
                    </a:moveTo>
                    <a:cubicBezTo>
                      <a:pt x="585" y="789"/>
                      <a:pt x="585" y="789"/>
                      <a:pt x="585" y="789"/>
                    </a:cubicBezTo>
                    <a:cubicBezTo>
                      <a:pt x="585" y="815"/>
                      <a:pt x="564" y="836"/>
                      <a:pt x="538" y="836"/>
                    </a:cubicBezTo>
                    <a:cubicBezTo>
                      <a:pt x="46" y="836"/>
                      <a:pt x="46" y="836"/>
                      <a:pt x="46" y="836"/>
                    </a:cubicBezTo>
                    <a:cubicBezTo>
                      <a:pt x="21" y="836"/>
                      <a:pt x="0" y="815"/>
                      <a:pt x="0" y="78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538" y="0"/>
                      <a:pt x="538" y="0"/>
                      <a:pt x="538" y="0"/>
                    </a:cubicBezTo>
                    <a:cubicBezTo>
                      <a:pt x="564" y="0"/>
                      <a:pt x="585" y="21"/>
                      <a:pt x="585" y="47"/>
                    </a:cubicBezTo>
                    <a:cubicBezTo>
                      <a:pt x="585" y="47"/>
                      <a:pt x="585" y="340"/>
                      <a:pt x="585" y="340"/>
                    </a:cubicBezTo>
                    <a:cubicBezTo>
                      <a:pt x="679" y="418"/>
                      <a:pt x="679" y="418"/>
                      <a:pt x="679" y="418"/>
                    </a:cubicBezTo>
                    <a:lnTo>
                      <a:pt x="585" y="496"/>
                    </a:lnTo>
                    <a:close/>
                  </a:path>
                </a:pathLst>
              </a:custGeom>
              <a:noFill/>
              <a:ln w="46038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01043B5B-7F20-405B-87BA-1D41C858D8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6501" y="2396491"/>
                <a:ext cx="809414" cy="845918"/>
              </a:xfrm>
              <a:custGeom>
                <a:avLst/>
                <a:gdLst>
                  <a:gd name="T0" fmla="*/ 79 w 213"/>
                  <a:gd name="T1" fmla="*/ 23 h 222"/>
                  <a:gd name="T2" fmla="*/ 187 w 213"/>
                  <a:gd name="T3" fmla="*/ 89 h 222"/>
                  <a:gd name="T4" fmla="*/ 213 w 213"/>
                  <a:gd name="T5" fmla="*/ 142 h 222"/>
                  <a:gd name="T6" fmla="*/ 191 w 213"/>
                  <a:gd name="T7" fmla="*/ 142 h 222"/>
                  <a:gd name="T8" fmla="*/ 191 w 213"/>
                  <a:gd name="T9" fmla="*/ 179 h 222"/>
                  <a:gd name="T10" fmla="*/ 179 w 213"/>
                  <a:gd name="T11" fmla="*/ 190 h 222"/>
                  <a:gd name="T12" fmla="*/ 155 w 213"/>
                  <a:gd name="T13" fmla="*/ 190 h 222"/>
                  <a:gd name="T14" fmla="*/ 155 w 213"/>
                  <a:gd name="T15" fmla="*/ 222 h 222"/>
                  <a:gd name="T16" fmla="*/ 57 w 213"/>
                  <a:gd name="T17" fmla="*/ 222 h 222"/>
                  <a:gd name="T18" fmla="*/ 57 w 213"/>
                  <a:gd name="T19" fmla="*/ 189 h 222"/>
                  <a:gd name="T20" fmla="*/ 46 w 213"/>
                  <a:gd name="T21" fmla="*/ 167 h 222"/>
                  <a:gd name="T22" fmla="*/ 119 w 213"/>
                  <a:gd name="T23" fmla="*/ 100 h 222"/>
                  <a:gd name="T24" fmla="*/ 119 w 213"/>
                  <a:gd name="T25" fmla="*/ 85 h 222"/>
                  <a:gd name="T26" fmla="*/ 102 w 213"/>
                  <a:gd name="T27" fmla="*/ 79 h 222"/>
                  <a:gd name="T28" fmla="*/ 100 w 213"/>
                  <a:gd name="T29" fmla="*/ 73 h 222"/>
                  <a:gd name="T30" fmla="*/ 107 w 213"/>
                  <a:gd name="T31" fmla="*/ 56 h 222"/>
                  <a:gd name="T32" fmla="*/ 96 w 213"/>
                  <a:gd name="T33" fmla="*/ 45 h 222"/>
                  <a:gd name="T34" fmla="*/ 80 w 213"/>
                  <a:gd name="T35" fmla="*/ 53 h 222"/>
                  <a:gd name="T36" fmla="*/ 74 w 213"/>
                  <a:gd name="T37" fmla="*/ 50 h 222"/>
                  <a:gd name="T38" fmla="*/ 67 w 213"/>
                  <a:gd name="T39" fmla="*/ 33 h 222"/>
                  <a:gd name="T40" fmla="*/ 52 w 213"/>
                  <a:gd name="T41" fmla="*/ 33 h 222"/>
                  <a:gd name="T42" fmla="*/ 45 w 213"/>
                  <a:gd name="T43" fmla="*/ 50 h 222"/>
                  <a:gd name="T44" fmla="*/ 39 w 213"/>
                  <a:gd name="T45" fmla="*/ 53 h 222"/>
                  <a:gd name="T46" fmla="*/ 23 w 213"/>
                  <a:gd name="T47" fmla="*/ 45 h 222"/>
                  <a:gd name="T48" fmla="*/ 12 w 213"/>
                  <a:gd name="T49" fmla="*/ 56 h 222"/>
                  <a:gd name="T50" fmla="*/ 19 w 213"/>
                  <a:gd name="T51" fmla="*/ 73 h 222"/>
                  <a:gd name="T52" fmla="*/ 17 w 213"/>
                  <a:gd name="T53" fmla="*/ 79 h 222"/>
                  <a:gd name="T54" fmla="*/ 0 w 213"/>
                  <a:gd name="T55" fmla="*/ 85 h 222"/>
                  <a:gd name="T56" fmla="*/ 0 w 213"/>
                  <a:gd name="T57" fmla="*/ 100 h 222"/>
                  <a:gd name="T58" fmla="*/ 17 w 213"/>
                  <a:gd name="T59" fmla="*/ 107 h 222"/>
                  <a:gd name="T60" fmla="*/ 19 w 213"/>
                  <a:gd name="T61" fmla="*/ 113 h 222"/>
                  <a:gd name="T62" fmla="*/ 12 w 213"/>
                  <a:gd name="T63" fmla="*/ 130 h 222"/>
                  <a:gd name="T64" fmla="*/ 23 w 213"/>
                  <a:gd name="T65" fmla="*/ 140 h 222"/>
                  <a:gd name="T66" fmla="*/ 39 w 213"/>
                  <a:gd name="T67" fmla="*/ 133 h 222"/>
                  <a:gd name="T68" fmla="*/ 45 w 213"/>
                  <a:gd name="T69" fmla="*/ 135 h 222"/>
                  <a:gd name="T70" fmla="*/ 52 w 213"/>
                  <a:gd name="T71" fmla="*/ 152 h 222"/>
                  <a:gd name="T72" fmla="*/ 67 w 213"/>
                  <a:gd name="T73" fmla="*/ 152 h 222"/>
                  <a:gd name="T74" fmla="*/ 74 w 213"/>
                  <a:gd name="T75" fmla="*/ 135 h 222"/>
                  <a:gd name="T76" fmla="*/ 80 w 213"/>
                  <a:gd name="T77" fmla="*/ 133 h 222"/>
                  <a:gd name="T78" fmla="*/ 96 w 213"/>
                  <a:gd name="T79" fmla="*/ 140 h 222"/>
                  <a:gd name="T80" fmla="*/ 107 w 213"/>
                  <a:gd name="T81" fmla="*/ 130 h 222"/>
                  <a:gd name="T82" fmla="*/ 100 w 213"/>
                  <a:gd name="T83" fmla="*/ 113 h 222"/>
                  <a:gd name="T84" fmla="*/ 102 w 213"/>
                  <a:gd name="T85" fmla="*/ 107 h 222"/>
                  <a:gd name="T86" fmla="*/ 119 w 213"/>
                  <a:gd name="T87" fmla="*/ 100 h 222"/>
                  <a:gd name="T88" fmla="*/ 59 w 213"/>
                  <a:gd name="T89" fmla="*/ 68 h 222"/>
                  <a:gd name="T90" fmla="*/ 34 w 213"/>
                  <a:gd name="T91" fmla="*/ 93 h 222"/>
                  <a:gd name="T92" fmla="*/ 59 w 213"/>
                  <a:gd name="T93" fmla="*/ 118 h 222"/>
                  <a:gd name="T94" fmla="*/ 85 w 213"/>
                  <a:gd name="T95" fmla="*/ 93 h 222"/>
                  <a:gd name="T96" fmla="*/ 59 w 213"/>
                  <a:gd name="T97" fmla="*/ 68 h 222"/>
                  <a:gd name="T98" fmla="*/ 155 w 213"/>
                  <a:gd name="T99" fmla="*/ 190 h 222"/>
                  <a:gd name="T100" fmla="*/ 141 w 213"/>
                  <a:gd name="T101" fmla="*/ 19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3" h="222">
                    <a:moveTo>
                      <a:pt x="79" y="23"/>
                    </a:moveTo>
                    <a:cubicBezTo>
                      <a:pt x="198" y="0"/>
                      <a:pt x="187" y="89"/>
                      <a:pt x="187" y="89"/>
                    </a:cubicBezTo>
                    <a:cubicBezTo>
                      <a:pt x="213" y="142"/>
                      <a:pt x="213" y="142"/>
                      <a:pt x="213" y="142"/>
                    </a:cubicBezTo>
                    <a:cubicBezTo>
                      <a:pt x="191" y="142"/>
                      <a:pt x="191" y="142"/>
                      <a:pt x="191" y="142"/>
                    </a:cubicBezTo>
                    <a:cubicBezTo>
                      <a:pt x="191" y="179"/>
                      <a:pt x="191" y="179"/>
                      <a:pt x="191" y="179"/>
                    </a:cubicBezTo>
                    <a:cubicBezTo>
                      <a:pt x="191" y="185"/>
                      <a:pt x="186" y="190"/>
                      <a:pt x="179" y="190"/>
                    </a:cubicBezTo>
                    <a:cubicBezTo>
                      <a:pt x="155" y="190"/>
                      <a:pt x="155" y="190"/>
                      <a:pt x="155" y="190"/>
                    </a:cubicBezTo>
                    <a:cubicBezTo>
                      <a:pt x="155" y="222"/>
                      <a:pt x="155" y="222"/>
                      <a:pt x="155" y="222"/>
                    </a:cubicBezTo>
                    <a:moveTo>
                      <a:pt x="57" y="222"/>
                    </a:moveTo>
                    <a:cubicBezTo>
                      <a:pt x="57" y="189"/>
                      <a:pt x="57" y="189"/>
                      <a:pt x="57" y="189"/>
                    </a:cubicBezTo>
                    <a:cubicBezTo>
                      <a:pt x="46" y="167"/>
                      <a:pt x="46" y="167"/>
                      <a:pt x="46" y="167"/>
                    </a:cubicBezTo>
                    <a:moveTo>
                      <a:pt x="119" y="100"/>
                    </a:moveTo>
                    <a:cubicBezTo>
                      <a:pt x="119" y="85"/>
                      <a:pt x="119" y="85"/>
                      <a:pt x="119" y="85"/>
                    </a:cubicBezTo>
                    <a:cubicBezTo>
                      <a:pt x="102" y="79"/>
                      <a:pt x="102" y="79"/>
                      <a:pt x="102" y="79"/>
                    </a:cubicBezTo>
                    <a:cubicBezTo>
                      <a:pt x="101" y="77"/>
                      <a:pt x="101" y="75"/>
                      <a:pt x="100" y="73"/>
                    </a:cubicBezTo>
                    <a:cubicBezTo>
                      <a:pt x="107" y="56"/>
                      <a:pt x="107" y="56"/>
                      <a:pt x="107" y="56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78" y="52"/>
                      <a:pt x="76" y="51"/>
                      <a:pt x="74" y="50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3" y="51"/>
                      <a:pt x="41" y="52"/>
                      <a:pt x="39" y="53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5"/>
                      <a:pt x="18" y="77"/>
                      <a:pt x="17" y="79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8" y="109"/>
                      <a:pt x="18" y="111"/>
                      <a:pt x="19" y="113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23" y="140"/>
                      <a:pt x="23" y="140"/>
                      <a:pt x="23" y="140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1" y="134"/>
                      <a:pt x="43" y="135"/>
                      <a:pt x="45" y="135"/>
                    </a:cubicBezTo>
                    <a:cubicBezTo>
                      <a:pt x="52" y="152"/>
                      <a:pt x="52" y="152"/>
                      <a:pt x="52" y="152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74" y="135"/>
                      <a:pt x="74" y="135"/>
                      <a:pt x="74" y="135"/>
                    </a:cubicBezTo>
                    <a:cubicBezTo>
                      <a:pt x="76" y="135"/>
                      <a:pt x="78" y="134"/>
                      <a:pt x="80" y="133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1" y="111"/>
                      <a:pt x="101" y="109"/>
                      <a:pt x="102" y="107"/>
                    </a:cubicBezTo>
                    <a:lnTo>
                      <a:pt x="119" y="100"/>
                    </a:lnTo>
                    <a:close/>
                    <a:moveTo>
                      <a:pt x="59" y="68"/>
                    </a:moveTo>
                    <a:cubicBezTo>
                      <a:pt x="46" y="68"/>
                      <a:pt x="34" y="79"/>
                      <a:pt x="34" y="93"/>
                    </a:cubicBezTo>
                    <a:cubicBezTo>
                      <a:pt x="34" y="107"/>
                      <a:pt x="46" y="118"/>
                      <a:pt x="59" y="118"/>
                    </a:cubicBezTo>
                    <a:cubicBezTo>
                      <a:pt x="73" y="118"/>
                      <a:pt x="85" y="107"/>
                      <a:pt x="85" y="93"/>
                    </a:cubicBezTo>
                    <a:cubicBezTo>
                      <a:pt x="85" y="79"/>
                      <a:pt x="73" y="68"/>
                      <a:pt x="59" y="68"/>
                    </a:cubicBezTo>
                    <a:close/>
                    <a:moveTo>
                      <a:pt x="155" y="190"/>
                    </a:moveTo>
                    <a:cubicBezTo>
                      <a:pt x="141" y="190"/>
                      <a:pt x="141" y="190"/>
                      <a:pt x="141" y="190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AA61EF54-DBE2-4FE2-B8CD-27A2A8FE31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276" y="2445691"/>
                <a:ext cx="761802" cy="861789"/>
              </a:xfrm>
              <a:custGeom>
                <a:avLst/>
                <a:gdLst>
                  <a:gd name="T0" fmla="*/ 64 w 200"/>
                  <a:gd name="T1" fmla="*/ 177 h 226"/>
                  <a:gd name="T2" fmla="*/ 48 w 200"/>
                  <a:gd name="T3" fmla="*/ 136 h 226"/>
                  <a:gd name="T4" fmla="*/ 38 w 200"/>
                  <a:gd name="T5" fmla="*/ 102 h 226"/>
                  <a:gd name="T6" fmla="*/ 100 w 200"/>
                  <a:gd name="T7" fmla="*/ 39 h 226"/>
                  <a:gd name="T8" fmla="*/ 162 w 200"/>
                  <a:gd name="T9" fmla="*/ 102 h 226"/>
                  <a:gd name="T10" fmla="*/ 152 w 200"/>
                  <a:gd name="T11" fmla="*/ 136 h 226"/>
                  <a:gd name="T12" fmla="*/ 136 w 200"/>
                  <a:gd name="T13" fmla="*/ 170 h 226"/>
                  <a:gd name="T14" fmla="*/ 100 w 200"/>
                  <a:gd name="T15" fmla="*/ 63 h 226"/>
                  <a:gd name="T16" fmla="*/ 63 w 200"/>
                  <a:gd name="T17" fmla="*/ 101 h 226"/>
                  <a:gd name="T18" fmla="*/ 100 w 200"/>
                  <a:gd name="T19" fmla="*/ 138 h 226"/>
                  <a:gd name="T20" fmla="*/ 137 w 200"/>
                  <a:gd name="T21" fmla="*/ 101 h 226"/>
                  <a:gd name="T22" fmla="*/ 100 w 200"/>
                  <a:gd name="T23" fmla="*/ 63 h 226"/>
                  <a:gd name="T24" fmla="*/ 85 w 200"/>
                  <a:gd name="T25" fmla="*/ 107 h 226"/>
                  <a:gd name="T26" fmla="*/ 96 w 200"/>
                  <a:gd name="T27" fmla="*/ 120 h 226"/>
                  <a:gd name="T28" fmla="*/ 114 w 200"/>
                  <a:gd name="T29" fmla="*/ 89 h 226"/>
                  <a:gd name="T30" fmla="*/ 100 w 200"/>
                  <a:gd name="T31" fmla="*/ 20 h 226"/>
                  <a:gd name="T32" fmla="*/ 100 w 200"/>
                  <a:gd name="T33" fmla="*/ 0 h 226"/>
                  <a:gd name="T34" fmla="*/ 60 w 200"/>
                  <a:gd name="T35" fmla="*/ 30 h 226"/>
                  <a:gd name="T36" fmla="*/ 50 w 200"/>
                  <a:gd name="T37" fmla="*/ 14 h 226"/>
                  <a:gd name="T38" fmla="*/ 13 w 200"/>
                  <a:gd name="T39" fmla="*/ 50 h 226"/>
                  <a:gd name="T40" fmla="*/ 30 w 200"/>
                  <a:gd name="T41" fmla="*/ 60 h 226"/>
                  <a:gd name="T42" fmla="*/ 0 w 200"/>
                  <a:gd name="T43" fmla="*/ 101 h 226"/>
                  <a:gd name="T44" fmla="*/ 19 w 200"/>
                  <a:gd name="T45" fmla="*/ 101 h 226"/>
                  <a:gd name="T46" fmla="*/ 150 w 200"/>
                  <a:gd name="T47" fmla="*/ 14 h 226"/>
                  <a:gd name="T48" fmla="*/ 140 w 200"/>
                  <a:gd name="T49" fmla="*/ 30 h 226"/>
                  <a:gd name="T50" fmla="*/ 186 w 200"/>
                  <a:gd name="T51" fmla="*/ 50 h 226"/>
                  <a:gd name="T52" fmla="*/ 170 w 200"/>
                  <a:gd name="T53" fmla="*/ 60 h 226"/>
                  <a:gd name="T54" fmla="*/ 180 w 200"/>
                  <a:gd name="T55" fmla="*/ 101 h 226"/>
                  <a:gd name="T56" fmla="*/ 200 w 200"/>
                  <a:gd name="T57" fmla="*/ 101 h 226"/>
                  <a:gd name="T58" fmla="*/ 122 w 200"/>
                  <a:gd name="T59" fmla="*/ 182 h 226"/>
                  <a:gd name="T60" fmla="*/ 73 w 200"/>
                  <a:gd name="T61" fmla="*/ 196 h 226"/>
                  <a:gd name="T62" fmla="*/ 67 w 200"/>
                  <a:gd name="T63" fmla="*/ 204 h 226"/>
                  <a:gd name="T64" fmla="*/ 76 w 200"/>
                  <a:gd name="T65" fmla="*/ 212 h 226"/>
                  <a:gd name="T66" fmla="*/ 79 w 200"/>
                  <a:gd name="T67" fmla="*/ 211 h 226"/>
                  <a:gd name="T68" fmla="*/ 122 w 200"/>
                  <a:gd name="T69" fmla="*/ 199 h 226"/>
                  <a:gd name="T70" fmla="*/ 123 w 200"/>
                  <a:gd name="T71" fmla="*/ 199 h 226"/>
                  <a:gd name="T72" fmla="*/ 124 w 200"/>
                  <a:gd name="T73" fmla="*/ 199 h 226"/>
                  <a:gd name="T74" fmla="*/ 132 w 200"/>
                  <a:gd name="T75" fmla="*/ 207 h 226"/>
                  <a:gd name="T76" fmla="*/ 127 w 200"/>
                  <a:gd name="T77" fmla="*/ 215 h 226"/>
                  <a:gd name="T78" fmla="*/ 85 w 200"/>
                  <a:gd name="T7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226">
                    <a:moveTo>
                      <a:pt x="64" y="177"/>
                    </a:moveTo>
                    <a:cubicBezTo>
                      <a:pt x="65" y="166"/>
                      <a:pt x="61" y="156"/>
                      <a:pt x="48" y="136"/>
                    </a:cubicBezTo>
                    <a:cubicBezTo>
                      <a:pt x="41" y="126"/>
                      <a:pt x="38" y="114"/>
                      <a:pt x="38" y="102"/>
                    </a:cubicBezTo>
                    <a:cubicBezTo>
                      <a:pt x="38" y="67"/>
                      <a:pt x="66" y="39"/>
                      <a:pt x="100" y="39"/>
                    </a:cubicBezTo>
                    <a:cubicBezTo>
                      <a:pt x="134" y="39"/>
                      <a:pt x="162" y="67"/>
                      <a:pt x="162" y="102"/>
                    </a:cubicBezTo>
                    <a:cubicBezTo>
                      <a:pt x="162" y="114"/>
                      <a:pt x="159" y="126"/>
                      <a:pt x="152" y="136"/>
                    </a:cubicBezTo>
                    <a:cubicBezTo>
                      <a:pt x="142" y="152"/>
                      <a:pt x="137" y="161"/>
                      <a:pt x="136" y="170"/>
                    </a:cubicBezTo>
                    <a:moveTo>
                      <a:pt x="100" y="63"/>
                    </a:moveTo>
                    <a:cubicBezTo>
                      <a:pt x="79" y="63"/>
                      <a:pt x="63" y="80"/>
                      <a:pt x="63" y="101"/>
                    </a:cubicBezTo>
                    <a:cubicBezTo>
                      <a:pt x="63" y="121"/>
                      <a:pt x="79" y="138"/>
                      <a:pt x="100" y="138"/>
                    </a:cubicBezTo>
                    <a:cubicBezTo>
                      <a:pt x="121" y="138"/>
                      <a:pt x="137" y="121"/>
                      <a:pt x="137" y="101"/>
                    </a:cubicBezTo>
                    <a:cubicBezTo>
                      <a:pt x="137" y="80"/>
                      <a:pt x="121" y="63"/>
                      <a:pt x="100" y="63"/>
                    </a:cubicBezTo>
                    <a:close/>
                    <a:moveTo>
                      <a:pt x="85" y="10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14" y="89"/>
                      <a:pt x="114" y="89"/>
                      <a:pt x="114" y="89"/>
                    </a:cubicBezTo>
                    <a:moveTo>
                      <a:pt x="100" y="20"/>
                    </a:moveTo>
                    <a:cubicBezTo>
                      <a:pt x="100" y="0"/>
                      <a:pt x="100" y="0"/>
                      <a:pt x="100" y="0"/>
                    </a:cubicBezTo>
                    <a:moveTo>
                      <a:pt x="60" y="30"/>
                    </a:moveTo>
                    <a:cubicBezTo>
                      <a:pt x="50" y="14"/>
                      <a:pt x="50" y="14"/>
                      <a:pt x="50" y="14"/>
                    </a:cubicBezTo>
                    <a:moveTo>
                      <a:pt x="13" y="50"/>
                    </a:moveTo>
                    <a:cubicBezTo>
                      <a:pt x="30" y="60"/>
                      <a:pt x="30" y="60"/>
                      <a:pt x="30" y="60"/>
                    </a:cubicBezTo>
                    <a:moveTo>
                      <a:pt x="0" y="101"/>
                    </a:moveTo>
                    <a:cubicBezTo>
                      <a:pt x="19" y="101"/>
                      <a:pt x="19" y="101"/>
                      <a:pt x="19" y="101"/>
                    </a:cubicBezTo>
                    <a:moveTo>
                      <a:pt x="150" y="14"/>
                    </a:moveTo>
                    <a:cubicBezTo>
                      <a:pt x="140" y="30"/>
                      <a:pt x="140" y="30"/>
                      <a:pt x="140" y="30"/>
                    </a:cubicBezTo>
                    <a:moveTo>
                      <a:pt x="186" y="50"/>
                    </a:moveTo>
                    <a:cubicBezTo>
                      <a:pt x="170" y="60"/>
                      <a:pt x="170" y="60"/>
                      <a:pt x="170" y="60"/>
                    </a:cubicBezTo>
                    <a:moveTo>
                      <a:pt x="180" y="101"/>
                    </a:moveTo>
                    <a:cubicBezTo>
                      <a:pt x="200" y="101"/>
                      <a:pt x="200" y="101"/>
                      <a:pt x="200" y="101"/>
                    </a:cubicBezTo>
                    <a:moveTo>
                      <a:pt x="122" y="182"/>
                    </a:moveTo>
                    <a:cubicBezTo>
                      <a:pt x="122" y="182"/>
                      <a:pt x="73" y="196"/>
                      <a:pt x="73" y="196"/>
                    </a:cubicBezTo>
                    <a:cubicBezTo>
                      <a:pt x="70" y="197"/>
                      <a:pt x="67" y="200"/>
                      <a:pt x="67" y="204"/>
                    </a:cubicBezTo>
                    <a:cubicBezTo>
                      <a:pt x="67" y="208"/>
                      <a:pt x="71" y="212"/>
                      <a:pt x="76" y="212"/>
                    </a:cubicBezTo>
                    <a:cubicBezTo>
                      <a:pt x="77" y="212"/>
                      <a:pt x="79" y="211"/>
                      <a:pt x="79" y="211"/>
                    </a:cubicBezTo>
                    <a:cubicBezTo>
                      <a:pt x="122" y="199"/>
                      <a:pt x="122" y="199"/>
                      <a:pt x="122" y="199"/>
                    </a:cubicBezTo>
                    <a:cubicBezTo>
                      <a:pt x="123" y="199"/>
                      <a:pt x="123" y="199"/>
                      <a:pt x="123" y="199"/>
                    </a:cubicBezTo>
                    <a:cubicBezTo>
                      <a:pt x="123" y="199"/>
                      <a:pt x="124" y="199"/>
                      <a:pt x="124" y="199"/>
                    </a:cubicBezTo>
                    <a:cubicBezTo>
                      <a:pt x="129" y="199"/>
                      <a:pt x="132" y="202"/>
                      <a:pt x="132" y="207"/>
                    </a:cubicBezTo>
                    <a:cubicBezTo>
                      <a:pt x="132" y="211"/>
                      <a:pt x="130" y="214"/>
                      <a:pt x="127" y="215"/>
                    </a:cubicBezTo>
                    <a:cubicBezTo>
                      <a:pt x="85" y="226"/>
                      <a:pt x="85" y="226"/>
                      <a:pt x="85" y="226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E208C712-CEFF-4967-9160-C91217EE6A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5375" y="2553613"/>
                <a:ext cx="860201" cy="688796"/>
              </a:xfrm>
              <a:custGeom>
                <a:avLst/>
                <a:gdLst>
                  <a:gd name="T0" fmla="*/ 226 w 226"/>
                  <a:gd name="T1" fmla="*/ 181 h 181"/>
                  <a:gd name="T2" fmla="*/ 0 w 226"/>
                  <a:gd name="T3" fmla="*/ 181 h 181"/>
                  <a:gd name="T4" fmla="*/ 55 w 226"/>
                  <a:gd name="T5" fmla="*/ 132 h 181"/>
                  <a:gd name="T6" fmla="*/ 24 w 226"/>
                  <a:gd name="T7" fmla="*/ 132 h 181"/>
                  <a:gd name="T8" fmla="*/ 24 w 226"/>
                  <a:gd name="T9" fmla="*/ 181 h 181"/>
                  <a:gd name="T10" fmla="*/ 55 w 226"/>
                  <a:gd name="T11" fmla="*/ 181 h 181"/>
                  <a:gd name="T12" fmla="*/ 55 w 226"/>
                  <a:gd name="T13" fmla="*/ 132 h 181"/>
                  <a:gd name="T14" fmla="*/ 104 w 226"/>
                  <a:gd name="T15" fmla="*/ 84 h 181"/>
                  <a:gd name="T16" fmla="*/ 73 w 226"/>
                  <a:gd name="T17" fmla="*/ 84 h 181"/>
                  <a:gd name="T18" fmla="*/ 73 w 226"/>
                  <a:gd name="T19" fmla="*/ 181 h 181"/>
                  <a:gd name="T20" fmla="*/ 104 w 226"/>
                  <a:gd name="T21" fmla="*/ 181 h 181"/>
                  <a:gd name="T22" fmla="*/ 104 w 226"/>
                  <a:gd name="T23" fmla="*/ 84 h 181"/>
                  <a:gd name="T24" fmla="*/ 153 w 226"/>
                  <a:gd name="T25" fmla="*/ 105 h 181"/>
                  <a:gd name="T26" fmla="*/ 122 w 226"/>
                  <a:gd name="T27" fmla="*/ 105 h 181"/>
                  <a:gd name="T28" fmla="*/ 122 w 226"/>
                  <a:gd name="T29" fmla="*/ 181 h 181"/>
                  <a:gd name="T30" fmla="*/ 153 w 226"/>
                  <a:gd name="T31" fmla="*/ 181 h 181"/>
                  <a:gd name="T32" fmla="*/ 153 w 226"/>
                  <a:gd name="T33" fmla="*/ 105 h 181"/>
                  <a:gd name="T34" fmla="*/ 201 w 226"/>
                  <a:gd name="T35" fmla="*/ 56 h 181"/>
                  <a:gd name="T36" fmla="*/ 170 w 226"/>
                  <a:gd name="T37" fmla="*/ 56 h 181"/>
                  <a:gd name="T38" fmla="*/ 170 w 226"/>
                  <a:gd name="T39" fmla="*/ 181 h 181"/>
                  <a:gd name="T40" fmla="*/ 201 w 226"/>
                  <a:gd name="T41" fmla="*/ 181 h 181"/>
                  <a:gd name="T42" fmla="*/ 201 w 226"/>
                  <a:gd name="T43" fmla="*/ 56 h 181"/>
                  <a:gd name="T44" fmla="*/ 40 w 226"/>
                  <a:gd name="T45" fmla="*/ 79 h 181"/>
                  <a:gd name="T46" fmla="*/ 31 w 226"/>
                  <a:gd name="T47" fmla="*/ 87 h 181"/>
                  <a:gd name="T48" fmla="*/ 40 w 226"/>
                  <a:gd name="T49" fmla="*/ 96 h 181"/>
                  <a:gd name="T50" fmla="*/ 49 w 226"/>
                  <a:gd name="T51" fmla="*/ 87 h 181"/>
                  <a:gd name="T52" fmla="*/ 40 w 226"/>
                  <a:gd name="T53" fmla="*/ 79 h 181"/>
                  <a:gd name="T54" fmla="*/ 88 w 226"/>
                  <a:gd name="T55" fmla="*/ 32 h 181"/>
                  <a:gd name="T56" fmla="*/ 80 w 226"/>
                  <a:gd name="T57" fmla="*/ 41 h 181"/>
                  <a:gd name="T58" fmla="*/ 88 w 226"/>
                  <a:gd name="T59" fmla="*/ 50 h 181"/>
                  <a:gd name="T60" fmla="*/ 97 w 226"/>
                  <a:gd name="T61" fmla="*/ 41 h 181"/>
                  <a:gd name="T62" fmla="*/ 88 w 226"/>
                  <a:gd name="T63" fmla="*/ 32 h 181"/>
                  <a:gd name="T64" fmla="*/ 137 w 226"/>
                  <a:gd name="T65" fmla="*/ 56 h 181"/>
                  <a:gd name="T66" fmla="*/ 128 w 226"/>
                  <a:gd name="T67" fmla="*/ 64 h 181"/>
                  <a:gd name="T68" fmla="*/ 137 w 226"/>
                  <a:gd name="T69" fmla="*/ 73 h 181"/>
                  <a:gd name="T70" fmla="*/ 146 w 226"/>
                  <a:gd name="T71" fmla="*/ 64 h 181"/>
                  <a:gd name="T72" fmla="*/ 137 w 226"/>
                  <a:gd name="T73" fmla="*/ 56 h 181"/>
                  <a:gd name="T74" fmla="*/ 186 w 226"/>
                  <a:gd name="T75" fmla="*/ 0 h 181"/>
                  <a:gd name="T76" fmla="*/ 177 w 226"/>
                  <a:gd name="T77" fmla="*/ 9 h 181"/>
                  <a:gd name="T78" fmla="*/ 186 w 226"/>
                  <a:gd name="T79" fmla="*/ 18 h 181"/>
                  <a:gd name="T80" fmla="*/ 195 w 226"/>
                  <a:gd name="T81" fmla="*/ 9 h 181"/>
                  <a:gd name="T82" fmla="*/ 186 w 226"/>
                  <a:gd name="T83" fmla="*/ 0 h 181"/>
                  <a:gd name="T84" fmla="*/ 143 w 226"/>
                  <a:gd name="T85" fmla="*/ 58 h 181"/>
                  <a:gd name="T86" fmla="*/ 180 w 226"/>
                  <a:gd name="T87" fmla="*/ 16 h 181"/>
                  <a:gd name="T88" fmla="*/ 96 w 226"/>
                  <a:gd name="T89" fmla="*/ 45 h 181"/>
                  <a:gd name="T90" fmla="*/ 129 w 226"/>
                  <a:gd name="T91" fmla="*/ 61 h 181"/>
                  <a:gd name="T92" fmla="*/ 82 w 226"/>
                  <a:gd name="T93" fmla="*/ 47 h 181"/>
                  <a:gd name="T94" fmla="*/ 46 w 226"/>
                  <a:gd name="T95" fmla="*/ 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6" h="181">
                    <a:moveTo>
                      <a:pt x="226" y="181"/>
                    </a:moveTo>
                    <a:cubicBezTo>
                      <a:pt x="0" y="181"/>
                      <a:pt x="0" y="181"/>
                      <a:pt x="0" y="181"/>
                    </a:cubicBezTo>
                    <a:moveTo>
                      <a:pt x="55" y="132"/>
                    </a:move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81"/>
                      <a:pt x="24" y="181"/>
                      <a:pt x="24" y="181"/>
                    </a:cubicBezTo>
                    <a:cubicBezTo>
                      <a:pt x="55" y="181"/>
                      <a:pt x="55" y="181"/>
                      <a:pt x="55" y="181"/>
                    </a:cubicBezTo>
                    <a:lnTo>
                      <a:pt x="55" y="132"/>
                    </a:lnTo>
                    <a:close/>
                    <a:moveTo>
                      <a:pt x="104" y="84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73" y="181"/>
                      <a:pt x="73" y="181"/>
                      <a:pt x="73" y="181"/>
                    </a:cubicBezTo>
                    <a:cubicBezTo>
                      <a:pt x="104" y="181"/>
                      <a:pt x="104" y="181"/>
                      <a:pt x="104" y="181"/>
                    </a:cubicBezTo>
                    <a:lnTo>
                      <a:pt x="104" y="84"/>
                    </a:lnTo>
                    <a:close/>
                    <a:moveTo>
                      <a:pt x="153" y="105"/>
                    </a:moveTo>
                    <a:cubicBezTo>
                      <a:pt x="122" y="105"/>
                      <a:pt x="122" y="105"/>
                      <a:pt x="122" y="105"/>
                    </a:cubicBezTo>
                    <a:cubicBezTo>
                      <a:pt x="122" y="181"/>
                      <a:pt x="122" y="181"/>
                      <a:pt x="122" y="181"/>
                    </a:cubicBezTo>
                    <a:cubicBezTo>
                      <a:pt x="153" y="181"/>
                      <a:pt x="153" y="181"/>
                      <a:pt x="153" y="181"/>
                    </a:cubicBezTo>
                    <a:lnTo>
                      <a:pt x="153" y="105"/>
                    </a:lnTo>
                    <a:close/>
                    <a:moveTo>
                      <a:pt x="201" y="56"/>
                    </a:moveTo>
                    <a:cubicBezTo>
                      <a:pt x="170" y="56"/>
                      <a:pt x="170" y="56"/>
                      <a:pt x="170" y="56"/>
                    </a:cubicBezTo>
                    <a:cubicBezTo>
                      <a:pt x="170" y="181"/>
                      <a:pt x="170" y="181"/>
                      <a:pt x="170" y="181"/>
                    </a:cubicBezTo>
                    <a:cubicBezTo>
                      <a:pt x="201" y="181"/>
                      <a:pt x="201" y="181"/>
                      <a:pt x="201" y="181"/>
                    </a:cubicBezTo>
                    <a:lnTo>
                      <a:pt x="201" y="56"/>
                    </a:lnTo>
                    <a:close/>
                    <a:moveTo>
                      <a:pt x="40" y="79"/>
                    </a:moveTo>
                    <a:cubicBezTo>
                      <a:pt x="35" y="79"/>
                      <a:pt x="31" y="83"/>
                      <a:pt x="31" y="87"/>
                    </a:cubicBezTo>
                    <a:cubicBezTo>
                      <a:pt x="31" y="92"/>
                      <a:pt x="35" y="96"/>
                      <a:pt x="40" y="96"/>
                    </a:cubicBezTo>
                    <a:cubicBezTo>
                      <a:pt x="45" y="96"/>
                      <a:pt x="49" y="92"/>
                      <a:pt x="49" y="87"/>
                    </a:cubicBezTo>
                    <a:cubicBezTo>
                      <a:pt x="49" y="83"/>
                      <a:pt x="45" y="79"/>
                      <a:pt x="40" y="79"/>
                    </a:cubicBezTo>
                    <a:close/>
                    <a:moveTo>
                      <a:pt x="88" y="32"/>
                    </a:moveTo>
                    <a:cubicBezTo>
                      <a:pt x="84" y="32"/>
                      <a:pt x="80" y="36"/>
                      <a:pt x="80" y="41"/>
                    </a:cubicBezTo>
                    <a:cubicBezTo>
                      <a:pt x="80" y="46"/>
                      <a:pt x="84" y="50"/>
                      <a:pt x="88" y="50"/>
                    </a:cubicBezTo>
                    <a:cubicBezTo>
                      <a:pt x="93" y="50"/>
                      <a:pt x="97" y="46"/>
                      <a:pt x="97" y="41"/>
                    </a:cubicBezTo>
                    <a:cubicBezTo>
                      <a:pt x="97" y="36"/>
                      <a:pt x="93" y="32"/>
                      <a:pt x="88" y="32"/>
                    </a:cubicBezTo>
                    <a:close/>
                    <a:moveTo>
                      <a:pt x="137" y="56"/>
                    </a:moveTo>
                    <a:cubicBezTo>
                      <a:pt x="132" y="56"/>
                      <a:pt x="128" y="60"/>
                      <a:pt x="128" y="64"/>
                    </a:cubicBezTo>
                    <a:cubicBezTo>
                      <a:pt x="128" y="69"/>
                      <a:pt x="132" y="73"/>
                      <a:pt x="137" y="73"/>
                    </a:cubicBezTo>
                    <a:cubicBezTo>
                      <a:pt x="142" y="73"/>
                      <a:pt x="146" y="69"/>
                      <a:pt x="146" y="64"/>
                    </a:cubicBezTo>
                    <a:cubicBezTo>
                      <a:pt x="146" y="60"/>
                      <a:pt x="142" y="56"/>
                      <a:pt x="137" y="56"/>
                    </a:cubicBezTo>
                    <a:close/>
                    <a:moveTo>
                      <a:pt x="186" y="0"/>
                    </a:moveTo>
                    <a:cubicBezTo>
                      <a:pt x="181" y="0"/>
                      <a:pt x="177" y="4"/>
                      <a:pt x="177" y="9"/>
                    </a:cubicBezTo>
                    <a:cubicBezTo>
                      <a:pt x="177" y="14"/>
                      <a:pt x="181" y="18"/>
                      <a:pt x="186" y="18"/>
                    </a:cubicBezTo>
                    <a:cubicBezTo>
                      <a:pt x="191" y="18"/>
                      <a:pt x="195" y="14"/>
                      <a:pt x="195" y="9"/>
                    </a:cubicBezTo>
                    <a:cubicBezTo>
                      <a:pt x="195" y="4"/>
                      <a:pt x="191" y="0"/>
                      <a:pt x="186" y="0"/>
                    </a:cubicBezTo>
                    <a:close/>
                    <a:moveTo>
                      <a:pt x="143" y="58"/>
                    </a:moveTo>
                    <a:cubicBezTo>
                      <a:pt x="180" y="16"/>
                      <a:pt x="180" y="16"/>
                      <a:pt x="180" y="16"/>
                    </a:cubicBezTo>
                    <a:moveTo>
                      <a:pt x="96" y="45"/>
                    </a:moveTo>
                    <a:cubicBezTo>
                      <a:pt x="129" y="61"/>
                      <a:pt x="129" y="61"/>
                      <a:pt x="129" y="61"/>
                    </a:cubicBezTo>
                    <a:moveTo>
                      <a:pt x="82" y="47"/>
                    </a:moveTo>
                    <a:cubicBezTo>
                      <a:pt x="46" y="81"/>
                      <a:pt x="46" y="81"/>
                      <a:pt x="46" y="81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9C581857-09FA-4DEF-A4B4-F3EEC62A67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1216" y="2507587"/>
                <a:ext cx="642771" cy="749105"/>
              </a:xfrm>
              <a:custGeom>
                <a:avLst/>
                <a:gdLst>
                  <a:gd name="T0" fmla="*/ 405 w 405"/>
                  <a:gd name="T1" fmla="*/ 194 h 472"/>
                  <a:gd name="T2" fmla="*/ 405 w 405"/>
                  <a:gd name="T3" fmla="*/ 472 h 472"/>
                  <a:gd name="T4" fmla="*/ 0 w 405"/>
                  <a:gd name="T5" fmla="*/ 472 h 472"/>
                  <a:gd name="T6" fmla="*/ 0 w 405"/>
                  <a:gd name="T7" fmla="*/ 194 h 472"/>
                  <a:gd name="T8" fmla="*/ 405 w 405"/>
                  <a:gd name="T9" fmla="*/ 472 h 472"/>
                  <a:gd name="T10" fmla="*/ 204 w 405"/>
                  <a:gd name="T11" fmla="*/ 333 h 472"/>
                  <a:gd name="T12" fmla="*/ 0 w 405"/>
                  <a:gd name="T13" fmla="*/ 472 h 472"/>
                  <a:gd name="T14" fmla="*/ 405 w 405"/>
                  <a:gd name="T15" fmla="*/ 194 h 472"/>
                  <a:gd name="T16" fmla="*/ 269 w 405"/>
                  <a:gd name="T17" fmla="*/ 336 h 472"/>
                  <a:gd name="T18" fmla="*/ 0 w 405"/>
                  <a:gd name="T19" fmla="*/ 194 h 472"/>
                  <a:gd name="T20" fmla="*/ 137 w 405"/>
                  <a:gd name="T21" fmla="*/ 336 h 472"/>
                  <a:gd name="T22" fmla="*/ 355 w 405"/>
                  <a:gd name="T23" fmla="*/ 185 h 472"/>
                  <a:gd name="T24" fmla="*/ 355 w 405"/>
                  <a:gd name="T25" fmla="*/ 86 h 472"/>
                  <a:gd name="T26" fmla="*/ 266 w 405"/>
                  <a:gd name="T27" fmla="*/ 0 h 472"/>
                  <a:gd name="T28" fmla="*/ 50 w 405"/>
                  <a:gd name="T29" fmla="*/ 0 h 472"/>
                  <a:gd name="T30" fmla="*/ 50 w 405"/>
                  <a:gd name="T31" fmla="*/ 185 h 472"/>
                  <a:gd name="T32" fmla="*/ 355 w 405"/>
                  <a:gd name="T33" fmla="*/ 86 h 472"/>
                  <a:gd name="T34" fmla="*/ 266 w 405"/>
                  <a:gd name="T35" fmla="*/ 0 h 472"/>
                  <a:gd name="T36" fmla="*/ 266 w 405"/>
                  <a:gd name="T37" fmla="*/ 86 h 472"/>
                  <a:gd name="T38" fmla="*/ 355 w 405"/>
                  <a:gd name="T39" fmla="*/ 86 h 472"/>
                  <a:gd name="T40" fmla="*/ 137 w 405"/>
                  <a:gd name="T41" fmla="*/ 137 h 472"/>
                  <a:gd name="T42" fmla="*/ 94 w 405"/>
                  <a:gd name="T43" fmla="*/ 137 h 472"/>
                  <a:gd name="T44" fmla="*/ 300 w 405"/>
                  <a:gd name="T45" fmla="*/ 137 h 472"/>
                  <a:gd name="T46" fmla="*/ 177 w 405"/>
                  <a:gd name="T47" fmla="*/ 137 h 472"/>
                  <a:gd name="T48" fmla="*/ 94 w 405"/>
                  <a:gd name="T49" fmla="*/ 182 h 472"/>
                  <a:gd name="T50" fmla="*/ 209 w 405"/>
                  <a:gd name="T51" fmla="*/ 182 h 472"/>
                  <a:gd name="T52" fmla="*/ 300 w 405"/>
                  <a:gd name="T53" fmla="*/ 182 h 472"/>
                  <a:gd name="T54" fmla="*/ 254 w 405"/>
                  <a:gd name="T55" fmla="*/ 18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5" h="472">
                    <a:moveTo>
                      <a:pt x="405" y="194"/>
                    </a:moveTo>
                    <a:lnTo>
                      <a:pt x="405" y="472"/>
                    </a:lnTo>
                    <a:lnTo>
                      <a:pt x="0" y="472"/>
                    </a:lnTo>
                    <a:lnTo>
                      <a:pt x="0" y="194"/>
                    </a:lnTo>
                    <a:moveTo>
                      <a:pt x="405" y="472"/>
                    </a:moveTo>
                    <a:lnTo>
                      <a:pt x="204" y="333"/>
                    </a:lnTo>
                    <a:lnTo>
                      <a:pt x="0" y="472"/>
                    </a:lnTo>
                    <a:moveTo>
                      <a:pt x="405" y="194"/>
                    </a:moveTo>
                    <a:lnTo>
                      <a:pt x="269" y="336"/>
                    </a:lnTo>
                    <a:moveTo>
                      <a:pt x="0" y="194"/>
                    </a:moveTo>
                    <a:lnTo>
                      <a:pt x="137" y="336"/>
                    </a:lnTo>
                    <a:moveTo>
                      <a:pt x="355" y="185"/>
                    </a:moveTo>
                    <a:lnTo>
                      <a:pt x="355" y="86"/>
                    </a:lnTo>
                    <a:moveTo>
                      <a:pt x="266" y="0"/>
                    </a:moveTo>
                    <a:lnTo>
                      <a:pt x="50" y="0"/>
                    </a:lnTo>
                    <a:lnTo>
                      <a:pt x="50" y="185"/>
                    </a:lnTo>
                    <a:moveTo>
                      <a:pt x="355" y="86"/>
                    </a:moveTo>
                    <a:lnTo>
                      <a:pt x="266" y="0"/>
                    </a:lnTo>
                    <a:lnTo>
                      <a:pt x="266" y="86"/>
                    </a:lnTo>
                    <a:lnTo>
                      <a:pt x="355" y="86"/>
                    </a:lnTo>
                    <a:moveTo>
                      <a:pt x="137" y="137"/>
                    </a:moveTo>
                    <a:lnTo>
                      <a:pt x="94" y="137"/>
                    </a:lnTo>
                    <a:moveTo>
                      <a:pt x="300" y="137"/>
                    </a:moveTo>
                    <a:lnTo>
                      <a:pt x="177" y="137"/>
                    </a:lnTo>
                    <a:moveTo>
                      <a:pt x="94" y="182"/>
                    </a:moveTo>
                    <a:lnTo>
                      <a:pt x="209" y="182"/>
                    </a:lnTo>
                    <a:moveTo>
                      <a:pt x="300" y="182"/>
                    </a:moveTo>
                    <a:lnTo>
                      <a:pt x="254" y="182"/>
                    </a:ln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95" name="Rectangle 14">
                <a:extLst>
                  <a:ext uri="{FF2B5EF4-FFF2-40B4-BE49-F238E27FC236}">
                    <a16:creationId xmlns:a16="http://schemas.microsoft.com/office/drawing/2014/main" id="{7CE518B5-3316-42EA-B6EB-C21287F23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543" y="3545542"/>
                <a:ext cx="1347092" cy="399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700" b="1" dirty="0">
                    <a:latin typeface="Montserrat Black" panose="00000A00000000000000" pitchFamily="50" charset="0"/>
                  </a:rPr>
                  <a:t>STEP 01</a:t>
                </a:r>
                <a:endParaRPr lang="ru-RU" altLang="ru-RU" sz="400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96" name="Rectangle 15">
                <a:extLst>
                  <a:ext uri="{FF2B5EF4-FFF2-40B4-BE49-F238E27FC236}">
                    <a16:creationId xmlns:a16="http://schemas.microsoft.com/office/drawing/2014/main" id="{A0FB75B9-FEB6-493B-9998-626598744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707" y="3545542"/>
                <a:ext cx="1410688" cy="399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700" b="1" dirty="0">
                    <a:latin typeface="Montserrat Black" panose="00000A00000000000000" pitchFamily="50" charset="0"/>
                  </a:rPr>
                  <a:t>STEP 02</a:t>
                </a:r>
                <a:endParaRPr lang="ru-RU" altLang="ru-RU" sz="400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97" name="Rectangle 16">
                <a:extLst>
                  <a:ext uri="{FF2B5EF4-FFF2-40B4-BE49-F238E27FC236}">
                    <a16:creationId xmlns:a16="http://schemas.microsoft.com/office/drawing/2014/main" id="{54FE73FA-3E59-4FD1-A0A2-BF8FEAC03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6347" y="3545542"/>
                <a:ext cx="1410688" cy="399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700" b="1">
                    <a:latin typeface="Montserrat Black" panose="00000A00000000000000" pitchFamily="50" charset="0"/>
                  </a:rPr>
                  <a:t>STEP 03</a:t>
                </a:r>
                <a:endParaRPr lang="ru-RU" altLang="ru-RU" sz="40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98" name="Rectangle 17">
                <a:extLst>
                  <a:ext uri="{FF2B5EF4-FFF2-40B4-BE49-F238E27FC236}">
                    <a16:creationId xmlns:a16="http://schemas.microsoft.com/office/drawing/2014/main" id="{4CF0B54B-7601-4D19-BA84-EC4F76F2E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1247" y="3545542"/>
                <a:ext cx="1445377" cy="399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700" b="1" dirty="0">
                    <a:latin typeface="Montserrat Black" panose="00000A00000000000000" pitchFamily="50" charset="0"/>
                  </a:rPr>
                  <a:t>STEP 04</a:t>
                </a:r>
                <a:endParaRPr lang="ru-RU" altLang="ru-RU" sz="400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99" name="Freeform 7">
                <a:extLst>
                  <a:ext uri="{FF2B5EF4-FFF2-40B4-BE49-F238E27FC236}">
                    <a16:creationId xmlns:a16="http://schemas.microsoft.com/office/drawing/2014/main" id="{08F4958B-3E72-4CB7-9F1D-5AC6B0DA1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2664" y="1982261"/>
                <a:ext cx="2583777" cy="2552964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6 w 679"/>
                  <a:gd name="T5" fmla="*/ 836 h 836"/>
                  <a:gd name="T6" fmla="*/ 538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8 w 679"/>
                  <a:gd name="T19" fmla="*/ 0 h 836"/>
                  <a:gd name="T20" fmla="*/ 46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0" y="836"/>
                      <a:pt x="46" y="836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rgbClr val="BF203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100" name="Rectangle 16">
                <a:extLst>
                  <a:ext uri="{FF2B5EF4-FFF2-40B4-BE49-F238E27FC236}">
                    <a16:creationId xmlns:a16="http://schemas.microsoft.com/office/drawing/2014/main" id="{451992D7-AF98-4EA0-AB3D-6E7525815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494" y="3545542"/>
                <a:ext cx="1416469" cy="399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700" b="1" dirty="0">
                    <a:latin typeface="Montserrat Black" panose="00000A00000000000000" pitchFamily="50" charset="0"/>
                  </a:rPr>
                  <a:t>STEP </a:t>
                </a:r>
                <a:r>
                  <a:rPr lang="en-US" altLang="ru-RU" sz="700" b="1" dirty="0">
                    <a:latin typeface="Montserrat Black" panose="00000A00000000000000" pitchFamily="50" charset="0"/>
                  </a:rPr>
                  <a:t>05</a:t>
                </a:r>
                <a:endParaRPr lang="ru-RU" altLang="ru-RU" sz="400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8C606D42-6EE2-429A-82B8-A34C5311F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3066" y="1982261"/>
                <a:ext cx="2583777" cy="2552964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6 w 679"/>
                  <a:gd name="T5" fmla="*/ 836 h 836"/>
                  <a:gd name="T6" fmla="*/ 538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8 w 679"/>
                  <a:gd name="T19" fmla="*/ 0 h 836"/>
                  <a:gd name="T20" fmla="*/ 46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0" y="836"/>
                      <a:pt x="46" y="836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rgbClr val="50555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</p:grp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41D47166-61B6-4053-AA57-80CE127232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00394" y="2563640"/>
              <a:ext cx="1046062" cy="628031"/>
            </a:xfrm>
            <a:custGeom>
              <a:avLst/>
              <a:gdLst>
                <a:gd name="T0" fmla="*/ 189 w 249"/>
                <a:gd name="T1" fmla="*/ 56 h 139"/>
                <a:gd name="T2" fmla="*/ 192 w 249"/>
                <a:gd name="T3" fmla="*/ 87 h 139"/>
                <a:gd name="T4" fmla="*/ 175 w 249"/>
                <a:gd name="T5" fmla="*/ 96 h 139"/>
                <a:gd name="T6" fmla="*/ 141 w 249"/>
                <a:gd name="T7" fmla="*/ 70 h 139"/>
                <a:gd name="T8" fmla="*/ 95 w 249"/>
                <a:gd name="T9" fmla="*/ 72 h 139"/>
                <a:gd name="T10" fmla="*/ 94 w 249"/>
                <a:gd name="T11" fmla="*/ 48 h 139"/>
                <a:gd name="T12" fmla="*/ 174 w 249"/>
                <a:gd name="T13" fmla="*/ 32 h 139"/>
                <a:gd name="T14" fmla="*/ 62 w 249"/>
                <a:gd name="T15" fmla="*/ 114 h 139"/>
                <a:gd name="T16" fmla="*/ 80 w 249"/>
                <a:gd name="T17" fmla="*/ 94 h 139"/>
                <a:gd name="T18" fmla="*/ 59 w 249"/>
                <a:gd name="T19" fmla="*/ 100 h 139"/>
                <a:gd name="T20" fmla="*/ 71 w 249"/>
                <a:gd name="T21" fmla="*/ 109 h 139"/>
                <a:gd name="T22" fmla="*/ 75 w 249"/>
                <a:gd name="T23" fmla="*/ 126 h 139"/>
                <a:gd name="T24" fmla="*/ 98 w 249"/>
                <a:gd name="T25" fmla="*/ 99 h 139"/>
                <a:gd name="T26" fmla="*/ 82 w 249"/>
                <a:gd name="T27" fmla="*/ 98 h 139"/>
                <a:gd name="T28" fmla="*/ 107 w 249"/>
                <a:gd name="T29" fmla="*/ 102 h 139"/>
                <a:gd name="T30" fmla="*/ 83 w 249"/>
                <a:gd name="T31" fmla="*/ 131 h 139"/>
                <a:gd name="T32" fmla="*/ 107 w 249"/>
                <a:gd name="T33" fmla="*/ 102 h 139"/>
                <a:gd name="T34" fmla="*/ 94 w 249"/>
                <a:gd name="T35" fmla="*/ 134 h 139"/>
                <a:gd name="T36" fmla="*/ 116 w 249"/>
                <a:gd name="T37" fmla="*/ 126 h 139"/>
                <a:gd name="T38" fmla="*/ 96 w 249"/>
                <a:gd name="T39" fmla="*/ 126 h 139"/>
                <a:gd name="T40" fmla="*/ 95 w 249"/>
                <a:gd name="T41" fmla="*/ 37 h 139"/>
                <a:gd name="T42" fmla="*/ 78 w 249"/>
                <a:gd name="T43" fmla="*/ 38 h 139"/>
                <a:gd name="T44" fmla="*/ 56 w 249"/>
                <a:gd name="T45" fmla="*/ 67 h 139"/>
                <a:gd name="T46" fmla="*/ 59 w 249"/>
                <a:gd name="T47" fmla="*/ 100 h 139"/>
                <a:gd name="T48" fmla="*/ 128 w 249"/>
                <a:gd name="T49" fmla="*/ 136 h 139"/>
                <a:gd name="T50" fmla="*/ 128 w 249"/>
                <a:gd name="T51" fmla="*/ 127 h 139"/>
                <a:gd name="T52" fmla="*/ 151 w 249"/>
                <a:gd name="T53" fmla="*/ 125 h 139"/>
                <a:gd name="T54" fmla="*/ 164 w 249"/>
                <a:gd name="T55" fmla="*/ 124 h 139"/>
                <a:gd name="T56" fmla="*/ 176 w 249"/>
                <a:gd name="T57" fmla="*/ 115 h 139"/>
                <a:gd name="T58" fmla="*/ 0 w 249"/>
                <a:gd name="T59" fmla="*/ 63 h 139"/>
                <a:gd name="T60" fmla="*/ 30 w 249"/>
                <a:gd name="T61" fmla="*/ 86 h 139"/>
                <a:gd name="T62" fmla="*/ 40 w 249"/>
                <a:gd name="T63" fmla="*/ 87 h 139"/>
                <a:gd name="T64" fmla="*/ 83 w 249"/>
                <a:gd name="T65" fmla="*/ 26 h 139"/>
                <a:gd name="T66" fmla="*/ 63 w 249"/>
                <a:gd name="T67" fmla="*/ 9 h 139"/>
                <a:gd name="T68" fmla="*/ 212 w 249"/>
                <a:gd name="T69" fmla="*/ 2 h 139"/>
                <a:gd name="T70" fmla="*/ 174 w 249"/>
                <a:gd name="T71" fmla="*/ 32 h 139"/>
                <a:gd name="T72" fmla="*/ 206 w 249"/>
                <a:gd name="T73" fmla="*/ 84 h 139"/>
                <a:gd name="T74" fmla="*/ 211 w 249"/>
                <a:gd name="T75" fmla="*/ 84 h 139"/>
                <a:gd name="T76" fmla="*/ 249 w 249"/>
                <a:gd name="T77" fmla="*/ 6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39">
                  <a:moveTo>
                    <a:pt x="175" y="31"/>
                  </a:moveTo>
                  <a:cubicBezTo>
                    <a:pt x="180" y="39"/>
                    <a:pt x="184" y="48"/>
                    <a:pt x="189" y="56"/>
                  </a:cubicBezTo>
                  <a:cubicBezTo>
                    <a:pt x="194" y="64"/>
                    <a:pt x="199" y="72"/>
                    <a:pt x="204" y="80"/>
                  </a:cubicBezTo>
                  <a:cubicBezTo>
                    <a:pt x="200" y="82"/>
                    <a:pt x="196" y="85"/>
                    <a:pt x="192" y="87"/>
                  </a:cubicBezTo>
                  <a:cubicBezTo>
                    <a:pt x="189" y="90"/>
                    <a:pt x="187" y="94"/>
                    <a:pt x="185" y="97"/>
                  </a:cubicBezTo>
                  <a:cubicBezTo>
                    <a:pt x="182" y="102"/>
                    <a:pt x="178" y="99"/>
                    <a:pt x="175" y="96"/>
                  </a:cubicBezTo>
                  <a:cubicBezTo>
                    <a:pt x="171" y="93"/>
                    <a:pt x="167" y="90"/>
                    <a:pt x="163" y="86"/>
                  </a:cubicBezTo>
                  <a:cubicBezTo>
                    <a:pt x="156" y="81"/>
                    <a:pt x="149" y="75"/>
                    <a:pt x="141" y="70"/>
                  </a:cubicBezTo>
                  <a:cubicBezTo>
                    <a:pt x="135" y="65"/>
                    <a:pt x="127" y="61"/>
                    <a:pt x="119" y="62"/>
                  </a:cubicBezTo>
                  <a:cubicBezTo>
                    <a:pt x="110" y="63"/>
                    <a:pt x="103" y="70"/>
                    <a:pt x="95" y="72"/>
                  </a:cubicBezTo>
                  <a:cubicBezTo>
                    <a:pt x="89" y="73"/>
                    <a:pt x="80" y="72"/>
                    <a:pt x="78" y="64"/>
                  </a:cubicBezTo>
                  <a:cubicBezTo>
                    <a:pt x="77" y="56"/>
                    <a:pt x="88" y="52"/>
                    <a:pt x="94" y="48"/>
                  </a:cubicBezTo>
                  <a:cubicBezTo>
                    <a:pt x="102" y="44"/>
                    <a:pt x="110" y="40"/>
                    <a:pt x="119" y="38"/>
                  </a:cubicBezTo>
                  <a:cubicBezTo>
                    <a:pt x="137" y="32"/>
                    <a:pt x="156" y="26"/>
                    <a:pt x="174" y="32"/>
                  </a:cubicBezTo>
                  <a:cubicBezTo>
                    <a:pt x="174" y="32"/>
                    <a:pt x="174" y="31"/>
                    <a:pt x="175" y="31"/>
                  </a:cubicBezTo>
                  <a:close/>
                  <a:moveTo>
                    <a:pt x="62" y="114"/>
                  </a:moveTo>
                  <a:cubicBezTo>
                    <a:pt x="69" y="115"/>
                    <a:pt x="73" y="108"/>
                    <a:pt x="77" y="103"/>
                  </a:cubicBezTo>
                  <a:cubicBezTo>
                    <a:pt x="79" y="100"/>
                    <a:pt x="81" y="97"/>
                    <a:pt x="80" y="94"/>
                  </a:cubicBezTo>
                  <a:cubicBezTo>
                    <a:pt x="79" y="91"/>
                    <a:pt x="76" y="90"/>
                    <a:pt x="73" y="90"/>
                  </a:cubicBezTo>
                  <a:cubicBezTo>
                    <a:pt x="68" y="90"/>
                    <a:pt x="61" y="96"/>
                    <a:pt x="59" y="100"/>
                  </a:cubicBezTo>
                  <a:cubicBezTo>
                    <a:pt x="56" y="105"/>
                    <a:pt x="55" y="113"/>
                    <a:pt x="62" y="114"/>
                  </a:cubicBezTo>
                  <a:close/>
                  <a:moveTo>
                    <a:pt x="71" y="109"/>
                  </a:moveTo>
                  <a:cubicBezTo>
                    <a:pt x="68" y="112"/>
                    <a:pt x="65" y="115"/>
                    <a:pt x="66" y="120"/>
                  </a:cubicBezTo>
                  <a:cubicBezTo>
                    <a:pt x="67" y="124"/>
                    <a:pt x="71" y="126"/>
                    <a:pt x="75" y="126"/>
                  </a:cubicBezTo>
                  <a:cubicBezTo>
                    <a:pt x="82" y="124"/>
                    <a:pt x="88" y="115"/>
                    <a:pt x="92" y="109"/>
                  </a:cubicBezTo>
                  <a:cubicBezTo>
                    <a:pt x="95" y="107"/>
                    <a:pt x="98" y="103"/>
                    <a:pt x="98" y="99"/>
                  </a:cubicBezTo>
                  <a:cubicBezTo>
                    <a:pt x="97" y="96"/>
                    <a:pt x="95" y="93"/>
                    <a:pt x="91" y="93"/>
                  </a:cubicBezTo>
                  <a:cubicBezTo>
                    <a:pt x="87" y="93"/>
                    <a:pt x="84" y="95"/>
                    <a:pt x="82" y="98"/>
                  </a:cubicBezTo>
                  <a:cubicBezTo>
                    <a:pt x="78" y="102"/>
                    <a:pt x="75" y="106"/>
                    <a:pt x="71" y="109"/>
                  </a:cubicBezTo>
                  <a:close/>
                  <a:moveTo>
                    <a:pt x="107" y="102"/>
                  </a:moveTo>
                  <a:cubicBezTo>
                    <a:pt x="100" y="97"/>
                    <a:pt x="93" y="107"/>
                    <a:pt x="89" y="112"/>
                  </a:cubicBezTo>
                  <a:cubicBezTo>
                    <a:pt x="86" y="116"/>
                    <a:pt x="75" y="126"/>
                    <a:pt x="83" y="131"/>
                  </a:cubicBezTo>
                  <a:cubicBezTo>
                    <a:pt x="90" y="135"/>
                    <a:pt x="98" y="125"/>
                    <a:pt x="102" y="120"/>
                  </a:cubicBezTo>
                  <a:cubicBezTo>
                    <a:pt x="106" y="116"/>
                    <a:pt x="114" y="107"/>
                    <a:pt x="107" y="102"/>
                  </a:cubicBezTo>
                  <a:close/>
                  <a:moveTo>
                    <a:pt x="96" y="126"/>
                  </a:moveTo>
                  <a:cubicBezTo>
                    <a:pt x="94" y="129"/>
                    <a:pt x="93" y="131"/>
                    <a:pt x="94" y="134"/>
                  </a:cubicBezTo>
                  <a:cubicBezTo>
                    <a:pt x="95" y="137"/>
                    <a:pt x="98" y="138"/>
                    <a:pt x="101" y="138"/>
                  </a:cubicBezTo>
                  <a:cubicBezTo>
                    <a:pt x="107" y="137"/>
                    <a:pt x="113" y="131"/>
                    <a:pt x="116" y="126"/>
                  </a:cubicBezTo>
                  <a:cubicBezTo>
                    <a:pt x="119" y="120"/>
                    <a:pt x="117" y="113"/>
                    <a:pt x="110" y="114"/>
                  </a:cubicBezTo>
                  <a:cubicBezTo>
                    <a:pt x="104" y="115"/>
                    <a:pt x="100" y="122"/>
                    <a:pt x="96" y="126"/>
                  </a:cubicBezTo>
                  <a:close/>
                  <a:moveTo>
                    <a:pt x="105" y="43"/>
                  </a:moveTo>
                  <a:cubicBezTo>
                    <a:pt x="102" y="41"/>
                    <a:pt x="98" y="39"/>
                    <a:pt x="95" y="37"/>
                  </a:cubicBezTo>
                  <a:cubicBezTo>
                    <a:pt x="92" y="36"/>
                    <a:pt x="87" y="33"/>
                    <a:pt x="83" y="34"/>
                  </a:cubicBezTo>
                  <a:cubicBezTo>
                    <a:pt x="81" y="34"/>
                    <a:pt x="79" y="36"/>
                    <a:pt x="78" y="38"/>
                  </a:cubicBezTo>
                  <a:cubicBezTo>
                    <a:pt x="75" y="42"/>
                    <a:pt x="73" y="45"/>
                    <a:pt x="71" y="48"/>
                  </a:cubicBezTo>
                  <a:cubicBezTo>
                    <a:pt x="66" y="55"/>
                    <a:pt x="61" y="60"/>
                    <a:pt x="56" y="67"/>
                  </a:cubicBezTo>
                  <a:cubicBezTo>
                    <a:pt x="51" y="73"/>
                    <a:pt x="46" y="80"/>
                    <a:pt x="40" y="87"/>
                  </a:cubicBezTo>
                  <a:cubicBezTo>
                    <a:pt x="46" y="92"/>
                    <a:pt x="52" y="96"/>
                    <a:pt x="59" y="100"/>
                  </a:cubicBezTo>
                  <a:moveTo>
                    <a:pt x="110" y="133"/>
                  </a:moveTo>
                  <a:cubicBezTo>
                    <a:pt x="115" y="136"/>
                    <a:pt x="122" y="137"/>
                    <a:pt x="128" y="136"/>
                  </a:cubicBezTo>
                  <a:cubicBezTo>
                    <a:pt x="130" y="136"/>
                    <a:pt x="134" y="135"/>
                    <a:pt x="133" y="132"/>
                  </a:cubicBezTo>
                  <a:cubicBezTo>
                    <a:pt x="133" y="130"/>
                    <a:pt x="129" y="129"/>
                    <a:pt x="128" y="127"/>
                  </a:cubicBezTo>
                  <a:cubicBezTo>
                    <a:pt x="133" y="132"/>
                    <a:pt x="140" y="139"/>
                    <a:pt x="148" y="134"/>
                  </a:cubicBezTo>
                  <a:cubicBezTo>
                    <a:pt x="151" y="132"/>
                    <a:pt x="152" y="128"/>
                    <a:pt x="151" y="125"/>
                  </a:cubicBezTo>
                  <a:cubicBezTo>
                    <a:pt x="150" y="121"/>
                    <a:pt x="146" y="119"/>
                    <a:pt x="143" y="116"/>
                  </a:cubicBezTo>
                  <a:cubicBezTo>
                    <a:pt x="148" y="122"/>
                    <a:pt x="156" y="130"/>
                    <a:pt x="164" y="124"/>
                  </a:cubicBezTo>
                  <a:cubicBezTo>
                    <a:pt x="172" y="119"/>
                    <a:pt x="164" y="110"/>
                    <a:pt x="159" y="106"/>
                  </a:cubicBezTo>
                  <a:cubicBezTo>
                    <a:pt x="163" y="111"/>
                    <a:pt x="168" y="117"/>
                    <a:pt x="176" y="115"/>
                  </a:cubicBezTo>
                  <a:cubicBezTo>
                    <a:pt x="183" y="113"/>
                    <a:pt x="184" y="105"/>
                    <a:pt x="181" y="100"/>
                  </a:cubicBezTo>
                  <a:moveTo>
                    <a:pt x="0" y="63"/>
                  </a:moveTo>
                  <a:cubicBezTo>
                    <a:pt x="7" y="68"/>
                    <a:pt x="14" y="73"/>
                    <a:pt x="21" y="78"/>
                  </a:cubicBezTo>
                  <a:cubicBezTo>
                    <a:pt x="24" y="81"/>
                    <a:pt x="27" y="84"/>
                    <a:pt x="30" y="86"/>
                  </a:cubicBezTo>
                  <a:cubicBezTo>
                    <a:pt x="31" y="87"/>
                    <a:pt x="34" y="90"/>
                    <a:pt x="35" y="91"/>
                  </a:cubicBezTo>
                  <a:cubicBezTo>
                    <a:pt x="37" y="91"/>
                    <a:pt x="39" y="88"/>
                    <a:pt x="40" y="87"/>
                  </a:cubicBezTo>
                  <a:moveTo>
                    <a:pt x="80" y="35"/>
                  </a:moveTo>
                  <a:cubicBezTo>
                    <a:pt x="84" y="32"/>
                    <a:pt x="87" y="29"/>
                    <a:pt x="83" y="26"/>
                  </a:cubicBezTo>
                  <a:cubicBezTo>
                    <a:pt x="80" y="23"/>
                    <a:pt x="77" y="20"/>
                    <a:pt x="74" y="18"/>
                  </a:cubicBezTo>
                  <a:cubicBezTo>
                    <a:pt x="70" y="15"/>
                    <a:pt x="66" y="12"/>
                    <a:pt x="63" y="9"/>
                  </a:cubicBezTo>
                  <a:cubicBezTo>
                    <a:pt x="59" y="6"/>
                    <a:pt x="55" y="3"/>
                    <a:pt x="51" y="0"/>
                  </a:cubicBezTo>
                  <a:moveTo>
                    <a:pt x="212" y="2"/>
                  </a:moveTo>
                  <a:cubicBezTo>
                    <a:pt x="198" y="9"/>
                    <a:pt x="183" y="16"/>
                    <a:pt x="169" y="23"/>
                  </a:cubicBezTo>
                  <a:cubicBezTo>
                    <a:pt x="171" y="26"/>
                    <a:pt x="173" y="29"/>
                    <a:pt x="174" y="32"/>
                  </a:cubicBezTo>
                  <a:moveTo>
                    <a:pt x="203" y="79"/>
                  </a:moveTo>
                  <a:cubicBezTo>
                    <a:pt x="204" y="81"/>
                    <a:pt x="205" y="83"/>
                    <a:pt x="206" y="84"/>
                  </a:cubicBezTo>
                  <a:cubicBezTo>
                    <a:pt x="207" y="85"/>
                    <a:pt x="206" y="86"/>
                    <a:pt x="208" y="86"/>
                  </a:cubicBezTo>
                  <a:cubicBezTo>
                    <a:pt x="209" y="86"/>
                    <a:pt x="210" y="85"/>
                    <a:pt x="211" y="84"/>
                  </a:cubicBezTo>
                  <a:cubicBezTo>
                    <a:pt x="216" y="82"/>
                    <a:pt x="220" y="81"/>
                    <a:pt x="224" y="79"/>
                  </a:cubicBezTo>
                  <a:cubicBezTo>
                    <a:pt x="232" y="75"/>
                    <a:pt x="241" y="71"/>
                    <a:pt x="249" y="67"/>
                  </a:cubicBezTo>
                </a:path>
              </a:pathLst>
            </a:custGeom>
            <a:noFill/>
            <a:ln w="22225" cap="rnd">
              <a:solidFill>
                <a:srgbClr val="50555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00" b="0" i="0" u="none" strike="noStrike" kern="0" cap="none" spc="0" normalizeH="0" baseline="0" noProof="0">
                <a:ln>
                  <a:noFill/>
                </a:ln>
                <a:solidFill>
                  <a:srgbClr val="50555C"/>
                </a:solidFill>
                <a:effectLst/>
                <a:uLnTx/>
                <a:uFillTx/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9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67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7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7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7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1" grpId="0"/>
          <p:bldP spid="22" grpId="0"/>
          <p:bldP spid="32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1" grpId="0"/>
          <p:bldP spid="22" grpId="0"/>
          <p:bldP spid="32" grpId="0"/>
          <p:bldP spid="3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726398" y="4312515"/>
            <a:ext cx="7209477" cy="55517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99"/>
          </a:p>
        </p:txBody>
      </p:sp>
      <p:grpSp>
        <p:nvGrpSpPr>
          <p:cNvPr id="27" name="Group 26"/>
          <p:cNvGrpSpPr/>
          <p:nvPr/>
        </p:nvGrpSpPr>
        <p:grpSpPr>
          <a:xfrm>
            <a:off x="337233" y="1373285"/>
            <a:ext cx="7732184" cy="3088786"/>
            <a:chOff x="4533900" y="1344613"/>
            <a:chExt cx="3122613" cy="4595813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533900" y="1344613"/>
              <a:ext cx="3122613" cy="4595813"/>
            </a:xfrm>
            <a:custGeom>
              <a:avLst/>
              <a:gdLst>
                <a:gd name="T0" fmla="*/ 759 w 820"/>
                <a:gd name="T1" fmla="*/ 1206 h 1206"/>
                <a:gd name="T2" fmla="*/ 61 w 820"/>
                <a:gd name="T3" fmla="*/ 1206 h 1206"/>
                <a:gd name="T4" fmla="*/ 0 w 820"/>
                <a:gd name="T5" fmla="*/ 1145 h 1206"/>
                <a:gd name="T6" fmla="*/ 0 w 820"/>
                <a:gd name="T7" fmla="*/ 61 h 1206"/>
                <a:gd name="T8" fmla="*/ 61 w 820"/>
                <a:gd name="T9" fmla="*/ 0 h 1206"/>
                <a:gd name="T10" fmla="*/ 759 w 820"/>
                <a:gd name="T11" fmla="*/ 0 h 1206"/>
                <a:gd name="T12" fmla="*/ 820 w 820"/>
                <a:gd name="T13" fmla="*/ 61 h 1206"/>
                <a:gd name="T14" fmla="*/ 820 w 820"/>
                <a:gd name="T15" fmla="*/ 1145 h 1206"/>
                <a:gd name="T16" fmla="*/ 759 w 820"/>
                <a:gd name="T17" fmla="*/ 1206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0" h="1206">
                  <a:moveTo>
                    <a:pt x="759" y="1206"/>
                  </a:moveTo>
                  <a:cubicBezTo>
                    <a:pt x="61" y="1206"/>
                    <a:pt x="61" y="1206"/>
                    <a:pt x="61" y="1206"/>
                  </a:cubicBezTo>
                  <a:cubicBezTo>
                    <a:pt x="28" y="1206"/>
                    <a:pt x="0" y="1179"/>
                    <a:pt x="0" y="114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8" y="0"/>
                    <a:pt x="61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92" y="0"/>
                    <a:pt x="820" y="27"/>
                    <a:pt x="820" y="61"/>
                  </a:cubicBezTo>
                  <a:cubicBezTo>
                    <a:pt x="820" y="1145"/>
                    <a:pt x="820" y="1145"/>
                    <a:pt x="820" y="1145"/>
                  </a:cubicBezTo>
                  <a:cubicBezTo>
                    <a:pt x="820" y="1179"/>
                    <a:pt x="792" y="1206"/>
                    <a:pt x="759" y="1206"/>
                  </a:cubicBezTo>
                  <a:close/>
                </a:path>
              </a:pathLst>
            </a:custGeom>
            <a:solidFill>
              <a:srgbClr val="000000"/>
            </a:solidFill>
            <a:ln w="22225" cap="flat">
              <a:solidFill>
                <a:srgbClr val="58595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ru-RU" sz="1799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91063" y="1771650"/>
              <a:ext cx="2809875" cy="37607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ru-RU" sz="1799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053138" y="1535113"/>
              <a:ext cx="84138" cy="7937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ru-RU" sz="1799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6072188" y="1550988"/>
              <a:ext cx="46038" cy="49213"/>
            </a:xfrm>
            <a:prstGeom prst="ellipse">
              <a:avLst/>
            </a:prstGeom>
            <a:solidFill>
              <a:srgbClr val="0E2F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ru-RU" sz="17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011863" y="5643563"/>
              <a:ext cx="206375" cy="212725"/>
            </a:xfrm>
            <a:custGeom>
              <a:avLst/>
              <a:gdLst>
                <a:gd name="T0" fmla="*/ 0 w 54"/>
                <a:gd name="T1" fmla="*/ 8 h 56"/>
                <a:gd name="T2" fmla="*/ 22 w 54"/>
                <a:gd name="T3" fmla="*/ 0 h 56"/>
                <a:gd name="T4" fmla="*/ 54 w 54"/>
                <a:gd name="T5" fmla="*/ 31 h 56"/>
                <a:gd name="T6" fmla="*/ 42 w 54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6">
                  <a:moveTo>
                    <a:pt x="0" y="8"/>
                  </a:moveTo>
                  <a:cubicBezTo>
                    <a:pt x="6" y="3"/>
                    <a:pt x="13" y="0"/>
                    <a:pt x="22" y="0"/>
                  </a:cubicBezTo>
                  <a:cubicBezTo>
                    <a:pt x="40" y="0"/>
                    <a:pt x="54" y="14"/>
                    <a:pt x="54" y="31"/>
                  </a:cubicBezTo>
                  <a:cubicBezTo>
                    <a:pt x="54" y="41"/>
                    <a:pt x="49" y="50"/>
                    <a:pt x="42" y="56"/>
                  </a:cubicBezTo>
                </a:path>
              </a:pathLst>
            </a:custGeom>
            <a:noFill/>
            <a:ln w="15875" cap="flat">
              <a:solidFill>
                <a:srgbClr val="41404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ru-RU" sz="1799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973763" y="5673725"/>
              <a:ext cx="198438" cy="209550"/>
            </a:xfrm>
            <a:custGeom>
              <a:avLst/>
              <a:gdLst>
                <a:gd name="T0" fmla="*/ 52 w 52"/>
                <a:gd name="T1" fmla="*/ 48 h 55"/>
                <a:gd name="T2" fmla="*/ 32 w 52"/>
                <a:gd name="T3" fmla="*/ 55 h 55"/>
                <a:gd name="T4" fmla="*/ 0 w 52"/>
                <a:gd name="T5" fmla="*/ 23 h 55"/>
                <a:gd name="T6" fmla="*/ 10 w 52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52" y="48"/>
                  </a:moveTo>
                  <a:cubicBezTo>
                    <a:pt x="46" y="53"/>
                    <a:pt x="40" y="55"/>
                    <a:pt x="32" y="55"/>
                  </a:cubicBezTo>
                  <a:cubicBezTo>
                    <a:pt x="14" y="55"/>
                    <a:pt x="0" y="41"/>
                    <a:pt x="0" y="23"/>
                  </a:cubicBezTo>
                  <a:cubicBezTo>
                    <a:pt x="0" y="14"/>
                    <a:pt x="4" y="6"/>
                    <a:pt x="10" y="0"/>
                  </a:cubicBezTo>
                </a:path>
              </a:pathLst>
            </a:custGeom>
            <a:noFill/>
            <a:ln w="15875" cap="flat">
              <a:solidFill>
                <a:srgbClr val="93959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ru-RU" sz="1799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59008-F364-4E8C-B0DE-57A8EE2E04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274320"/>
            <a:ext cx="9307716" cy="95410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 2: verify Kellogg email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4259" y="4840527"/>
            <a:ext cx="2766783" cy="27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126"/>
            <a:r>
              <a:rPr lang="en-US" altLang="ru-RU" sz="1799" b="1" dirty="0">
                <a:solidFill>
                  <a:schemeClr val="accent3"/>
                </a:solidFill>
                <a:latin typeface="+mn-lt"/>
              </a:rPr>
              <a:t>1. Verification message</a:t>
            </a:r>
            <a:endParaRPr lang="ru-RU" altLang="ru-RU" sz="1799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259" y="5169732"/>
            <a:ext cx="812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you click on the Verification button in your Kellogg email, it will take you back to GitHub and you should see the message </a:t>
            </a:r>
            <a:r>
              <a:rPr lang="en-US" sz="1200" b="1" dirty="0"/>
              <a:t>“Your email was verified” </a:t>
            </a:r>
            <a:r>
              <a:rPr lang="en-US" sz="1200" dirty="0"/>
              <a:t>appear on the main screen. </a:t>
            </a:r>
            <a:endParaRPr lang="ru-RU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| </a:t>
            </a:r>
            <a:fld id="{0FEA2673-BEE5-4F8D-9941-BC5C5E9DF4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0" name="Rectangle 17">
            <a:extLst>
              <a:ext uri="{FF2B5EF4-FFF2-40B4-BE49-F238E27FC236}">
                <a16:creationId xmlns:a16="http://schemas.microsoft.com/office/drawing/2014/main" id="{C66DB3BA-0B7E-4EDD-A7AA-C6527321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361" y="2168890"/>
            <a:ext cx="1065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126"/>
            <a:endParaRPr lang="ru-RU" altLang="ru-RU" sz="2000" dirty="0">
              <a:solidFill>
                <a:schemeClr val="accent1"/>
              </a:solidFill>
              <a:latin typeface="Montserrat Black" panose="00000A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03CD8-B816-4F79-9474-B5DDE3F5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17" y="2135802"/>
            <a:ext cx="6775615" cy="1254744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BC64CF8-0D68-4A73-9199-1AF3241B7FF5}"/>
              </a:ext>
            </a:extLst>
          </p:cNvPr>
          <p:cNvGrpSpPr/>
          <p:nvPr/>
        </p:nvGrpSpPr>
        <p:grpSpPr>
          <a:xfrm rot="5400000">
            <a:off x="9635196" y="580519"/>
            <a:ext cx="233289" cy="564665"/>
            <a:chOff x="4786314" y="4567239"/>
            <a:chExt cx="139700" cy="338137"/>
          </a:xfrm>
          <a:solidFill>
            <a:srgbClr val="C00000"/>
          </a:solidFill>
        </p:grpSpPr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84AA03FE-209F-4B17-AAA0-B8E7296CB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414" y="4803776"/>
              <a:ext cx="88900" cy="101600"/>
            </a:xfrm>
            <a:custGeom>
              <a:avLst/>
              <a:gdLst>
                <a:gd name="T0" fmla="*/ 2 w 46"/>
                <a:gd name="T1" fmla="*/ 52 h 52"/>
                <a:gd name="T2" fmla="*/ 20 w 46"/>
                <a:gd name="T3" fmla="*/ 17 h 52"/>
                <a:gd name="T4" fmla="*/ 46 w 46"/>
                <a:gd name="T5" fmla="*/ 1 h 52"/>
                <a:gd name="T6" fmla="*/ 2 w 46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2">
                  <a:moveTo>
                    <a:pt x="2" y="52"/>
                  </a:moveTo>
                  <a:cubicBezTo>
                    <a:pt x="0" y="42"/>
                    <a:pt x="3" y="36"/>
                    <a:pt x="20" y="17"/>
                  </a:cubicBezTo>
                  <a:cubicBezTo>
                    <a:pt x="34" y="2"/>
                    <a:pt x="37" y="0"/>
                    <a:pt x="46" y="1"/>
                  </a:cubicBezTo>
                  <a:cubicBezTo>
                    <a:pt x="43" y="7"/>
                    <a:pt x="8" y="48"/>
                    <a:pt x="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EAF9AF69-79A3-4349-98AF-F6E01A266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464" y="4567239"/>
              <a:ext cx="82550" cy="74613"/>
            </a:xfrm>
            <a:custGeom>
              <a:avLst/>
              <a:gdLst>
                <a:gd name="T0" fmla="*/ 43 w 43"/>
                <a:gd name="T1" fmla="*/ 30 h 38"/>
                <a:gd name="T2" fmla="*/ 34 w 43"/>
                <a:gd name="T3" fmla="*/ 34 h 38"/>
                <a:gd name="T4" fmla="*/ 2 w 43"/>
                <a:gd name="T5" fmla="*/ 8 h 38"/>
                <a:gd name="T6" fmla="*/ 1 w 43"/>
                <a:gd name="T7" fmla="*/ 3 h 38"/>
                <a:gd name="T8" fmla="*/ 9 w 43"/>
                <a:gd name="T9" fmla="*/ 2 h 38"/>
                <a:gd name="T10" fmla="*/ 31 w 43"/>
                <a:gd name="T11" fmla="*/ 15 h 38"/>
                <a:gd name="T12" fmla="*/ 41 w 43"/>
                <a:gd name="T13" fmla="*/ 25 h 38"/>
                <a:gd name="T14" fmla="*/ 43 w 43"/>
                <a:gd name="T15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">
                  <a:moveTo>
                    <a:pt x="43" y="30"/>
                  </a:moveTo>
                  <a:cubicBezTo>
                    <a:pt x="43" y="34"/>
                    <a:pt x="38" y="38"/>
                    <a:pt x="34" y="34"/>
                  </a:cubicBezTo>
                  <a:cubicBezTo>
                    <a:pt x="24" y="25"/>
                    <a:pt x="13" y="16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16" y="5"/>
                    <a:pt x="24" y="8"/>
                    <a:pt x="31" y="15"/>
                  </a:cubicBezTo>
                  <a:cubicBezTo>
                    <a:pt x="34" y="18"/>
                    <a:pt x="36" y="23"/>
                    <a:pt x="41" y="25"/>
                  </a:cubicBezTo>
                  <a:cubicBezTo>
                    <a:pt x="43" y="26"/>
                    <a:pt x="43" y="28"/>
                    <a:pt x="4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7">
              <a:extLst>
                <a:ext uri="{FF2B5EF4-FFF2-40B4-BE49-F238E27FC236}">
                  <a16:creationId xmlns:a16="http://schemas.microsoft.com/office/drawing/2014/main" id="{F41FEBAE-B65A-440B-93BD-C4065E6BF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4702176"/>
              <a:ext cx="98425" cy="23813"/>
            </a:xfrm>
            <a:custGeom>
              <a:avLst/>
              <a:gdLst>
                <a:gd name="T0" fmla="*/ 51 w 51"/>
                <a:gd name="T1" fmla="*/ 8 h 13"/>
                <a:gd name="T2" fmla="*/ 47 w 51"/>
                <a:gd name="T3" fmla="*/ 11 h 13"/>
                <a:gd name="T4" fmla="*/ 4 w 51"/>
                <a:gd name="T5" fmla="*/ 13 h 13"/>
                <a:gd name="T6" fmla="*/ 0 w 51"/>
                <a:gd name="T7" fmla="*/ 11 h 13"/>
                <a:gd name="T8" fmla="*/ 51 w 5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3">
                  <a:moveTo>
                    <a:pt x="51" y="8"/>
                  </a:moveTo>
                  <a:cubicBezTo>
                    <a:pt x="50" y="10"/>
                    <a:pt x="49" y="11"/>
                    <a:pt x="47" y="11"/>
                  </a:cubicBezTo>
                  <a:cubicBezTo>
                    <a:pt x="32" y="12"/>
                    <a:pt x="18" y="13"/>
                    <a:pt x="4" y="13"/>
                  </a:cubicBezTo>
                  <a:cubicBezTo>
                    <a:pt x="2" y="13"/>
                    <a:pt x="1" y="12"/>
                    <a:pt x="0" y="11"/>
                  </a:cubicBezTo>
                  <a:cubicBezTo>
                    <a:pt x="10" y="1"/>
                    <a:pt x="37" y="0"/>
                    <a:pt x="5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81DFE81-41C9-4F99-9B76-31BCAE8B9635}"/>
              </a:ext>
            </a:extLst>
          </p:cNvPr>
          <p:cNvGrpSpPr/>
          <p:nvPr/>
        </p:nvGrpSpPr>
        <p:grpSpPr>
          <a:xfrm>
            <a:off x="8755586" y="43089"/>
            <a:ext cx="3457038" cy="688507"/>
            <a:chOff x="165494" y="2097741"/>
            <a:chExt cx="11857835" cy="226416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38C9DF9-3AA5-4507-8C80-64C642D3FCC7}"/>
                </a:ext>
              </a:extLst>
            </p:cNvPr>
            <p:cNvGrpSpPr/>
            <p:nvPr/>
          </p:nvGrpSpPr>
          <p:grpSpPr>
            <a:xfrm>
              <a:off x="165494" y="2097741"/>
              <a:ext cx="11857835" cy="2264163"/>
              <a:chOff x="88043" y="1982261"/>
              <a:chExt cx="12468398" cy="2552964"/>
            </a:xfrm>
          </p:grpSpPr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id="{E5FAC8E0-5D84-4E9A-99FE-93B93971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4514" y="1982261"/>
                <a:ext cx="2583777" cy="2552964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6 w 679"/>
                  <a:gd name="T5" fmla="*/ 836 h 836"/>
                  <a:gd name="T6" fmla="*/ 538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8 w 679"/>
                  <a:gd name="T19" fmla="*/ 0 h 836"/>
                  <a:gd name="T20" fmla="*/ 46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0" y="836"/>
                      <a:pt x="46" y="836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48" name="Freeform 8">
                <a:extLst>
                  <a:ext uri="{FF2B5EF4-FFF2-40B4-BE49-F238E27FC236}">
                    <a16:creationId xmlns:a16="http://schemas.microsoft.com/office/drawing/2014/main" id="{C5683192-CB83-40AE-A031-01921C3BB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008" y="1982261"/>
                <a:ext cx="2583777" cy="2552964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7 w 679"/>
                  <a:gd name="T5" fmla="*/ 836 h 836"/>
                  <a:gd name="T6" fmla="*/ 539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9 w 679"/>
                  <a:gd name="T19" fmla="*/ 0 h 836"/>
                  <a:gd name="T20" fmla="*/ 47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1" y="836"/>
                      <a:pt x="47" y="836"/>
                    </a:cubicBezTo>
                    <a:cubicBezTo>
                      <a:pt x="539" y="836"/>
                      <a:pt x="539" y="836"/>
                      <a:pt x="539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id="{D2FA5956-C804-4A2C-B3D9-4B14E20BD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43" y="1982261"/>
                <a:ext cx="2582190" cy="2552964"/>
              </a:xfrm>
              <a:custGeom>
                <a:avLst/>
                <a:gdLst>
                  <a:gd name="T0" fmla="*/ 585 w 679"/>
                  <a:gd name="T1" fmla="*/ 496 h 836"/>
                  <a:gd name="T2" fmla="*/ 585 w 679"/>
                  <a:gd name="T3" fmla="*/ 789 h 836"/>
                  <a:gd name="T4" fmla="*/ 538 w 679"/>
                  <a:gd name="T5" fmla="*/ 836 h 836"/>
                  <a:gd name="T6" fmla="*/ 46 w 679"/>
                  <a:gd name="T7" fmla="*/ 836 h 836"/>
                  <a:gd name="T8" fmla="*/ 0 w 679"/>
                  <a:gd name="T9" fmla="*/ 789 h 836"/>
                  <a:gd name="T10" fmla="*/ 0 w 679"/>
                  <a:gd name="T11" fmla="*/ 47 h 836"/>
                  <a:gd name="T12" fmla="*/ 46 w 679"/>
                  <a:gd name="T13" fmla="*/ 0 h 836"/>
                  <a:gd name="T14" fmla="*/ 538 w 679"/>
                  <a:gd name="T15" fmla="*/ 0 h 836"/>
                  <a:gd name="T16" fmla="*/ 585 w 679"/>
                  <a:gd name="T17" fmla="*/ 47 h 836"/>
                  <a:gd name="T18" fmla="*/ 585 w 679"/>
                  <a:gd name="T19" fmla="*/ 340 h 836"/>
                  <a:gd name="T20" fmla="*/ 679 w 679"/>
                  <a:gd name="T21" fmla="*/ 418 h 836"/>
                  <a:gd name="T22" fmla="*/ 585 w 679"/>
                  <a:gd name="T23" fmla="*/ 496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9" h="836">
                    <a:moveTo>
                      <a:pt x="585" y="496"/>
                    </a:moveTo>
                    <a:cubicBezTo>
                      <a:pt x="585" y="789"/>
                      <a:pt x="585" y="789"/>
                      <a:pt x="585" y="789"/>
                    </a:cubicBezTo>
                    <a:cubicBezTo>
                      <a:pt x="585" y="815"/>
                      <a:pt x="564" y="836"/>
                      <a:pt x="538" y="836"/>
                    </a:cubicBezTo>
                    <a:cubicBezTo>
                      <a:pt x="46" y="836"/>
                      <a:pt x="46" y="836"/>
                      <a:pt x="46" y="836"/>
                    </a:cubicBezTo>
                    <a:cubicBezTo>
                      <a:pt x="21" y="836"/>
                      <a:pt x="0" y="815"/>
                      <a:pt x="0" y="78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538" y="0"/>
                      <a:pt x="538" y="0"/>
                      <a:pt x="538" y="0"/>
                    </a:cubicBezTo>
                    <a:cubicBezTo>
                      <a:pt x="564" y="0"/>
                      <a:pt x="585" y="21"/>
                      <a:pt x="585" y="47"/>
                    </a:cubicBezTo>
                    <a:cubicBezTo>
                      <a:pt x="585" y="47"/>
                      <a:pt x="585" y="340"/>
                      <a:pt x="585" y="340"/>
                    </a:cubicBezTo>
                    <a:cubicBezTo>
                      <a:pt x="679" y="418"/>
                      <a:pt x="679" y="418"/>
                      <a:pt x="679" y="418"/>
                    </a:cubicBezTo>
                    <a:lnTo>
                      <a:pt x="585" y="496"/>
                    </a:lnTo>
                    <a:close/>
                  </a:path>
                </a:pathLst>
              </a:custGeom>
              <a:noFill/>
              <a:ln w="46038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9625C3F1-2519-4BAC-96C7-18896A1E68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6501" y="2396491"/>
                <a:ext cx="809414" cy="845918"/>
              </a:xfrm>
              <a:custGeom>
                <a:avLst/>
                <a:gdLst>
                  <a:gd name="T0" fmla="*/ 79 w 213"/>
                  <a:gd name="T1" fmla="*/ 23 h 222"/>
                  <a:gd name="T2" fmla="*/ 187 w 213"/>
                  <a:gd name="T3" fmla="*/ 89 h 222"/>
                  <a:gd name="T4" fmla="*/ 213 w 213"/>
                  <a:gd name="T5" fmla="*/ 142 h 222"/>
                  <a:gd name="T6" fmla="*/ 191 w 213"/>
                  <a:gd name="T7" fmla="*/ 142 h 222"/>
                  <a:gd name="T8" fmla="*/ 191 w 213"/>
                  <a:gd name="T9" fmla="*/ 179 h 222"/>
                  <a:gd name="T10" fmla="*/ 179 w 213"/>
                  <a:gd name="T11" fmla="*/ 190 h 222"/>
                  <a:gd name="T12" fmla="*/ 155 w 213"/>
                  <a:gd name="T13" fmla="*/ 190 h 222"/>
                  <a:gd name="T14" fmla="*/ 155 w 213"/>
                  <a:gd name="T15" fmla="*/ 222 h 222"/>
                  <a:gd name="T16" fmla="*/ 57 w 213"/>
                  <a:gd name="T17" fmla="*/ 222 h 222"/>
                  <a:gd name="T18" fmla="*/ 57 w 213"/>
                  <a:gd name="T19" fmla="*/ 189 h 222"/>
                  <a:gd name="T20" fmla="*/ 46 w 213"/>
                  <a:gd name="T21" fmla="*/ 167 h 222"/>
                  <a:gd name="T22" fmla="*/ 119 w 213"/>
                  <a:gd name="T23" fmla="*/ 100 h 222"/>
                  <a:gd name="T24" fmla="*/ 119 w 213"/>
                  <a:gd name="T25" fmla="*/ 85 h 222"/>
                  <a:gd name="T26" fmla="*/ 102 w 213"/>
                  <a:gd name="T27" fmla="*/ 79 h 222"/>
                  <a:gd name="T28" fmla="*/ 100 w 213"/>
                  <a:gd name="T29" fmla="*/ 73 h 222"/>
                  <a:gd name="T30" fmla="*/ 107 w 213"/>
                  <a:gd name="T31" fmla="*/ 56 h 222"/>
                  <a:gd name="T32" fmla="*/ 96 w 213"/>
                  <a:gd name="T33" fmla="*/ 45 h 222"/>
                  <a:gd name="T34" fmla="*/ 80 w 213"/>
                  <a:gd name="T35" fmla="*/ 53 h 222"/>
                  <a:gd name="T36" fmla="*/ 74 w 213"/>
                  <a:gd name="T37" fmla="*/ 50 h 222"/>
                  <a:gd name="T38" fmla="*/ 67 w 213"/>
                  <a:gd name="T39" fmla="*/ 33 h 222"/>
                  <a:gd name="T40" fmla="*/ 52 w 213"/>
                  <a:gd name="T41" fmla="*/ 33 h 222"/>
                  <a:gd name="T42" fmla="*/ 45 w 213"/>
                  <a:gd name="T43" fmla="*/ 50 h 222"/>
                  <a:gd name="T44" fmla="*/ 39 w 213"/>
                  <a:gd name="T45" fmla="*/ 53 h 222"/>
                  <a:gd name="T46" fmla="*/ 23 w 213"/>
                  <a:gd name="T47" fmla="*/ 45 h 222"/>
                  <a:gd name="T48" fmla="*/ 12 w 213"/>
                  <a:gd name="T49" fmla="*/ 56 h 222"/>
                  <a:gd name="T50" fmla="*/ 19 w 213"/>
                  <a:gd name="T51" fmla="*/ 73 h 222"/>
                  <a:gd name="T52" fmla="*/ 17 w 213"/>
                  <a:gd name="T53" fmla="*/ 79 h 222"/>
                  <a:gd name="T54" fmla="*/ 0 w 213"/>
                  <a:gd name="T55" fmla="*/ 85 h 222"/>
                  <a:gd name="T56" fmla="*/ 0 w 213"/>
                  <a:gd name="T57" fmla="*/ 100 h 222"/>
                  <a:gd name="T58" fmla="*/ 17 w 213"/>
                  <a:gd name="T59" fmla="*/ 107 h 222"/>
                  <a:gd name="T60" fmla="*/ 19 w 213"/>
                  <a:gd name="T61" fmla="*/ 113 h 222"/>
                  <a:gd name="T62" fmla="*/ 12 w 213"/>
                  <a:gd name="T63" fmla="*/ 130 h 222"/>
                  <a:gd name="T64" fmla="*/ 23 w 213"/>
                  <a:gd name="T65" fmla="*/ 140 h 222"/>
                  <a:gd name="T66" fmla="*/ 39 w 213"/>
                  <a:gd name="T67" fmla="*/ 133 h 222"/>
                  <a:gd name="T68" fmla="*/ 45 w 213"/>
                  <a:gd name="T69" fmla="*/ 135 h 222"/>
                  <a:gd name="T70" fmla="*/ 52 w 213"/>
                  <a:gd name="T71" fmla="*/ 152 h 222"/>
                  <a:gd name="T72" fmla="*/ 67 w 213"/>
                  <a:gd name="T73" fmla="*/ 152 h 222"/>
                  <a:gd name="T74" fmla="*/ 74 w 213"/>
                  <a:gd name="T75" fmla="*/ 135 h 222"/>
                  <a:gd name="T76" fmla="*/ 80 w 213"/>
                  <a:gd name="T77" fmla="*/ 133 h 222"/>
                  <a:gd name="T78" fmla="*/ 96 w 213"/>
                  <a:gd name="T79" fmla="*/ 140 h 222"/>
                  <a:gd name="T80" fmla="*/ 107 w 213"/>
                  <a:gd name="T81" fmla="*/ 130 h 222"/>
                  <a:gd name="T82" fmla="*/ 100 w 213"/>
                  <a:gd name="T83" fmla="*/ 113 h 222"/>
                  <a:gd name="T84" fmla="*/ 102 w 213"/>
                  <a:gd name="T85" fmla="*/ 107 h 222"/>
                  <a:gd name="T86" fmla="*/ 119 w 213"/>
                  <a:gd name="T87" fmla="*/ 100 h 222"/>
                  <a:gd name="T88" fmla="*/ 59 w 213"/>
                  <a:gd name="T89" fmla="*/ 68 h 222"/>
                  <a:gd name="T90" fmla="*/ 34 w 213"/>
                  <a:gd name="T91" fmla="*/ 93 h 222"/>
                  <a:gd name="T92" fmla="*/ 59 w 213"/>
                  <a:gd name="T93" fmla="*/ 118 h 222"/>
                  <a:gd name="T94" fmla="*/ 85 w 213"/>
                  <a:gd name="T95" fmla="*/ 93 h 222"/>
                  <a:gd name="T96" fmla="*/ 59 w 213"/>
                  <a:gd name="T97" fmla="*/ 68 h 222"/>
                  <a:gd name="T98" fmla="*/ 155 w 213"/>
                  <a:gd name="T99" fmla="*/ 190 h 222"/>
                  <a:gd name="T100" fmla="*/ 141 w 213"/>
                  <a:gd name="T101" fmla="*/ 19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3" h="222">
                    <a:moveTo>
                      <a:pt x="79" y="23"/>
                    </a:moveTo>
                    <a:cubicBezTo>
                      <a:pt x="198" y="0"/>
                      <a:pt x="187" y="89"/>
                      <a:pt x="187" y="89"/>
                    </a:cubicBezTo>
                    <a:cubicBezTo>
                      <a:pt x="213" y="142"/>
                      <a:pt x="213" y="142"/>
                      <a:pt x="213" y="142"/>
                    </a:cubicBezTo>
                    <a:cubicBezTo>
                      <a:pt x="191" y="142"/>
                      <a:pt x="191" y="142"/>
                      <a:pt x="191" y="142"/>
                    </a:cubicBezTo>
                    <a:cubicBezTo>
                      <a:pt x="191" y="179"/>
                      <a:pt x="191" y="179"/>
                      <a:pt x="191" y="179"/>
                    </a:cubicBezTo>
                    <a:cubicBezTo>
                      <a:pt x="191" y="185"/>
                      <a:pt x="186" y="190"/>
                      <a:pt x="179" y="190"/>
                    </a:cubicBezTo>
                    <a:cubicBezTo>
                      <a:pt x="155" y="190"/>
                      <a:pt x="155" y="190"/>
                      <a:pt x="155" y="190"/>
                    </a:cubicBezTo>
                    <a:cubicBezTo>
                      <a:pt x="155" y="222"/>
                      <a:pt x="155" y="222"/>
                      <a:pt x="155" y="222"/>
                    </a:cubicBezTo>
                    <a:moveTo>
                      <a:pt x="57" y="222"/>
                    </a:moveTo>
                    <a:cubicBezTo>
                      <a:pt x="57" y="189"/>
                      <a:pt x="57" y="189"/>
                      <a:pt x="57" y="189"/>
                    </a:cubicBezTo>
                    <a:cubicBezTo>
                      <a:pt x="46" y="167"/>
                      <a:pt x="46" y="167"/>
                      <a:pt x="46" y="167"/>
                    </a:cubicBezTo>
                    <a:moveTo>
                      <a:pt x="119" y="100"/>
                    </a:moveTo>
                    <a:cubicBezTo>
                      <a:pt x="119" y="85"/>
                      <a:pt x="119" y="85"/>
                      <a:pt x="119" y="85"/>
                    </a:cubicBezTo>
                    <a:cubicBezTo>
                      <a:pt x="102" y="79"/>
                      <a:pt x="102" y="79"/>
                      <a:pt x="102" y="79"/>
                    </a:cubicBezTo>
                    <a:cubicBezTo>
                      <a:pt x="101" y="77"/>
                      <a:pt x="101" y="75"/>
                      <a:pt x="100" y="73"/>
                    </a:cubicBezTo>
                    <a:cubicBezTo>
                      <a:pt x="107" y="56"/>
                      <a:pt x="107" y="56"/>
                      <a:pt x="107" y="56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78" y="52"/>
                      <a:pt x="76" y="51"/>
                      <a:pt x="74" y="50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3" y="51"/>
                      <a:pt x="41" y="52"/>
                      <a:pt x="39" y="53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5"/>
                      <a:pt x="18" y="77"/>
                      <a:pt x="17" y="79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8" y="109"/>
                      <a:pt x="18" y="111"/>
                      <a:pt x="19" y="113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23" y="140"/>
                      <a:pt x="23" y="140"/>
                      <a:pt x="23" y="140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1" y="134"/>
                      <a:pt x="43" y="135"/>
                      <a:pt x="45" y="135"/>
                    </a:cubicBezTo>
                    <a:cubicBezTo>
                      <a:pt x="52" y="152"/>
                      <a:pt x="52" y="152"/>
                      <a:pt x="52" y="152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74" y="135"/>
                      <a:pt x="74" y="135"/>
                      <a:pt x="74" y="135"/>
                    </a:cubicBezTo>
                    <a:cubicBezTo>
                      <a:pt x="76" y="135"/>
                      <a:pt x="78" y="134"/>
                      <a:pt x="80" y="133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1" y="111"/>
                      <a:pt x="101" y="109"/>
                      <a:pt x="102" y="107"/>
                    </a:cubicBezTo>
                    <a:lnTo>
                      <a:pt x="119" y="100"/>
                    </a:lnTo>
                    <a:close/>
                    <a:moveTo>
                      <a:pt x="59" y="68"/>
                    </a:moveTo>
                    <a:cubicBezTo>
                      <a:pt x="46" y="68"/>
                      <a:pt x="34" y="79"/>
                      <a:pt x="34" y="93"/>
                    </a:cubicBezTo>
                    <a:cubicBezTo>
                      <a:pt x="34" y="107"/>
                      <a:pt x="46" y="118"/>
                      <a:pt x="59" y="118"/>
                    </a:cubicBezTo>
                    <a:cubicBezTo>
                      <a:pt x="73" y="118"/>
                      <a:pt x="85" y="107"/>
                      <a:pt x="85" y="93"/>
                    </a:cubicBezTo>
                    <a:cubicBezTo>
                      <a:pt x="85" y="79"/>
                      <a:pt x="73" y="68"/>
                      <a:pt x="59" y="68"/>
                    </a:cubicBezTo>
                    <a:close/>
                    <a:moveTo>
                      <a:pt x="155" y="190"/>
                    </a:moveTo>
                    <a:cubicBezTo>
                      <a:pt x="141" y="190"/>
                      <a:pt x="141" y="190"/>
                      <a:pt x="141" y="190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6C444000-A8EF-4E82-AC2C-7D7C1C46F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276" y="2445691"/>
                <a:ext cx="761802" cy="861789"/>
              </a:xfrm>
              <a:custGeom>
                <a:avLst/>
                <a:gdLst>
                  <a:gd name="T0" fmla="*/ 64 w 200"/>
                  <a:gd name="T1" fmla="*/ 177 h 226"/>
                  <a:gd name="T2" fmla="*/ 48 w 200"/>
                  <a:gd name="T3" fmla="*/ 136 h 226"/>
                  <a:gd name="T4" fmla="*/ 38 w 200"/>
                  <a:gd name="T5" fmla="*/ 102 h 226"/>
                  <a:gd name="T6" fmla="*/ 100 w 200"/>
                  <a:gd name="T7" fmla="*/ 39 h 226"/>
                  <a:gd name="T8" fmla="*/ 162 w 200"/>
                  <a:gd name="T9" fmla="*/ 102 h 226"/>
                  <a:gd name="T10" fmla="*/ 152 w 200"/>
                  <a:gd name="T11" fmla="*/ 136 h 226"/>
                  <a:gd name="T12" fmla="*/ 136 w 200"/>
                  <a:gd name="T13" fmla="*/ 170 h 226"/>
                  <a:gd name="T14" fmla="*/ 100 w 200"/>
                  <a:gd name="T15" fmla="*/ 63 h 226"/>
                  <a:gd name="T16" fmla="*/ 63 w 200"/>
                  <a:gd name="T17" fmla="*/ 101 h 226"/>
                  <a:gd name="T18" fmla="*/ 100 w 200"/>
                  <a:gd name="T19" fmla="*/ 138 h 226"/>
                  <a:gd name="T20" fmla="*/ 137 w 200"/>
                  <a:gd name="T21" fmla="*/ 101 h 226"/>
                  <a:gd name="T22" fmla="*/ 100 w 200"/>
                  <a:gd name="T23" fmla="*/ 63 h 226"/>
                  <a:gd name="T24" fmla="*/ 85 w 200"/>
                  <a:gd name="T25" fmla="*/ 107 h 226"/>
                  <a:gd name="T26" fmla="*/ 96 w 200"/>
                  <a:gd name="T27" fmla="*/ 120 h 226"/>
                  <a:gd name="T28" fmla="*/ 114 w 200"/>
                  <a:gd name="T29" fmla="*/ 89 h 226"/>
                  <a:gd name="T30" fmla="*/ 100 w 200"/>
                  <a:gd name="T31" fmla="*/ 20 h 226"/>
                  <a:gd name="T32" fmla="*/ 100 w 200"/>
                  <a:gd name="T33" fmla="*/ 0 h 226"/>
                  <a:gd name="T34" fmla="*/ 60 w 200"/>
                  <a:gd name="T35" fmla="*/ 30 h 226"/>
                  <a:gd name="T36" fmla="*/ 50 w 200"/>
                  <a:gd name="T37" fmla="*/ 14 h 226"/>
                  <a:gd name="T38" fmla="*/ 13 w 200"/>
                  <a:gd name="T39" fmla="*/ 50 h 226"/>
                  <a:gd name="T40" fmla="*/ 30 w 200"/>
                  <a:gd name="T41" fmla="*/ 60 h 226"/>
                  <a:gd name="T42" fmla="*/ 0 w 200"/>
                  <a:gd name="T43" fmla="*/ 101 h 226"/>
                  <a:gd name="T44" fmla="*/ 19 w 200"/>
                  <a:gd name="T45" fmla="*/ 101 h 226"/>
                  <a:gd name="T46" fmla="*/ 150 w 200"/>
                  <a:gd name="T47" fmla="*/ 14 h 226"/>
                  <a:gd name="T48" fmla="*/ 140 w 200"/>
                  <a:gd name="T49" fmla="*/ 30 h 226"/>
                  <a:gd name="T50" fmla="*/ 186 w 200"/>
                  <a:gd name="T51" fmla="*/ 50 h 226"/>
                  <a:gd name="T52" fmla="*/ 170 w 200"/>
                  <a:gd name="T53" fmla="*/ 60 h 226"/>
                  <a:gd name="T54" fmla="*/ 180 w 200"/>
                  <a:gd name="T55" fmla="*/ 101 h 226"/>
                  <a:gd name="T56" fmla="*/ 200 w 200"/>
                  <a:gd name="T57" fmla="*/ 101 h 226"/>
                  <a:gd name="T58" fmla="*/ 122 w 200"/>
                  <a:gd name="T59" fmla="*/ 182 h 226"/>
                  <a:gd name="T60" fmla="*/ 73 w 200"/>
                  <a:gd name="T61" fmla="*/ 196 h 226"/>
                  <a:gd name="T62" fmla="*/ 67 w 200"/>
                  <a:gd name="T63" fmla="*/ 204 h 226"/>
                  <a:gd name="T64" fmla="*/ 76 w 200"/>
                  <a:gd name="T65" fmla="*/ 212 h 226"/>
                  <a:gd name="T66" fmla="*/ 79 w 200"/>
                  <a:gd name="T67" fmla="*/ 211 h 226"/>
                  <a:gd name="T68" fmla="*/ 122 w 200"/>
                  <a:gd name="T69" fmla="*/ 199 h 226"/>
                  <a:gd name="T70" fmla="*/ 123 w 200"/>
                  <a:gd name="T71" fmla="*/ 199 h 226"/>
                  <a:gd name="T72" fmla="*/ 124 w 200"/>
                  <a:gd name="T73" fmla="*/ 199 h 226"/>
                  <a:gd name="T74" fmla="*/ 132 w 200"/>
                  <a:gd name="T75" fmla="*/ 207 h 226"/>
                  <a:gd name="T76" fmla="*/ 127 w 200"/>
                  <a:gd name="T77" fmla="*/ 215 h 226"/>
                  <a:gd name="T78" fmla="*/ 85 w 200"/>
                  <a:gd name="T7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226">
                    <a:moveTo>
                      <a:pt x="64" y="177"/>
                    </a:moveTo>
                    <a:cubicBezTo>
                      <a:pt x="65" y="166"/>
                      <a:pt x="61" y="156"/>
                      <a:pt x="48" y="136"/>
                    </a:cubicBezTo>
                    <a:cubicBezTo>
                      <a:pt x="41" y="126"/>
                      <a:pt x="38" y="114"/>
                      <a:pt x="38" y="102"/>
                    </a:cubicBezTo>
                    <a:cubicBezTo>
                      <a:pt x="38" y="67"/>
                      <a:pt x="66" y="39"/>
                      <a:pt x="100" y="39"/>
                    </a:cubicBezTo>
                    <a:cubicBezTo>
                      <a:pt x="134" y="39"/>
                      <a:pt x="162" y="67"/>
                      <a:pt x="162" y="102"/>
                    </a:cubicBezTo>
                    <a:cubicBezTo>
                      <a:pt x="162" y="114"/>
                      <a:pt x="159" y="126"/>
                      <a:pt x="152" y="136"/>
                    </a:cubicBezTo>
                    <a:cubicBezTo>
                      <a:pt x="142" y="152"/>
                      <a:pt x="137" y="161"/>
                      <a:pt x="136" y="170"/>
                    </a:cubicBezTo>
                    <a:moveTo>
                      <a:pt x="100" y="63"/>
                    </a:moveTo>
                    <a:cubicBezTo>
                      <a:pt x="79" y="63"/>
                      <a:pt x="63" y="80"/>
                      <a:pt x="63" y="101"/>
                    </a:cubicBezTo>
                    <a:cubicBezTo>
                      <a:pt x="63" y="121"/>
                      <a:pt x="79" y="138"/>
                      <a:pt x="100" y="138"/>
                    </a:cubicBezTo>
                    <a:cubicBezTo>
                      <a:pt x="121" y="138"/>
                      <a:pt x="137" y="121"/>
                      <a:pt x="137" y="101"/>
                    </a:cubicBezTo>
                    <a:cubicBezTo>
                      <a:pt x="137" y="80"/>
                      <a:pt x="121" y="63"/>
                      <a:pt x="100" y="63"/>
                    </a:cubicBezTo>
                    <a:close/>
                    <a:moveTo>
                      <a:pt x="85" y="10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14" y="89"/>
                      <a:pt x="114" y="89"/>
                      <a:pt x="114" y="89"/>
                    </a:cubicBezTo>
                    <a:moveTo>
                      <a:pt x="100" y="20"/>
                    </a:moveTo>
                    <a:cubicBezTo>
                      <a:pt x="100" y="0"/>
                      <a:pt x="100" y="0"/>
                      <a:pt x="100" y="0"/>
                    </a:cubicBezTo>
                    <a:moveTo>
                      <a:pt x="60" y="30"/>
                    </a:moveTo>
                    <a:cubicBezTo>
                      <a:pt x="50" y="14"/>
                      <a:pt x="50" y="14"/>
                      <a:pt x="50" y="14"/>
                    </a:cubicBezTo>
                    <a:moveTo>
                      <a:pt x="13" y="50"/>
                    </a:moveTo>
                    <a:cubicBezTo>
                      <a:pt x="30" y="60"/>
                      <a:pt x="30" y="60"/>
                      <a:pt x="30" y="60"/>
                    </a:cubicBezTo>
                    <a:moveTo>
                      <a:pt x="0" y="101"/>
                    </a:moveTo>
                    <a:cubicBezTo>
                      <a:pt x="19" y="101"/>
                      <a:pt x="19" y="101"/>
                      <a:pt x="19" y="101"/>
                    </a:cubicBezTo>
                    <a:moveTo>
                      <a:pt x="150" y="14"/>
                    </a:moveTo>
                    <a:cubicBezTo>
                      <a:pt x="140" y="30"/>
                      <a:pt x="140" y="30"/>
                      <a:pt x="140" y="30"/>
                    </a:cubicBezTo>
                    <a:moveTo>
                      <a:pt x="186" y="50"/>
                    </a:moveTo>
                    <a:cubicBezTo>
                      <a:pt x="170" y="60"/>
                      <a:pt x="170" y="60"/>
                      <a:pt x="170" y="60"/>
                    </a:cubicBezTo>
                    <a:moveTo>
                      <a:pt x="180" y="101"/>
                    </a:moveTo>
                    <a:cubicBezTo>
                      <a:pt x="200" y="101"/>
                      <a:pt x="200" y="101"/>
                      <a:pt x="200" y="101"/>
                    </a:cubicBezTo>
                    <a:moveTo>
                      <a:pt x="122" y="182"/>
                    </a:moveTo>
                    <a:cubicBezTo>
                      <a:pt x="122" y="182"/>
                      <a:pt x="73" y="196"/>
                      <a:pt x="73" y="196"/>
                    </a:cubicBezTo>
                    <a:cubicBezTo>
                      <a:pt x="70" y="197"/>
                      <a:pt x="67" y="200"/>
                      <a:pt x="67" y="204"/>
                    </a:cubicBezTo>
                    <a:cubicBezTo>
                      <a:pt x="67" y="208"/>
                      <a:pt x="71" y="212"/>
                      <a:pt x="76" y="212"/>
                    </a:cubicBezTo>
                    <a:cubicBezTo>
                      <a:pt x="77" y="212"/>
                      <a:pt x="79" y="211"/>
                      <a:pt x="79" y="211"/>
                    </a:cubicBezTo>
                    <a:cubicBezTo>
                      <a:pt x="122" y="199"/>
                      <a:pt x="122" y="199"/>
                      <a:pt x="122" y="199"/>
                    </a:cubicBezTo>
                    <a:cubicBezTo>
                      <a:pt x="123" y="199"/>
                      <a:pt x="123" y="199"/>
                      <a:pt x="123" y="199"/>
                    </a:cubicBezTo>
                    <a:cubicBezTo>
                      <a:pt x="123" y="199"/>
                      <a:pt x="124" y="199"/>
                      <a:pt x="124" y="199"/>
                    </a:cubicBezTo>
                    <a:cubicBezTo>
                      <a:pt x="129" y="199"/>
                      <a:pt x="132" y="202"/>
                      <a:pt x="132" y="207"/>
                    </a:cubicBezTo>
                    <a:cubicBezTo>
                      <a:pt x="132" y="211"/>
                      <a:pt x="130" y="214"/>
                      <a:pt x="127" y="215"/>
                    </a:cubicBezTo>
                    <a:cubicBezTo>
                      <a:pt x="85" y="226"/>
                      <a:pt x="85" y="226"/>
                      <a:pt x="85" y="226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7B5DF614-BEB0-4786-AA15-97731D47F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5375" y="2553613"/>
                <a:ext cx="860201" cy="688796"/>
              </a:xfrm>
              <a:custGeom>
                <a:avLst/>
                <a:gdLst>
                  <a:gd name="T0" fmla="*/ 226 w 226"/>
                  <a:gd name="T1" fmla="*/ 181 h 181"/>
                  <a:gd name="T2" fmla="*/ 0 w 226"/>
                  <a:gd name="T3" fmla="*/ 181 h 181"/>
                  <a:gd name="T4" fmla="*/ 55 w 226"/>
                  <a:gd name="T5" fmla="*/ 132 h 181"/>
                  <a:gd name="T6" fmla="*/ 24 w 226"/>
                  <a:gd name="T7" fmla="*/ 132 h 181"/>
                  <a:gd name="T8" fmla="*/ 24 w 226"/>
                  <a:gd name="T9" fmla="*/ 181 h 181"/>
                  <a:gd name="T10" fmla="*/ 55 w 226"/>
                  <a:gd name="T11" fmla="*/ 181 h 181"/>
                  <a:gd name="T12" fmla="*/ 55 w 226"/>
                  <a:gd name="T13" fmla="*/ 132 h 181"/>
                  <a:gd name="T14" fmla="*/ 104 w 226"/>
                  <a:gd name="T15" fmla="*/ 84 h 181"/>
                  <a:gd name="T16" fmla="*/ 73 w 226"/>
                  <a:gd name="T17" fmla="*/ 84 h 181"/>
                  <a:gd name="T18" fmla="*/ 73 w 226"/>
                  <a:gd name="T19" fmla="*/ 181 h 181"/>
                  <a:gd name="T20" fmla="*/ 104 w 226"/>
                  <a:gd name="T21" fmla="*/ 181 h 181"/>
                  <a:gd name="T22" fmla="*/ 104 w 226"/>
                  <a:gd name="T23" fmla="*/ 84 h 181"/>
                  <a:gd name="T24" fmla="*/ 153 w 226"/>
                  <a:gd name="T25" fmla="*/ 105 h 181"/>
                  <a:gd name="T26" fmla="*/ 122 w 226"/>
                  <a:gd name="T27" fmla="*/ 105 h 181"/>
                  <a:gd name="T28" fmla="*/ 122 w 226"/>
                  <a:gd name="T29" fmla="*/ 181 h 181"/>
                  <a:gd name="T30" fmla="*/ 153 w 226"/>
                  <a:gd name="T31" fmla="*/ 181 h 181"/>
                  <a:gd name="T32" fmla="*/ 153 w 226"/>
                  <a:gd name="T33" fmla="*/ 105 h 181"/>
                  <a:gd name="T34" fmla="*/ 201 w 226"/>
                  <a:gd name="T35" fmla="*/ 56 h 181"/>
                  <a:gd name="T36" fmla="*/ 170 w 226"/>
                  <a:gd name="T37" fmla="*/ 56 h 181"/>
                  <a:gd name="T38" fmla="*/ 170 w 226"/>
                  <a:gd name="T39" fmla="*/ 181 h 181"/>
                  <a:gd name="T40" fmla="*/ 201 w 226"/>
                  <a:gd name="T41" fmla="*/ 181 h 181"/>
                  <a:gd name="T42" fmla="*/ 201 w 226"/>
                  <a:gd name="T43" fmla="*/ 56 h 181"/>
                  <a:gd name="T44" fmla="*/ 40 w 226"/>
                  <a:gd name="T45" fmla="*/ 79 h 181"/>
                  <a:gd name="T46" fmla="*/ 31 w 226"/>
                  <a:gd name="T47" fmla="*/ 87 h 181"/>
                  <a:gd name="T48" fmla="*/ 40 w 226"/>
                  <a:gd name="T49" fmla="*/ 96 h 181"/>
                  <a:gd name="T50" fmla="*/ 49 w 226"/>
                  <a:gd name="T51" fmla="*/ 87 h 181"/>
                  <a:gd name="T52" fmla="*/ 40 w 226"/>
                  <a:gd name="T53" fmla="*/ 79 h 181"/>
                  <a:gd name="T54" fmla="*/ 88 w 226"/>
                  <a:gd name="T55" fmla="*/ 32 h 181"/>
                  <a:gd name="T56" fmla="*/ 80 w 226"/>
                  <a:gd name="T57" fmla="*/ 41 h 181"/>
                  <a:gd name="T58" fmla="*/ 88 w 226"/>
                  <a:gd name="T59" fmla="*/ 50 h 181"/>
                  <a:gd name="T60" fmla="*/ 97 w 226"/>
                  <a:gd name="T61" fmla="*/ 41 h 181"/>
                  <a:gd name="T62" fmla="*/ 88 w 226"/>
                  <a:gd name="T63" fmla="*/ 32 h 181"/>
                  <a:gd name="T64" fmla="*/ 137 w 226"/>
                  <a:gd name="T65" fmla="*/ 56 h 181"/>
                  <a:gd name="T66" fmla="*/ 128 w 226"/>
                  <a:gd name="T67" fmla="*/ 64 h 181"/>
                  <a:gd name="T68" fmla="*/ 137 w 226"/>
                  <a:gd name="T69" fmla="*/ 73 h 181"/>
                  <a:gd name="T70" fmla="*/ 146 w 226"/>
                  <a:gd name="T71" fmla="*/ 64 h 181"/>
                  <a:gd name="T72" fmla="*/ 137 w 226"/>
                  <a:gd name="T73" fmla="*/ 56 h 181"/>
                  <a:gd name="T74" fmla="*/ 186 w 226"/>
                  <a:gd name="T75" fmla="*/ 0 h 181"/>
                  <a:gd name="T76" fmla="*/ 177 w 226"/>
                  <a:gd name="T77" fmla="*/ 9 h 181"/>
                  <a:gd name="T78" fmla="*/ 186 w 226"/>
                  <a:gd name="T79" fmla="*/ 18 h 181"/>
                  <a:gd name="T80" fmla="*/ 195 w 226"/>
                  <a:gd name="T81" fmla="*/ 9 h 181"/>
                  <a:gd name="T82" fmla="*/ 186 w 226"/>
                  <a:gd name="T83" fmla="*/ 0 h 181"/>
                  <a:gd name="T84" fmla="*/ 143 w 226"/>
                  <a:gd name="T85" fmla="*/ 58 h 181"/>
                  <a:gd name="T86" fmla="*/ 180 w 226"/>
                  <a:gd name="T87" fmla="*/ 16 h 181"/>
                  <a:gd name="T88" fmla="*/ 96 w 226"/>
                  <a:gd name="T89" fmla="*/ 45 h 181"/>
                  <a:gd name="T90" fmla="*/ 129 w 226"/>
                  <a:gd name="T91" fmla="*/ 61 h 181"/>
                  <a:gd name="T92" fmla="*/ 82 w 226"/>
                  <a:gd name="T93" fmla="*/ 47 h 181"/>
                  <a:gd name="T94" fmla="*/ 46 w 226"/>
                  <a:gd name="T95" fmla="*/ 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6" h="181">
                    <a:moveTo>
                      <a:pt x="226" y="181"/>
                    </a:moveTo>
                    <a:cubicBezTo>
                      <a:pt x="0" y="181"/>
                      <a:pt x="0" y="181"/>
                      <a:pt x="0" y="181"/>
                    </a:cubicBezTo>
                    <a:moveTo>
                      <a:pt x="55" y="132"/>
                    </a:move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81"/>
                      <a:pt x="24" y="181"/>
                      <a:pt x="24" y="181"/>
                    </a:cubicBezTo>
                    <a:cubicBezTo>
                      <a:pt x="55" y="181"/>
                      <a:pt x="55" y="181"/>
                      <a:pt x="55" y="181"/>
                    </a:cubicBezTo>
                    <a:lnTo>
                      <a:pt x="55" y="132"/>
                    </a:lnTo>
                    <a:close/>
                    <a:moveTo>
                      <a:pt x="104" y="84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73" y="181"/>
                      <a:pt x="73" y="181"/>
                      <a:pt x="73" y="181"/>
                    </a:cubicBezTo>
                    <a:cubicBezTo>
                      <a:pt x="104" y="181"/>
                      <a:pt x="104" y="181"/>
                      <a:pt x="104" y="181"/>
                    </a:cubicBezTo>
                    <a:lnTo>
                      <a:pt x="104" y="84"/>
                    </a:lnTo>
                    <a:close/>
                    <a:moveTo>
                      <a:pt x="153" y="105"/>
                    </a:moveTo>
                    <a:cubicBezTo>
                      <a:pt x="122" y="105"/>
                      <a:pt x="122" y="105"/>
                      <a:pt x="122" y="105"/>
                    </a:cubicBezTo>
                    <a:cubicBezTo>
                      <a:pt x="122" y="181"/>
                      <a:pt x="122" y="181"/>
                      <a:pt x="122" y="181"/>
                    </a:cubicBezTo>
                    <a:cubicBezTo>
                      <a:pt x="153" y="181"/>
                      <a:pt x="153" y="181"/>
                      <a:pt x="153" y="181"/>
                    </a:cubicBezTo>
                    <a:lnTo>
                      <a:pt x="153" y="105"/>
                    </a:lnTo>
                    <a:close/>
                    <a:moveTo>
                      <a:pt x="201" y="56"/>
                    </a:moveTo>
                    <a:cubicBezTo>
                      <a:pt x="170" y="56"/>
                      <a:pt x="170" y="56"/>
                      <a:pt x="170" y="56"/>
                    </a:cubicBezTo>
                    <a:cubicBezTo>
                      <a:pt x="170" y="181"/>
                      <a:pt x="170" y="181"/>
                      <a:pt x="170" y="181"/>
                    </a:cubicBezTo>
                    <a:cubicBezTo>
                      <a:pt x="201" y="181"/>
                      <a:pt x="201" y="181"/>
                      <a:pt x="201" y="181"/>
                    </a:cubicBezTo>
                    <a:lnTo>
                      <a:pt x="201" y="56"/>
                    </a:lnTo>
                    <a:close/>
                    <a:moveTo>
                      <a:pt x="40" y="79"/>
                    </a:moveTo>
                    <a:cubicBezTo>
                      <a:pt x="35" y="79"/>
                      <a:pt x="31" y="83"/>
                      <a:pt x="31" y="87"/>
                    </a:cubicBezTo>
                    <a:cubicBezTo>
                      <a:pt x="31" y="92"/>
                      <a:pt x="35" y="96"/>
                      <a:pt x="40" y="96"/>
                    </a:cubicBezTo>
                    <a:cubicBezTo>
                      <a:pt x="45" y="96"/>
                      <a:pt x="49" y="92"/>
                      <a:pt x="49" y="87"/>
                    </a:cubicBezTo>
                    <a:cubicBezTo>
                      <a:pt x="49" y="83"/>
                      <a:pt x="45" y="79"/>
                      <a:pt x="40" y="79"/>
                    </a:cubicBezTo>
                    <a:close/>
                    <a:moveTo>
                      <a:pt x="88" y="32"/>
                    </a:moveTo>
                    <a:cubicBezTo>
                      <a:pt x="84" y="32"/>
                      <a:pt x="80" y="36"/>
                      <a:pt x="80" y="41"/>
                    </a:cubicBezTo>
                    <a:cubicBezTo>
                      <a:pt x="80" y="46"/>
                      <a:pt x="84" y="50"/>
                      <a:pt x="88" y="50"/>
                    </a:cubicBezTo>
                    <a:cubicBezTo>
                      <a:pt x="93" y="50"/>
                      <a:pt x="97" y="46"/>
                      <a:pt x="97" y="41"/>
                    </a:cubicBezTo>
                    <a:cubicBezTo>
                      <a:pt x="97" y="36"/>
                      <a:pt x="93" y="32"/>
                      <a:pt x="88" y="32"/>
                    </a:cubicBezTo>
                    <a:close/>
                    <a:moveTo>
                      <a:pt x="137" y="56"/>
                    </a:moveTo>
                    <a:cubicBezTo>
                      <a:pt x="132" y="56"/>
                      <a:pt x="128" y="60"/>
                      <a:pt x="128" y="64"/>
                    </a:cubicBezTo>
                    <a:cubicBezTo>
                      <a:pt x="128" y="69"/>
                      <a:pt x="132" y="73"/>
                      <a:pt x="137" y="73"/>
                    </a:cubicBezTo>
                    <a:cubicBezTo>
                      <a:pt x="142" y="73"/>
                      <a:pt x="146" y="69"/>
                      <a:pt x="146" y="64"/>
                    </a:cubicBezTo>
                    <a:cubicBezTo>
                      <a:pt x="146" y="60"/>
                      <a:pt x="142" y="56"/>
                      <a:pt x="137" y="56"/>
                    </a:cubicBezTo>
                    <a:close/>
                    <a:moveTo>
                      <a:pt x="186" y="0"/>
                    </a:moveTo>
                    <a:cubicBezTo>
                      <a:pt x="181" y="0"/>
                      <a:pt x="177" y="4"/>
                      <a:pt x="177" y="9"/>
                    </a:cubicBezTo>
                    <a:cubicBezTo>
                      <a:pt x="177" y="14"/>
                      <a:pt x="181" y="18"/>
                      <a:pt x="186" y="18"/>
                    </a:cubicBezTo>
                    <a:cubicBezTo>
                      <a:pt x="191" y="18"/>
                      <a:pt x="195" y="14"/>
                      <a:pt x="195" y="9"/>
                    </a:cubicBezTo>
                    <a:cubicBezTo>
                      <a:pt x="195" y="4"/>
                      <a:pt x="191" y="0"/>
                      <a:pt x="186" y="0"/>
                    </a:cubicBezTo>
                    <a:close/>
                    <a:moveTo>
                      <a:pt x="143" y="58"/>
                    </a:moveTo>
                    <a:cubicBezTo>
                      <a:pt x="180" y="16"/>
                      <a:pt x="180" y="16"/>
                      <a:pt x="180" y="16"/>
                    </a:cubicBezTo>
                    <a:moveTo>
                      <a:pt x="96" y="45"/>
                    </a:moveTo>
                    <a:cubicBezTo>
                      <a:pt x="129" y="61"/>
                      <a:pt x="129" y="61"/>
                      <a:pt x="129" y="61"/>
                    </a:cubicBezTo>
                    <a:moveTo>
                      <a:pt x="82" y="47"/>
                    </a:moveTo>
                    <a:cubicBezTo>
                      <a:pt x="46" y="81"/>
                      <a:pt x="46" y="81"/>
                      <a:pt x="46" y="81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000003FD-32BB-4A42-B679-2C1BDA4904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1216" y="2507587"/>
                <a:ext cx="642771" cy="749105"/>
              </a:xfrm>
              <a:custGeom>
                <a:avLst/>
                <a:gdLst>
                  <a:gd name="T0" fmla="*/ 405 w 405"/>
                  <a:gd name="T1" fmla="*/ 194 h 472"/>
                  <a:gd name="T2" fmla="*/ 405 w 405"/>
                  <a:gd name="T3" fmla="*/ 472 h 472"/>
                  <a:gd name="T4" fmla="*/ 0 w 405"/>
                  <a:gd name="T5" fmla="*/ 472 h 472"/>
                  <a:gd name="T6" fmla="*/ 0 w 405"/>
                  <a:gd name="T7" fmla="*/ 194 h 472"/>
                  <a:gd name="T8" fmla="*/ 405 w 405"/>
                  <a:gd name="T9" fmla="*/ 472 h 472"/>
                  <a:gd name="T10" fmla="*/ 204 w 405"/>
                  <a:gd name="T11" fmla="*/ 333 h 472"/>
                  <a:gd name="T12" fmla="*/ 0 w 405"/>
                  <a:gd name="T13" fmla="*/ 472 h 472"/>
                  <a:gd name="T14" fmla="*/ 405 w 405"/>
                  <a:gd name="T15" fmla="*/ 194 h 472"/>
                  <a:gd name="T16" fmla="*/ 269 w 405"/>
                  <a:gd name="T17" fmla="*/ 336 h 472"/>
                  <a:gd name="T18" fmla="*/ 0 w 405"/>
                  <a:gd name="T19" fmla="*/ 194 h 472"/>
                  <a:gd name="T20" fmla="*/ 137 w 405"/>
                  <a:gd name="T21" fmla="*/ 336 h 472"/>
                  <a:gd name="T22" fmla="*/ 355 w 405"/>
                  <a:gd name="T23" fmla="*/ 185 h 472"/>
                  <a:gd name="T24" fmla="*/ 355 w 405"/>
                  <a:gd name="T25" fmla="*/ 86 h 472"/>
                  <a:gd name="T26" fmla="*/ 266 w 405"/>
                  <a:gd name="T27" fmla="*/ 0 h 472"/>
                  <a:gd name="T28" fmla="*/ 50 w 405"/>
                  <a:gd name="T29" fmla="*/ 0 h 472"/>
                  <a:gd name="T30" fmla="*/ 50 w 405"/>
                  <a:gd name="T31" fmla="*/ 185 h 472"/>
                  <a:gd name="T32" fmla="*/ 355 w 405"/>
                  <a:gd name="T33" fmla="*/ 86 h 472"/>
                  <a:gd name="T34" fmla="*/ 266 w 405"/>
                  <a:gd name="T35" fmla="*/ 0 h 472"/>
                  <a:gd name="T36" fmla="*/ 266 w 405"/>
                  <a:gd name="T37" fmla="*/ 86 h 472"/>
                  <a:gd name="T38" fmla="*/ 355 w 405"/>
                  <a:gd name="T39" fmla="*/ 86 h 472"/>
                  <a:gd name="T40" fmla="*/ 137 w 405"/>
                  <a:gd name="T41" fmla="*/ 137 h 472"/>
                  <a:gd name="T42" fmla="*/ 94 w 405"/>
                  <a:gd name="T43" fmla="*/ 137 h 472"/>
                  <a:gd name="T44" fmla="*/ 300 w 405"/>
                  <a:gd name="T45" fmla="*/ 137 h 472"/>
                  <a:gd name="T46" fmla="*/ 177 w 405"/>
                  <a:gd name="T47" fmla="*/ 137 h 472"/>
                  <a:gd name="T48" fmla="*/ 94 w 405"/>
                  <a:gd name="T49" fmla="*/ 182 h 472"/>
                  <a:gd name="T50" fmla="*/ 209 w 405"/>
                  <a:gd name="T51" fmla="*/ 182 h 472"/>
                  <a:gd name="T52" fmla="*/ 300 w 405"/>
                  <a:gd name="T53" fmla="*/ 182 h 472"/>
                  <a:gd name="T54" fmla="*/ 254 w 405"/>
                  <a:gd name="T55" fmla="*/ 18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5" h="472">
                    <a:moveTo>
                      <a:pt x="405" y="194"/>
                    </a:moveTo>
                    <a:lnTo>
                      <a:pt x="405" y="472"/>
                    </a:lnTo>
                    <a:lnTo>
                      <a:pt x="0" y="472"/>
                    </a:lnTo>
                    <a:lnTo>
                      <a:pt x="0" y="194"/>
                    </a:lnTo>
                    <a:moveTo>
                      <a:pt x="405" y="472"/>
                    </a:moveTo>
                    <a:lnTo>
                      <a:pt x="204" y="333"/>
                    </a:lnTo>
                    <a:lnTo>
                      <a:pt x="0" y="472"/>
                    </a:lnTo>
                    <a:moveTo>
                      <a:pt x="405" y="194"/>
                    </a:moveTo>
                    <a:lnTo>
                      <a:pt x="269" y="336"/>
                    </a:lnTo>
                    <a:moveTo>
                      <a:pt x="0" y="194"/>
                    </a:moveTo>
                    <a:lnTo>
                      <a:pt x="137" y="336"/>
                    </a:lnTo>
                    <a:moveTo>
                      <a:pt x="355" y="185"/>
                    </a:moveTo>
                    <a:lnTo>
                      <a:pt x="355" y="86"/>
                    </a:lnTo>
                    <a:moveTo>
                      <a:pt x="266" y="0"/>
                    </a:moveTo>
                    <a:lnTo>
                      <a:pt x="50" y="0"/>
                    </a:lnTo>
                    <a:lnTo>
                      <a:pt x="50" y="185"/>
                    </a:lnTo>
                    <a:moveTo>
                      <a:pt x="355" y="86"/>
                    </a:moveTo>
                    <a:lnTo>
                      <a:pt x="266" y="0"/>
                    </a:lnTo>
                    <a:lnTo>
                      <a:pt x="266" y="86"/>
                    </a:lnTo>
                    <a:lnTo>
                      <a:pt x="355" y="86"/>
                    </a:lnTo>
                    <a:moveTo>
                      <a:pt x="137" y="137"/>
                    </a:moveTo>
                    <a:lnTo>
                      <a:pt x="94" y="137"/>
                    </a:lnTo>
                    <a:moveTo>
                      <a:pt x="300" y="137"/>
                    </a:moveTo>
                    <a:lnTo>
                      <a:pt x="177" y="137"/>
                    </a:lnTo>
                    <a:moveTo>
                      <a:pt x="94" y="182"/>
                    </a:moveTo>
                    <a:lnTo>
                      <a:pt x="209" y="182"/>
                    </a:lnTo>
                    <a:moveTo>
                      <a:pt x="300" y="182"/>
                    </a:moveTo>
                    <a:lnTo>
                      <a:pt x="254" y="182"/>
                    </a:lnTo>
                  </a:path>
                </a:pathLst>
              </a:custGeom>
              <a:noFill/>
              <a:ln w="2222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54" name="Rectangle 14">
                <a:extLst>
                  <a:ext uri="{FF2B5EF4-FFF2-40B4-BE49-F238E27FC236}">
                    <a16:creationId xmlns:a16="http://schemas.microsoft.com/office/drawing/2014/main" id="{7DB20F4E-308B-460C-9E71-D04498602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543" y="3545542"/>
                <a:ext cx="1347092" cy="399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700" b="1" dirty="0">
                    <a:latin typeface="Montserrat Black" panose="00000A00000000000000" pitchFamily="50" charset="0"/>
                  </a:rPr>
                  <a:t>STEP 01</a:t>
                </a:r>
                <a:endParaRPr lang="ru-RU" altLang="ru-RU" sz="400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55" name="Rectangle 15">
                <a:extLst>
                  <a:ext uri="{FF2B5EF4-FFF2-40B4-BE49-F238E27FC236}">
                    <a16:creationId xmlns:a16="http://schemas.microsoft.com/office/drawing/2014/main" id="{E507BFF9-64C5-4EB1-8C4D-10B161662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707" y="3545542"/>
                <a:ext cx="1410688" cy="399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700" b="1" dirty="0">
                    <a:latin typeface="Montserrat Black" panose="00000A00000000000000" pitchFamily="50" charset="0"/>
                  </a:rPr>
                  <a:t>STEP 02</a:t>
                </a:r>
                <a:endParaRPr lang="ru-RU" altLang="ru-RU" sz="400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56" name="Rectangle 16">
                <a:extLst>
                  <a:ext uri="{FF2B5EF4-FFF2-40B4-BE49-F238E27FC236}">
                    <a16:creationId xmlns:a16="http://schemas.microsoft.com/office/drawing/2014/main" id="{735D6375-8A3C-4F72-9615-64775B215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6347" y="3545542"/>
                <a:ext cx="1410688" cy="399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700" b="1">
                    <a:latin typeface="Montserrat Black" panose="00000A00000000000000" pitchFamily="50" charset="0"/>
                  </a:rPr>
                  <a:t>STEP 03</a:t>
                </a:r>
                <a:endParaRPr lang="ru-RU" altLang="ru-RU" sz="40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57" name="Rectangle 17">
                <a:extLst>
                  <a:ext uri="{FF2B5EF4-FFF2-40B4-BE49-F238E27FC236}">
                    <a16:creationId xmlns:a16="http://schemas.microsoft.com/office/drawing/2014/main" id="{0A34234E-FB4B-4516-A540-E974E1384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1247" y="3545542"/>
                <a:ext cx="1445377" cy="399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700" b="1" dirty="0">
                    <a:latin typeface="Montserrat Black" panose="00000A00000000000000" pitchFamily="50" charset="0"/>
                  </a:rPr>
                  <a:t>STEP 04</a:t>
                </a:r>
                <a:endParaRPr lang="ru-RU" altLang="ru-RU" sz="400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940005F9-78BE-4E7E-BCEB-705CD59CD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2664" y="1982261"/>
                <a:ext cx="2583777" cy="2552964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6 w 679"/>
                  <a:gd name="T5" fmla="*/ 836 h 836"/>
                  <a:gd name="T6" fmla="*/ 538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8 w 679"/>
                  <a:gd name="T19" fmla="*/ 0 h 836"/>
                  <a:gd name="T20" fmla="*/ 46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0" y="836"/>
                      <a:pt x="46" y="836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rgbClr val="BF203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  <p:sp>
            <p:nvSpPr>
              <p:cNvPr id="59" name="Rectangle 16">
                <a:extLst>
                  <a:ext uri="{FF2B5EF4-FFF2-40B4-BE49-F238E27FC236}">
                    <a16:creationId xmlns:a16="http://schemas.microsoft.com/office/drawing/2014/main" id="{30F0118F-0271-45DC-A289-9CFE46B24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494" y="3545542"/>
                <a:ext cx="1416469" cy="399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126"/>
                <a:r>
                  <a:rPr lang="ru-RU" altLang="ru-RU" sz="700" b="1" dirty="0">
                    <a:latin typeface="Montserrat Black" panose="00000A00000000000000" pitchFamily="50" charset="0"/>
                  </a:rPr>
                  <a:t>STEP </a:t>
                </a:r>
                <a:r>
                  <a:rPr lang="en-US" altLang="ru-RU" sz="700" b="1" dirty="0">
                    <a:latin typeface="Montserrat Black" panose="00000A00000000000000" pitchFamily="50" charset="0"/>
                  </a:rPr>
                  <a:t>05</a:t>
                </a:r>
                <a:endParaRPr lang="ru-RU" altLang="ru-RU" sz="400" dirty="0">
                  <a:latin typeface="Montserrat Black" panose="00000A00000000000000" pitchFamily="50" charset="0"/>
                </a:endParaRPr>
              </a:p>
            </p:txBody>
          </p:sp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id="{510E52CB-3FB8-42C9-BEBA-1493E3DDB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3066" y="1982261"/>
                <a:ext cx="2583777" cy="2552964"/>
              </a:xfrm>
              <a:custGeom>
                <a:avLst/>
                <a:gdLst>
                  <a:gd name="T0" fmla="*/ 0 w 679"/>
                  <a:gd name="T1" fmla="*/ 499 h 836"/>
                  <a:gd name="T2" fmla="*/ 0 w 679"/>
                  <a:gd name="T3" fmla="*/ 789 h 836"/>
                  <a:gd name="T4" fmla="*/ 46 w 679"/>
                  <a:gd name="T5" fmla="*/ 836 h 836"/>
                  <a:gd name="T6" fmla="*/ 538 w 679"/>
                  <a:gd name="T7" fmla="*/ 836 h 836"/>
                  <a:gd name="T8" fmla="*/ 585 w 679"/>
                  <a:gd name="T9" fmla="*/ 789 h 836"/>
                  <a:gd name="T10" fmla="*/ 585 w 679"/>
                  <a:gd name="T11" fmla="*/ 496 h 836"/>
                  <a:gd name="T12" fmla="*/ 679 w 679"/>
                  <a:gd name="T13" fmla="*/ 418 h 836"/>
                  <a:gd name="T14" fmla="*/ 585 w 679"/>
                  <a:gd name="T15" fmla="*/ 340 h 836"/>
                  <a:gd name="T16" fmla="*/ 585 w 679"/>
                  <a:gd name="T17" fmla="*/ 47 h 836"/>
                  <a:gd name="T18" fmla="*/ 538 w 679"/>
                  <a:gd name="T19" fmla="*/ 0 h 836"/>
                  <a:gd name="T20" fmla="*/ 46 w 679"/>
                  <a:gd name="T21" fmla="*/ 0 h 836"/>
                  <a:gd name="T22" fmla="*/ 0 w 679"/>
                  <a:gd name="T23" fmla="*/ 47 h 836"/>
                  <a:gd name="T24" fmla="*/ 0 w 679"/>
                  <a:gd name="T25" fmla="*/ 33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9" h="836">
                    <a:moveTo>
                      <a:pt x="0" y="499"/>
                    </a:moveTo>
                    <a:cubicBezTo>
                      <a:pt x="0" y="789"/>
                      <a:pt x="0" y="789"/>
                      <a:pt x="0" y="789"/>
                    </a:cubicBezTo>
                    <a:cubicBezTo>
                      <a:pt x="0" y="815"/>
                      <a:pt x="20" y="836"/>
                      <a:pt x="46" y="836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64" y="836"/>
                      <a:pt x="585" y="815"/>
                      <a:pt x="585" y="789"/>
                    </a:cubicBezTo>
                    <a:cubicBezTo>
                      <a:pt x="585" y="496"/>
                      <a:pt x="585" y="496"/>
                      <a:pt x="585" y="496"/>
                    </a:cubicBezTo>
                    <a:cubicBezTo>
                      <a:pt x="679" y="418"/>
                      <a:pt x="679" y="418"/>
                      <a:pt x="679" y="418"/>
                    </a:cubicBezTo>
                    <a:cubicBezTo>
                      <a:pt x="585" y="340"/>
                      <a:pt x="585" y="340"/>
                      <a:pt x="585" y="340"/>
                    </a:cubicBezTo>
                    <a:cubicBezTo>
                      <a:pt x="585" y="47"/>
                      <a:pt x="585" y="47"/>
                      <a:pt x="585" y="47"/>
                    </a:cubicBezTo>
                    <a:cubicBezTo>
                      <a:pt x="585" y="21"/>
                      <a:pt x="564" y="0"/>
                      <a:pt x="53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337"/>
                      <a:pt x="0" y="337"/>
                      <a:pt x="0" y="337"/>
                    </a:cubicBezTo>
                  </a:path>
                </a:pathLst>
              </a:custGeom>
              <a:noFill/>
              <a:ln w="46038" cap="rnd">
                <a:solidFill>
                  <a:srgbClr val="50555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"/>
              </a:p>
            </p:txBody>
          </p:sp>
        </p:grp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B1BA899C-1462-408A-A48E-4846C2213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00394" y="2563640"/>
              <a:ext cx="1046062" cy="628031"/>
            </a:xfrm>
            <a:custGeom>
              <a:avLst/>
              <a:gdLst>
                <a:gd name="T0" fmla="*/ 189 w 249"/>
                <a:gd name="T1" fmla="*/ 56 h 139"/>
                <a:gd name="T2" fmla="*/ 192 w 249"/>
                <a:gd name="T3" fmla="*/ 87 h 139"/>
                <a:gd name="T4" fmla="*/ 175 w 249"/>
                <a:gd name="T5" fmla="*/ 96 h 139"/>
                <a:gd name="T6" fmla="*/ 141 w 249"/>
                <a:gd name="T7" fmla="*/ 70 h 139"/>
                <a:gd name="T8" fmla="*/ 95 w 249"/>
                <a:gd name="T9" fmla="*/ 72 h 139"/>
                <a:gd name="T10" fmla="*/ 94 w 249"/>
                <a:gd name="T11" fmla="*/ 48 h 139"/>
                <a:gd name="T12" fmla="*/ 174 w 249"/>
                <a:gd name="T13" fmla="*/ 32 h 139"/>
                <a:gd name="T14" fmla="*/ 62 w 249"/>
                <a:gd name="T15" fmla="*/ 114 h 139"/>
                <a:gd name="T16" fmla="*/ 80 w 249"/>
                <a:gd name="T17" fmla="*/ 94 h 139"/>
                <a:gd name="T18" fmla="*/ 59 w 249"/>
                <a:gd name="T19" fmla="*/ 100 h 139"/>
                <a:gd name="T20" fmla="*/ 71 w 249"/>
                <a:gd name="T21" fmla="*/ 109 h 139"/>
                <a:gd name="T22" fmla="*/ 75 w 249"/>
                <a:gd name="T23" fmla="*/ 126 h 139"/>
                <a:gd name="T24" fmla="*/ 98 w 249"/>
                <a:gd name="T25" fmla="*/ 99 h 139"/>
                <a:gd name="T26" fmla="*/ 82 w 249"/>
                <a:gd name="T27" fmla="*/ 98 h 139"/>
                <a:gd name="T28" fmla="*/ 107 w 249"/>
                <a:gd name="T29" fmla="*/ 102 h 139"/>
                <a:gd name="T30" fmla="*/ 83 w 249"/>
                <a:gd name="T31" fmla="*/ 131 h 139"/>
                <a:gd name="T32" fmla="*/ 107 w 249"/>
                <a:gd name="T33" fmla="*/ 102 h 139"/>
                <a:gd name="T34" fmla="*/ 94 w 249"/>
                <a:gd name="T35" fmla="*/ 134 h 139"/>
                <a:gd name="T36" fmla="*/ 116 w 249"/>
                <a:gd name="T37" fmla="*/ 126 h 139"/>
                <a:gd name="T38" fmla="*/ 96 w 249"/>
                <a:gd name="T39" fmla="*/ 126 h 139"/>
                <a:gd name="T40" fmla="*/ 95 w 249"/>
                <a:gd name="T41" fmla="*/ 37 h 139"/>
                <a:gd name="T42" fmla="*/ 78 w 249"/>
                <a:gd name="T43" fmla="*/ 38 h 139"/>
                <a:gd name="T44" fmla="*/ 56 w 249"/>
                <a:gd name="T45" fmla="*/ 67 h 139"/>
                <a:gd name="T46" fmla="*/ 59 w 249"/>
                <a:gd name="T47" fmla="*/ 100 h 139"/>
                <a:gd name="T48" fmla="*/ 128 w 249"/>
                <a:gd name="T49" fmla="*/ 136 h 139"/>
                <a:gd name="T50" fmla="*/ 128 w 249"/>
                <a:gd name="T51" fmla="*/ 127 h 139"/>
                <a:gd name="T52" fmla="*/ 151 w 249"/>
                <a:gd name="T53" fmla="*/ 125 h 139"/>
                <a:gd name="T54" fmla="*/ 164 w 249"/>
                <a:gd name="T55" fmla="*/ 124 h 139"/>
                <a:gd name="T56" fmla="*/ 176 w 249"/>
                <a:gd name="T57" fmla="*/ 115 h 139"/>
                <a:gd name="T58" fmla="*/ 0 w 249"/>
                <a:gd name="T59" fmla="*/ 63 h 139"/>
                <a:gd name="T60" fmla="*/ 30 w 249"/>
                <a:gd name="T61" fmla="*/ 86 h 139"/>
                <a:gd name="T62" fmla="*/ 40 w 249"/>
                <a:gd name="T63" fmla="*/ 87 h 139"/>
                <a:gd name="T64" fmla="*/ 83 w 249"/>
                <a:gd name="T65" fmla="*/ 26 h 139"/>
                <a:gd name="T66" fmla="*/ 63 w 249"/>
                <a:gd name="T67" fmla="*/ 9 h 139"/>
                <a:gd name="T68" fmla="*/ 212 w 249"/>
                <a:gd name="T69" fmla="*/ 2 h 139"/>
                <a:gd name="T70" fmla="*/ 174 w 249"/>
                <a:gd name="T71" fmla="*/ 32 h 139"/>
                <a:gd name="T72" fmla="*/ 206 w 249"/>
                <a:gd name="T73" fmla="*/ 84 h 139"/>
                <a:gd name="T74" fmla="*/ 211 w 249"/>
                <a:gd name="T75" fmla="*/ 84 h 139"/>
                <a:gd name="T76" fmla="*/ 249 w 249"/>
                <a:gd name="T77" fmla="*/ 6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39">
                  <a:moveTo>
                    <a:pt x="175" y="31"/>
                  </a:moveTo>
                  <a:cubicBezTo>
                    <a:pt x="180" y="39"/>
                    <a:pt x="184" y="48"/>
                    <a:pt x="189" y="56"/>
                  </a:cubicBezTo>
                  <a:cubicBezTo>
                    <a:pt x="194" y="64"/>
                    <a:pt x="199" y="72"/>
                    <a:pt x="204" y="80"/>
                  </a:cubicBezTo>
                  <a:cubicBezTo>
                    <a:pt x="200" y="82"/>
                    <a:pt x="196" y="85"/>
                    <a:pt x="192" y="87"/>
                  </a:cubicBezTo>
                  <a:cubicBezTo>
                    <a:pt x="189" y="90"/>
                    <a:pt x="187" y="94"/>
                    <a:pt x="185" y="97"/>
                  </a:cubicBezTo>
                  <a:cubicBezTo>
                    <a:pt x="182" y="102"/>
                    <a:pt x="178" y="99"/>
                    <a:pt x="175" y="96"/>
                  </a:cubicBezTo>
                  <a:cubicBezTo>
                    <a:pt x="171" y="93"/>
                    <a:pt x="167" y="90"/>
                    <a:pt x="163" y="86"/>
                  </a:cubicBezTo>
                  <a:cubicBezTo>
                    <a:pt x="156" y="81"/>
                    <a:pt x="149" y="75"/>
                    <a:pt x="141" y="70"/>
                  </a:cubicBezTo>
                  <a:cubicBezTo>
                    <a:pt x="135" y="65"/>
                    <a:pt x="127" y="61"/>
                    <a:pt x="119" y="62"/>
                  </a:cubicBezTo>
                  <a:cubicBezTo>
                    <a:pt x="110" y="63"/>
                    <a:pt x="103" y="70"/>
                    <a:pt x="95" y="72"/>
                  </a:cubicBezTo>
                  <a:cubicBezTo>
                    <a:pt x="89" y="73"/>
                    <a:pt x="80" y="72"/>
                    <a:pt x="78" y="64"/>
                  </a:cubicBezTo>
                  <a:cubicBezTo>
                    <a:pt x="77" y="56"/>
                    <a:pt x="88" y="52"/>
                    <a:pt x="94" y="48"/>
                  </a:cubicBezTo>
                  <a:cubicBezTo>
                    <a:pt x="102" y="44"/>
                    <a:pt x="110" y="40"/>
                    <a:pt x="119" y="38"/>
                  </a:cubicBezTo>
                  <a:cubicBezTo>
                    <a:pt x="137" y="32"/>
                    <a:pt x="156" y="26"/>
                    <a:pt x="174" y="32"/>
                  </a:cubicBezTo>
                  <a:cubicBezTo>
                    <a:pt x="174" y="32"/>
                    <a:pt x="174" y="31"/>
                    <a:pt x="175" y="31"/>
                  </a:cubicBezTo>
                  <a:close/>
                  <a:moveTo>
                    <a:pt x="62" y="114"/>
                  </a:moveTo>
                  <a:cubicBezTo>
                    <a:pt x="69" y="115"/>
                    <a:pt x="73" y="108"/>
                    <a:pt x="77" y="103"/>
                  </a:cubicBezTo>
                  <a:cubicBezTo>
                    <a:pt x="79" y="100"/>
                    <a:pt x="81" y="97"/>
                    <a:pt x="80" y="94"/>
                  </a:cubicBezTo>
                  <a:cubicBezTo>
                    <a:pt x="79" y="91"/>
                    <a:pt x="76" y="90"/>
                    <a:pt x="73" y="90"/>
                  </a:cubicBezTo>
                  <a:cubicBezTo>
                    <a:pt x="68" y="90"/>
                    <a:pt x="61" y="96"/>
                    <a:pt x="59" y="100"/>
                  </a:cubicBezTo>
                  <a:cubicBezTo>
                    <a:pt x="56" y="105"/>
                    <a:pt x="55" y="113"/>
                    <a:pt x="62" y="114"/>
                  </a:cubicBezTo>
                  <a:close/>
                  <a:moveTo>
                    <a:pt x="71" y="109"/>
                  </a:moveTo>
                  <a:cubicBezTo>
                    <a:pt x="68" y="112"/>
                    <a:pt x="65" y="115"/>
                    <a:pt x="66" y="120"/>
                  </a:cubicBezTo>
                  <a:cubicBezTo>
                    <a:pt x="67" y="124"/>
                    <a:pt x="71" y="126"/>
                    <a:pt x="75" y="126"/>
                  </a:cubicBezTo>
                  <a:cubicBezTo>
                    <a:pt x="82" y="124"/>
                    <a:pt x="88" y="115"/>
                    <a:pt x="92" y="109"/>
                  </a:cubicBezTo>
                  <a:cubicBezTo>
                    <a:pt x="95" y="107"/>
                    <a:pt x="98" y="103"/>
                    <a:pt x="98" y="99"/>
                  </a:cubicBezTo>
                  <a:cubicBezTo>
                    <a:pt x="97" y="96"/>
                    <a:pt x="95" y="93"/>
                    <a:pt x="91" y="93"/>
                  </a:cubicBezTo>
                  <a:cubicBezTo>
                    <a:pt x="87" y="93"/>
                    <a:pt x="84" y="95"/>
                    <a:pt x="82" y="98"/>
                  </a:cubicBezTo>
                  <a:cubicBezTo>
                    <a:pt x="78" y="102"/>
                    <a:pt x="75" y="106"/>
                    <a:pt x="71" y="109"/>
                  </a:cubicBezTo>
                  <a:close/>
                  <a:moveTo>
                    <a:pt x="107" y="102"/>
                  </a:moveTo>
                  <a:cubicBezTo>
                    <a:pt x="100" y="97"/>
                    <a:pt x="93" y="107"/>
                    <a:pt x="89" y="112"/>
                  </a:cubicBezTo>
                  <a:cubicBezTo>
                    <a:pt x="86" y="116"/>
                    <a:pt x="75" y="126"/>
                    <a:pt x="83" y="131"/>
                  </a:cubicBezTo>
                  <a:cubicBezTo>
                    <a:pt x="90" y="135"/>
                    <a:pt x="98" y="125"/>
                    <a:pt x="102" y="120"/>
                  </a:cubicBezTo>
                  <a:cubicBezTo>
                    <a:pt x="106" y="116"/>
                    <a:pt x="114" y="107"/>
                    <a:pt x="107" y="102"/>
                  </a:cubicBezTo>
                  <a:close/>
                  <a:moveTo>
                    <a:pt x="96" y="126"/>
                  </a:moveTo>
                  <a:cubicBezTo>
                    <a:pt x="94" y="129"/>
                    <a:pt x="93" y="131"/>
                    <a:pt x="94" y="134"/>
                  </a:cubicBezTo>
                  <a:cubicBezTo>
                    <a:pt x="95" y="137"/>
                    <a:pt x="98" y="138"/>
                    <a:pt x="101" y="138"/>
                  </a:cubicBezTo>
                  <a:cubicBezTo>
                    <a:pt x="107" y="137"/>
                    <a:pt x="113" y="131"/>
                    <a:pt x="116" y="126"/>
                  </a:cubicBezTo>
                  <a:cubicBezTo>
                    <a:pt x="119" y="120"/>
                    <a:pt x="117" y="113"/>
                    <a:pt x="110" y="114"/>
                  </a:cubicBezTo>
                  <a:cubicBezTo>
                    <a:pt x="104" y="115"/>
                    <a:pt x="100" y="122"/>
                    <a:pt x="96" y="126"/>
                  </a:cubicBezTo>
                  <a:close/>
                  <a:moveTo>
                    <a:pt x="105" y="43"/>
                  </a:moveTo>
                  <a:cubicBezTo>
                    <a:pt x="102" y="41"/>
                    <a:pt x="98" y="39"/>
                    <a:pt x="95" y="37"/>
                  </a:cubicBezTo>
                  <a:cubicBezTo>
                    <a:pt x="92" y="36"/>
                    <a:pt x="87" y="33"/>
                    <a:pt x="83" y="34"/>
                  </a:cubicBezTo>
                  <a:cubicBezTo>
                    <a:pt x="81" y="34"/>
                    <a:pt x="79" y="36"/>
                    <a:pt x="78" y="38"/>
                  </a:cubicBezTo>
                  <a:cubicBezTo>
                    <a:pt x="75" y="42"/>
                    <a:pt x="73" y="45"/>
                    <a:pt x="71" y="48"/>
                  </a:cubicBezTo>
                  <a:cubicBezTo>
                    <a:pt x="66" y="55"/>
                    <a:pt x="61" y="60"/>
                    <a:pt x="56" y="67"/>
                  </a:cubicBezTo>
                  <a:cubicBezTo>
                    <a:pt x="51" y="73"/>
                    <a:pt x="46" y="80"/>
                    <a:pt x="40" y="87"/>
                  </a:cubicBezTo>
                  <a:cubicBezTo>
                    <a:pt x="46" y="92"/>
                    <a:pt x="52" y="96"/>
                    <a:pt x="59" y="100"/>
                  </a:cubicBezTo>
                  <a:moveTo>
                    <a:pt x="110" y="133"/>
                  </a:moveTo>
                  <a:cubicBezTo>
                    <a:pt x="115" y="136"/>
                    <a:pt x="122" y="137"/>
                    <a:pt x="128" y="136"/>
                  </a:cubicBezTo>
                  <a:cubicBezTo>
                    <a:pt x="130" y="136"/>
                    <a:pt x="134" y="135"/>
                    <a:pt x="133" y="132"/>
                  </a:cubicBezTo>
                  <a:cubicBezTo>
                    <a:pt x="133" y="130"/>
                    <a:pt x="129" y="129"/>
                    <a:pt x="128" y="127"/>
                  </a:cubicBezTo>
                  <a:cubicBezTo>
                    <a:pt x="133" y="132"/>
                    <a:pt x="140" y="139"/>
                    <a:pt x="148" y="134"/>
                  </a:cubicBezTo>
                  <a:cubicBezTo>
                    <a:pt x="151" y="132"/>
                    <a:pt x="152" y="128"/>
                    <a:pt x="151" y="125"/>
                  </a:cubicBezTo>
                  <a:cubicBezTo>
                    <a:pt x="150" y="121"/>
                    <a:pt x="146" y="119"/>
                    <a:pt x="143" y="116"/>
                  </a:cubicBezTo>
                  <a:cubicBezTo>
                    <a:pt x="148" y="122"/>
                    <a:pt x="156" y="130"/>
                    <a:pt x="164" y="124"/>
                  </a:cubicBezTo>
                  <a:cubicBezTo>
                    <a:pt x="172" y="119"/>
                    <a:pt x="164" y="110"/>
                    <a:pt x="159" y="106"/>
                  </a:cubicBezTo>
                  <a:cubicBezTo>
                    <a:pt x="163" y="111"/>
                    <a:pt x="168" y="117"/>
                    <a:pt x="176" y="115"/>
                  </a:cubicBezTo>
                  <a:cubicBezTo>
                    <a:pt x="183" y="113"/>
                    <a:pt x="184" y="105"/>
                    <a:pt x="181" y="100"/>
                  </a:cubicBezTo>
                  <a:moveTo>
                    <a:pt x="0" y="63"/>
                  </a:moveTo>
                  <a:cubicBezTo>
                    <a:pt x="7" y="68"/>
                    <a:pt x="14" y="73"/>
                    <a:pt x="21" y="78"/>
                  </a:cubicBezTo>
                  <a:cubicBezTo>
                    <a:pt x="24" y="81"/>
                    <a:pt x="27" y="84"/>
                    <a:pt x="30" y="86"/>
                  </a:cubicBezTo>
                  <a:cubicBezTo>
                    <a:pt x="31" y="87"/>
                    <a:pt x="34" y="90"/>
                    <a:pt x="35" y="91"/>
                  </a:cubicBezTo>
                  <a:cubicBezTo>
                    <a:pt x="37" y="91"/>
                    <a:pt x="39" y="88"/>
                    <a:pt x="40" y="87"/>
                  </a:cubicBezTo>
                  <a:moveTo>
                    <a:pt x="80" y="35"/>
                  </a:moveTo>
                  <a:cubicBezTo>
                    <a:pt x="84" y="32"/>
                    <a:pt x="87" y="29"/>
                    <a:pt x="83" y="26"/>
                  </a:cubicBezTo>
                  <a:cubicBezTo>
                    <a:pt x="80" y="23"/>
                    <a:pt x="77" y="20"/>
                    <a:pt x="74" y="18"/>
                  </a:cubicBezTo>
                  <a:cubicBezTo>
                    <a:pt x="70" y="15"/>
                    <a:pt x="66" y="12"/>
                    <a:pt x="63" y="9"/>
                  </a:cubicBezTo>
                  <a:cubicBezTo>
                    <a:pt x="59" y="6"/>
                    <a:pt x="55" y="3"/>
                    <a:pt x="51" y="0"/>
                  </a:cubicBezTo>
                  <a:moveTo>
                    <a:pt x="212" y="2"/>
                  </a:moveTo>
                  <a:cubicBezTo>
                    <a:pt x="198" y="9"/>
                    <a:pt x="183" y="16"/>
                    <a:pt x="169" y="23"/>
                  </a:cubicBezTo>
                  <a:cubicBezTo>
                    <a:pt x="171" y="26"/>
                    <a:pt x="173" y="29"/>
                    <a:pt x="174" y="32"/>
                  </a:cubicBezTo>
                  <a:moveTo>
                    <a:pt x="203" y="79"/>
                  </a:moveTo>
                  <a:cubicBezTo>
                    <a:pt x="204" y="81"/>
                    <a:pt x="205" y="83"/>
                    <a:pt x="206" y="84"/>
                  </a:cubicBezTo>
                  <a:cubicBezTo>
                    <a:pt x="207" y="85"/>
                    <a:pt x="206" y="86"/>
                    <a:pt x="208" y="86"/>
                  </a:cubicBezTo>
                  <a:cubicBezTo>
                    <a:pt x="209" y="86"/>
                    <a:pt x="210" y="85"/>
                    <a:pt x="211" y="84"/>
                  </a:cubicBezTo>
                  <a:cubicBezTo>
                    <a:pt x="216" y="82"/>
                    <a:pt x="220" y="81"/>
                    <a:pt x="224" y="79"/>
                  </a:cubicBezTo>
                  <a:cubicBezTo>
                    <a:pt x="232" y="75"/>
                    <a:pt x="241" y="71"/>
                    <a:pt x="249" y="67"/>
                  </a:cubicBezTo>
                </a:path>
              </a:pathLst>
            </a:custGeom>
            <a:noFill/>
            <a:ln w="22225" cap="rnd">
              <a:solidFill>
                <a:srgbClr val="50555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00" b="0" i="0" u="none" strike="noStrike" kern="0" cap="none" spc="0" normalizeH="0" baseline="0" noProof="0">
                <a:ln>
                  <a:noFill/>
                </a:ln>
                <a:solidFill>
                  <a:srgbClr val="50555C"/>
                </a:solidFill>
                <a:effectLst/>
                <a:uLnTx/>
                <a:uFillTx/>
                <a:latin typeface="Montserrat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B03E7D-BA66-71E8-57D0-B55C610FC6E2}"/>
                  </a:ext>
                </a:extLst>
              </p14:cNvPr>
              <p14:cNvContentPartPr/>
              <p14:nvPr/>
            </p14:nvContentPartPr>
            <p14:xfrm>
              <a:off x="4133720" y="5180720"/>
              <a:ext cx="1102680" cy="22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B03E7D-BA66-71E8-57D0-B55C610FC6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4720" y="5171720"/>
                <a:ext cx="11203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E87770-D563-6BD6-EDC5-83A5F136B6CD}"/>
                  </a:ext>
                </a:extLst>
              </p14:cNvPr>
              <p14:cNvContentPartPr/>
              <p14:nvPr/>
            </p14:nvContentPartPr>
            <p14:xfrm>
              <a:off x="2219600" y="528080"/>
              <a:ext cx="574560" cy="407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E87770-D563-6BD6-EDC5-83A5F136B6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5600" y="420440"/>
                <a:ext cx="68220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28D65C-7093-25A0-78F2-220B87D36248}"/>
                  </a:ext>
                </a:extLst>
              </p14:cNvPr>
              <p14:cNvContentPartPr/>
              <p14:nvPr/>
            </p14:nvContentPartPr>
            <p14:xfrm>
              <a:off x="2060480" y="178880"/>
              <a:ext cx="4962600" cy="837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28D65C-7093-25A0-78F2-220B87D362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06480" y="71240"/>
                <a:ext cx="5070240" cy="10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C7B1286-7F8C-6DB7-5BC2-B5EE925C42B7}"/>
                  </a:ext>
                </a:extLst>
              </p14:cNvPr>
              <p14:cNvContentPartPr/>
              <p14:nvPr/>
            </p14:nvContentPartPr>
            <p14:xfrm>
              <a:off x="4236680" y="5252000"/>
              <a:ext cx="1062000" cy="82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C7B1286-7F8C-6DB7-5BC2-B5EE925C42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83040" y="5144000"/>
                <a:ext cx="1169640" cy="2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04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67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7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15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15" grpId="0"/>
          <p:bldP spid="31" grpId="0"/>
        </p:bldLst>
      </p:timing>
    </mc:Fallback>
  </mc:AlternateContent>
</p:sld>
</file>

<file path=ppt/theme/theme1.xml><?xml version="1.0" encoding="utf-8"?>
<a:theme xmlns:a="http://schemas.openxmlformats.org/drawingml/2006/main" name="Custom Design">
  <a:themeElements>
    <a:clrScheme name="Brand">
      <a:dk1>
        <a:srgbClr val="50555C"/>
      </a:dk1>
      <a:lt1>
        <a:sysClr val="window" lastClr="FFFFFF"/>
      </a:lt1>
      <a:dk2>
        <a:srgbClr val="50555C"/>
      </a:dk2>
      <a:lt2>
        <a:srgbClr val="D7D9D5"/>
      </a:lt2>
      <a:accent1>
        <a:srgbClr val="BF2032"/>
      </a:accent1>
      <a:accent2>
        <a:srgbClr val="87C5E7"/>
      </a:accent2>
      <a:accent3>
        <a:srgbClr val="7B94A9"/>
      </a:accent3>
      <a:accent4>
        <a:srgbClr val="F2C55C"/>
      </a:accent4>
      <a:accent5>
        <a:srgbClr val="F09933"/>
      </a:accent5>
      <a:accent6>
        <a:srgbClr val="78C36E"/>
      </a:accent6>
      <a:hlink>
        <a:srgbClr val="BF2032"/>
      </a:hlink>
      <a:folHlink>
        <a:srgbClr val="7B94A9"/>
      </a:folHlink>
    </a:clrScheme>
    <a:fontScheme name="Brand">
      <a:majorFont>
        <a:latin typeface="Barlow Condensed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fc68f4193f74c2c865d374993c4f672 xmlns="20433405-6474-4446-91ef-30cd89348527">
      <Terms xmlns="http://schemas.microsoft.com/office/infopath/2007/PartnerControls"/>
    </pfc68f4193f74c2c865d374993c4f672>
    <h480d793eefc4358a0e38368f30eb1f3 xmlns="20433405-6474-4446-91ef-30cd8934852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e69c9436-7b80-456c-abd4-4a01c8cdbe31</TermId>
        </TermInfo>
      </Terms>
    </h480d793eefc4358a0e38368f30eb1f3>
    <pc6baefc282546df94184423db8ddf62 xmlns="20433405-6474-4446-91ef-30cd89348527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acff80e1-c9c9-4469-bdc0-0134d1a855b5</TermId>
        </TermInfo>
      </Terms>
    </pc6baefc282546df94184423db8ddf62>
    <m5dbecaa2c0644d79bae7407e9c292b5 xmlns="20433405-6474-4446-91ef-30cd89348527">
      <Terms xmlns="http://schemas.microsoft.com/office/infopath/2007/PartnerControls"/>
    </m5dbecaa2c0644d79bae7407e9c292b5>
    <a307a8049cd64f73a4afa99429c48ac9 xmlns="20433405-6474-4446-91ef-30cd89348527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</TermName>
          <TermId xmlns="http://schemas.microsoft.com/office/infopath/2007/PartnerControls">7490b575-fbe7-40c1-a38b-e9f5e20f544f</TermId>
        </TermInfo>
      </Terms>
    </a307a8049cd64f73a4afa99429c48ac9>
    <g23d64b7a3dd4cb2a2f30c0b0863e59a xmlns="20433405-6474-4446-91ef-30cd89348527">
      <Terms xmlns="http://schemas.microsoft.com/office/infopath/2007/PartnerControls"/>
    </g23d64b7a3dd4cb2a2f30c0b0863e59a>
    <TaxCatchAll xmlns="32692a95-7c13-4e2b-b57b-1dc09babe4b1">
      <Value>5</Value>
      <Value>4</Value>
      <Value>3</Value>
    </TaxCatchAl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Kellogg Document" ma:contentTypeID="0x010100933A26B93E4CBA4DB5CC90AC5E18407A0001213AFC95BF764E9F5827F4B912DE70" ma:contentTypeVersion="21" ma:contentTypeDescription="" ma:contentTypeScope="" ma:versionID="99f22f0144a374fab079e2db395a1c5e">
  <xsd:schema xmlns:xsd="http://www.w3.org/2001/XMLSchema" xmlns:xs="http://www.w3.org/2001/XMLSchema" xmlns:p="http://schemas.microsoft.com/office/2006/metadata/properties" xmlns:ns2="20433405-6474-4446-91ef-30cd89348527" xmlns:ns3="32692a95-7c13-4e2b-b57b-1dc09babe4b1" xmlns:ns4="6a76e6fb-6293-40ed-9236-ec9702346faf" targetNamespace="http://schemas.microsoft.com/office/2006/metadata/properties" ma:root="true" ma:fieldsID="355347ceaf8df4b726325ac72d51fb90" ns2:_="" ns3:_="" ns4:_="">
    <xsd:import namespace="20433405-6474-4446-91ef-30cd89348527"/>
    <xsd:import namespace="32692a95-7c13-4e2b-b57b-1dc09babe4b1"/>
    <xsd:import namespace="6a76e6fb-6293-40ed-9236-ec9702346faf"/>
    <xsd:element name="properties">
      <xsd:complexType>
        <xsd:sequence>
          <xsd:element name="documentManagement">
            <xsd:complexType>
              <xsd:all>
                <xsd:element ref="ns2:pfc68f4193f74c2c865d374993c4f672" minOccurs="0"/>
                <xsd:element ref="ns3:TaxCatchAll" minOccurs="0"/>
                <xsd:element ref="ns3:TaxCatchAllLabel" minOccurs="0"/>
                <xsd:element ref="ns2:h480d793eefc4358a0e38368f30eb1f3" minOccurs="0"/>
                <xsd:element ref="ns2:a307a8049cd64f73a4afa99429c48ac9" minOccurs="0"/>
                <xsd:element ref="ns2:pc6baefc282546df94184423db8ddf62" minOccurs="0"/>
                <xsd:element ref="ns2:m5dbecaa2c0644d79bae7407e9c292b5" minOccurs="0"/>
                <xsd:element ref="ns2:g23d64b7a3dd4cb2a2f30c0b0863e59a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33405-6474-4446-91ef-30cd89348527" elementFormDefault="qualified">
    <xsd:import namespace="http://schemas.microsoft.com/office/2006/documentManagement/types"/>
    <xsd:import namespace="http://schemas.microsoft.com/office/infopath/2007/PartnerControls"/>
    <xsd:element name="pfc68f4193f74c2c865d374993c4f672" ma:index="8" nillable="true" ma:taxonomy="true" ma:internalName="pfc68f4193f74c2c865d374993c4f672" ma:taxonomyFieldName="ResourceType" ma:displayName="ResourceType" ma:default="" ma:fieldId="{9fc68f41-93f7-4c2c-865d-374993c4f672}" ma:taxonomyMulti="true" ma:sspId="9c02d974-a826-489f-8c27-01d51db93a43" ma:termSetId="5792e98d-b39f-42d0-961b-31f9dd407d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80d793eefc4358a0e38368f30eb1f3" ma:index="12" nillable="true" ma:taxonomy="true" ma:internalName="h480d793eefc4358a0e38368f30eb1f3" ma:taxonomyFieldName="Team" ma:displayName="Team" ma:default="" ma:fieldId="{1480d793-eefc-4358-a0e3-8368f30eb1f3}" ma:taxonomyMulti="true" ma:sspId="9c02d974-a826-489f-8c27-01d51db93a43" ma:termSetId="e75d72a3-1f4f-474a-80bd-cd7cc4e4395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307a8049cd64f73a4afa99429c48ac9" ma:index="14" nillable="true" ma:taxonomy="true" ma:internalName="a307a8049cd64f73a4afa99429c48ac9" ma:taxonomyFieldName="TeamType" ma:displayName="Team Type" ma:default="" ma:fieldId="{a307a804-9cd6-4f73-a4af-a99429c48ac9}" ma:taxonomyMulti="true" ma:sspId="9c02d974-a826-489f-8c27-01d51db93a43" ma:termSetId="14664bb3-b598-4762-9d05-d5b859d6e09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c6baefc282546df94184423db8ddf62" ma:index="16" nillable="true" ma:taxonomy="true" ma:internalName="pc6baefc282546df94184423db8ddf62" ma:taxonomyFieldName="KLRegion" ma:displayName="Region" ma:default="" ma:fieldId="{9c6baefc-2825-46df-9418-4423db8ddf62}" ma:taxonomyMulti="true" ma:sspId="9c02d974-a826-489f-8c27-01d51db93a43" ma:termSetId="247cd87d-9c1b-40c6-b50a-6ea10eed09d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5dbecaa2c0644d79bae7407e9c292b5" ma:index="18" nillable="true" ma:taxonomy="true" ma:internalName="m5dbecaa2c0644d79bae7407e9c292b5" ma:taxonomyFieldName="KLCountry" ma:displayName="Country" ma:default="" ma:fieldId="{65dbecaa-2c06-44d7-9bae-7407e9c292b5}" ma:taxonomyMulti="true" ma:sspId="9c02d974-a826-489f-8c27-01d51db93a43" ma:termSetId="bb7fb0d4-89f8-40ea-a80b-dfa574a0519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3d64b7a3dd4cb2a2f30c0b0863e59a" ma:index="20" nillable="true" ma:taxonomy="true" ma:internalName="g23d64b7a3dd4cb2a2f30c0b0863e59a" ma:taxonomyFieldName="Topic" ma:displayName="Topic" ma:default="" ma:fieldId="{023d64b7-a3dd-4cb2-a2f3-0c0b0863e59a}" ma:taxonomyMulti="true" ma:sspId="9c02d974-a826-489f-8c27-01d51db93a43" ma:termSetId="96607adb-7520-4376-b985-72547c420d3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692a95-7c13-4e2b-b57b-1dc09babe4b1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2b419685-2dcb-428b-bdc9-e31cbeb788bb}" ma:internalName="TaxCatchAll" ma:showField="CatchAllData" ma:web="32692a95-7c13-4e2b-b57b-1dc09babe4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2b419685-2dcb-428b-bdc9-e31cbeb788bb}" ma:internalName="TaxCatchAllLabel" ma:readOnly="true" ma:showField="CatchAllDataLabel" ma:web="32692a95-7c13-4e2b-b57b-1dc09babe4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6e6fb-6293-40ed-9236-ec9702346f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CDCC00-1B02-4B78-BBB9-9E47646A95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B14F29-D2C4-43AD-B11A-0229E58DDF33}">
  <ds:schemaRefs>
    <ds:schemaRef ds:uri="http://schemas.microsoft.com/office/2006/metadata/properties"/>
    <ds:schemaRef ds:uri="http://schemas.microsoft.com/office/infopath/2007/PartnerControls"/>
    <ds:schemaRef ds:uri="20433405-6474-4446-91ef-30cd89348527"/>
    <ds:schemaRef ds:uri="dffa8cfd-67c5-4c52-800a-5ca0994a411e"/>
    <ds:schemaRef ds:uri="32692a95-7c13-4e2b-b57b-1dc09babe4b1"/>
  </ds:schemaRefs>
</ds:datastoreItem>
</file>

<file path=customXml/itemProps3.xml><?xml version="1.0" encoding="utf-8"?>
<ds:datastoreItem xmlns:ds="http://schemas.openxmlformats.org/officeDocument/2006/customXml" ds:itemID="{518AEF13-DA3E-4997-AAEB-AB0B3813A1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433405-6474-4446-91ef-30cd89348527"/>
    <ds:schemaRef ds:uri="32692a95-7c13-4e2b-b57b-1dc09babe4b1"/>
    <ds:schemaRef ds:uri="6a76e6fb-6293-40ed-9236-ec9702346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17440</TotalTime>
  <Words>175</Words>
  <Application>Microsoft Office PowerPoint</Application>
  <PresentationFormat>Custom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Journal</vt:lpstr>
      <vt:lpstr>Barlow Condensed ExtraBold</vt:lpstr>
      <vt:lpstr>Arial</vt:lpstr>
      <vt:lpstr>Montserrat Bold</vt:lpstr>
      <vt:lpstr>Montserrat Black</vt:lpstr>
      <vt:lpstr>Montserrat</vt:lpstr>
      <vt:lpstr>Custom Design</vt:lpstr>
      <vt:lpstr>PowerPoint Presentation</vt:lpstr>
      <vt:lpstr>PowerPoint Presentation</vt:lpstr>
      <vt:lpstr>PowerPoint Presentation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Allison Clark</dc:creator>
  <cp:lastModifiedBy>Madhav D</cp:lastModifiedBy>
  <cp:revision>47</cp:revision>
  <dcterms:created xsi:type="dcterms:W3CDTF">2019-11-01T17:52:36Z</dcterms:created>
  <dcterms:modified xsi:type="dcterms:W3CDTF">2023-06-07T12:57:32Z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opic">
    <vt:lpwstr/>
  </property>
  <property fmtid="{D5CDD505-2E9C-101B-9397-08002B2CF9AE}" pid="3" name="KLCountry">
    <vt:lpwstr/>
  </property>
  <property fmtid="{D5CDD505-2E9C-101B-9397-08002B2CF9AE}" pid="4" name="ContentTypeId">
    <vt:lpwstr>0x010100933A26B93E4CBA4DB5CC90AC5E18407A0001213AFC95BF764E9F5827F4B912DE70</vt:lpwstr>
  </property>
  <property fmtid="{D5CDD505-2E9C-101B-9397-08002B2CF9AE}" pid="5" name="ResourceType">
    <vt:lpwstr/>
  </property>
  <property fmtid="{D5CDD505-2E9C-101B-9397-08002B2CF9AE}" pid="6" name="Team">
    <vt:lpwstr>3;#Information Technology|e69c9436-7b80-456c-abd4-4a01c8cdbe31</vt:lpwstr>
  </property>
  <property fmtid="{D5CDD505-2E9C-101B-9397-08002B2CF9AE}" pid="7" name="TeamType">
    <vt:lpwstr>4;#Communication|7490b575-fbe7-40c1-a38b-e9f5e20f544f</vt:lpwstr>
  </property>
  <property fmtid="{D5CDD505-2E9C-101B-9397-08002B2CF9AE}" pid="8" name="KLRegion">
    <vt:lpwstr>5;#Global|acff80e1-c9c9-4469-bdc0-0134d1a855b5</vt:lpwstr>
  </property>
  <property fmtid="{D5CDD505-2E9C-101B-9397-08002B2CF9AE}" pid="9" name="Order">
    <vt:r8>176600</vt:r8>
  </property>
  <property fmtid="{D5CDD505-2E9C-101B-9397-08002B2CF9AE}" pid="10" name="xd_Signature">
    <vt:bool>false</vt:bool>
  </property>
  <property fmtid="{D5CDD505-2E9C-101B-9397-08002B2CF9AE}" pid="11" name="SharedWithUsers">
    <vt:lpwstr>209;#Ramsay, Anne;#101;#Cimpeanu, Matea;#339;#Purdeai, Alexandra;#347;#San, Ana Maria</vt:lpwstr>
  </property>
  <property fmtid="{D5CDD505-2E9C-101B-9397-08002B2CF9AE}" pid="12" name="xd_ProgID">
    <vt:lpwstr/>
  </property>
  <property fmtid="{D5CDD505-2E9C-101B-9397-08002B2CF9AE}" pid="13" name="ComplianceAssetId">
    <vt:lpwstr/>
  </property>
  <property fmtid="{D5CDD505-2E9C-101B-9397-08002B2CF9AE}" pid="14" name="TemplateUrl">
    <vt:lpwstr/>
  </property>
</Properties>
</file>