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256" r:id="rId2"/>
    <p:sldId id="257" r:id="rId3"/>
    <p:sldId id="260" r:id="rId4"/>
    <p:sldId id="259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261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4" r:id="rId33"/>
    <p:sldId id="313" r:id="rId34"/>
    <p:sldId id="277" r:id="rId35"/>
  </p:sldIdLst>
  <p:sldSz cx="9144000" cy="5143500" type="screen16x9"/>
  <p:notesSz cx="6858000" cy="9144000"/>
  <p:embeddedFontLst>
    <p:embeddedFont>
      <p:font typeface="Titillium Web" charset="0"/>
      <p:regular r:id="rId37"/>
      <p:bold r:id="rId38"/>
      <p:italic r:id="rId39"/>
      <p:boldItalic r:id="rId40"/>
    </p:embeddedFont>
    <p:embeddedFont>
      <p:font typeface="Titillium Web SemiBold" charset="0"/>
      <p:regular r:id="rId41"/>
      <p:bold r:id="rId42"/>
      <p:italic r:id="rId43"/>
      <p:boldItalic r:id="rId44"/>
    </p:embeddedFont>
    <p:embeddedFont>
      <p:font typeface="Segoe UI Semibold" pitchFamily="34" charset="0"/>
      <p:bold r:id="rId45"/>
      <p:boldItalic r:id="rId46"/>
    </p:embeddedFont>
    <p:embeddedFont>
      <p:font typeface="Titillium Web Light" charset="0"/>
      <p:regular r:id="rId47"/>
      <p:bold r:id="rId48"/>
      <p:italic r:id="rId49"/>
      <p:boldItalic r:id="rId50"/>
    </p:embeddedFont>
    <p:embeddedFont>
      <p:font typeface="Calibri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82FD9BB-413B-4336-BDAC-30956648D7AC}">
  <a:tblStyle styleId="{C82FD9BB-413B-4336-BDAC-30956648D7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18285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44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⦿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marL="914400" lvl="1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⌾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marL="1371600" lvl="2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•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marL="1828800" lvl="3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marL="2286000" lvl="4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marL="2743200" lvl="5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marL="3200400" lvl="6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marL="3657600" lvl="7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marL="4114800" lvl="8" indent="-4445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avLst/>
            <a:gdLst/>
            <a:ahLst/>
            <a:cxnLst/>
            <a:rect l="l" t="t" r="r" b="b"/>
            <a:pathLst>
              <a:path w="2575196" h="1486792" extrusionOk="0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avLst/>
            <a:gdLst/>
            <a:ahLst/>
            <a:cxnLst/>
            <a:rect l="l" t="t" r="r" b="b"/>
            <a:pathLst>
              <a:path w="1438024" h="830256" extrusionOk="0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Dumbways Bootcamp DevOps!</a:t>
            </a:r>
            <a:endParaRPr dirty="0"/>
          </a:p>
        </p:txBody>
      </p:sp>
      <p:sp>
        <p:nvSpPr>
          <p:cNvPr id="3" name="Google Shape;95;p12"/>
          <p:cNvSpPr txBox="1">
            <a:spLocks/>
          </p:cNvSpPr>
          <p:nvPr/>
        </p:nvSpPr>
        <p:spPr>
          <a:xfrm>
            <a:off x="2590800" y="209550"/>
            <a:ext cx="6470400" cy="17055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en-US" sz="2800" dirty="0" smtClean="0"/>
              <a:t>Khaerul Anwar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Persentasi Minggu kedua</a:t>
            </a:r>
            <a:endParaRPr lang="en-US" sz="2000" dirty="0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3733800" y="133350"/>
            <a:ext cx="5334000" cy="616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Install Git dan SSH Key</a:t>
            </a:r>
            <a:endParaRPr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88" y="1896295"/>
            <a:ext cx="5914342" cy="13538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72092" y="4019550"/>
            <a:ext cx="2939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Clone housy backend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8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3733800" y="133350"/>
            <a:ext cx="5334000" cy="616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Install Git dan SSH Key</a:t>
            </a:r>
            <a:endParaRPr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895350"/>
            <a:ext cx="6239519" cy="28040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72092" y="4019550"/>
            <a:ext cx="5738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Lakukan update config atau tambah file, lalu coba push ke repo private kita yang baru dibuat menggunakan ssh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97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3733800" y="133350"/>
            <a:ext cx="5334000" cy="616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Install Git dan SSH Key</a:t>
            </a:r>
            <a:endParaRPr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742951"/>
            <a:ext cx="5105400" cy="32416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72092" y="4334714"/>
            <a:ext cx="5052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Cek repository kita apakah sudah berhasil di push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974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3733800" y="133350"/>
            <a:ext cx="5334000" cy="616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Setup Database Server</a:t>
            </a:r>
            <a:endParaRPr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16" y="1134612"/>
            <a:ext cx="6409812" cy="14371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72092" y="3638550"/>
            <a:ext cx="5052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Beralih ke server database install mysql server seperti diatas atau download manual dari web mysql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5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3733800" y="133350"/>
            <a:ext cx="5334000" cy="616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4000" dirty="0"/>
              <a:t>Setup Database Server</a:t>
            </a:r>
            <a:endParaRPr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895350"/>
            <a:ext cx="5105400" cy="30410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72092" y="4334714"/>
            <a:ext cx="5052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Jika download manual install dan pilih mysql versi 5.7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5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3733800" y="133350"/>
            <a:ext cx="5334000" cy="616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4000" dirty="0"/>
              <a:t>Setup Database Server</a:t>
            </a:r>
            <a:endParaRPr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850830"/>
            <a:ext cx="5105400" cy="302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5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3733800" y="133350"/>
            <a:ext cx="5334000" cy="616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4000" dirty="0"/>
              <a:t>Setup Database Server</a:t>
            </a:r>
            <a:endParaRPr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047750"/>
            <a:ext cx="6211859" cy="16466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72092" y="3790950"/>
            <a:ext cx="5890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Ganti password root, karna defaultnya tidak mempunyai password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53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3733800" y="133350"/>
            <a:ext cx="5334000" cy="616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4000" dirty="0"/>
              <a:t>Setup Database Server</a:t>
            </a:r>
            <a:endParaRPr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32" y="1610176"/>
            <a:ext cx="7819328" cy="6567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72092" y="3790950"/>
            <a:ext cx="5890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Buat user baru untuk akses mysql server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79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3733800" y="133350"/>
            <a:ext cx="5334000" cy="616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4000" dirty="0"/>
              <a:t>Setup Database Server</a:t>
            </a:r>
            <a:endParaRPr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257783"/>
            <a:ext cx="6211859" cy="12265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72092" y="3790950"/>
            <a:ext cx="5890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Berikan akses kepada user baru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79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3733800" y="133350"/>
            <a:ext cx="5334000" cy="616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4000" dirty="0"/>
              <a:t>Setup Database Server</a:t>
            </a:r>
            <a:endParaRPr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84658"/>
            <a:ext cx="6211859" cy="5727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72092" y="3790950"/>
            <a:ext cx="5890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Muat ulang privileges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79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Materi Persentasi</a:t>
            </a:r>
            <a:endParaRPr dirty="0"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1447800" y="1581150"/>
            <a:ext cx="3473100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200" b="1" dirty="0"/>
              <a:t>Install GIT dan SSH Key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200" b="1" dirty="0"/>
              <a:t>Setup Database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200" b="1" dirty="0"/>
              <a:t>Deployment Backend Application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200" b="1" dirty="0"/>
              <a:t>Reverse Proxy for Backend Application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200" b="1" dirty="0"/>
              <a:t>Custom Domain for Backend Application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200" b="1" dirty="0"/>
              <a:t>SSL Configuration for Backend Application</a:t>
            </a:r>
            <a:endParaRPr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3733800" y="133350"/>
            <a:ext cx="5334000" cy="616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4000" dirty="0"/>
              <a:t>Setup Database Server</a:t>
            </a:r>
            <a:endParaRPr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30" y="872391"/>
            <a:ext cx="4853363" cy="29947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6800" y="4171950"/>
            <a:ext cx="5890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Rubah bind-address dengan ip private server database pada :</a:t>
            </a:r>
          </a:p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etc/mysql/mysql.conf.d/mysqld.cnf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798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762000" y="2952750"/>
            <a:ext cx="7433400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smtClean="0"/>
              <a:t>Install MySQL client pada backend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Google Shape;117;p15"/>
          <p:cNvSpPr txBox="1">
            <a:spLocks/>
          </p:cNvSpPr>
          <p:nvPr/>
        </p:nvSpPr>
        <p:spPr>
          <a:xfrm>
            <a:off x="3733800" y="133350"/>
            <a:ext cx="5334000" cy="616425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800" b="0" dirty="0"/>
              <a:t>Deployment Backend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7" y="1047750"/>
            <a:ext cx="6420746" cy="152161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457200" y="2223768"/>
            <a:ext cx="2514600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smtClean="0"/>
              <a:t>Test Remote Database server dan buat database baru dengan nama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db_housy</a:t>
            </a:r>
            <a:endParaRPr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Google Shape;117;p15"/>
          <p:cNvSpPr txBox="1">
            <a:spLocks/>
          </p:cNvSpPr>
          <p:nvPr/>
        </p:nvSpPr>
        <p:spPr>
          <a:xfrm>
            <a:off x="3733800" y="133350"/>
            <a:ext cx="5334000" cy="616425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800" b="0" dirty="0"/>
              <a:t>Deployment Backend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047750"/>
            <a:ext cx="5835129" cy="374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94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762000" y="2952750"/>
            <a:ext cx="7433400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Lakukan instalasi dependensi pada direktori </a:t>
            </a:r>
            <a:r>
              <a:rPr lang="en-US" dirty="0" smtClean="0"/>
              <a:t>backend.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smtClean="0"/>
              <a:t>Install sequelize-cli dengan perintah </a:t>
            </a:r>
          </a:p>
          <a:p>
            <a:pPr marL="342900" lvl="0" indent="-342900">
              <a:spcBef>
                <a:spcPts val="1000"/>
              </a:spcBef>
              <a:spcAft>
                <a:spcPts val="1000"/>
              </a:spcAft>
              <a:buFont typeface="Wingdings" pitchFamily="2" charset="2"/>
              <a:buChar char="q"/>
            </a:pPr>
            <a:r>
              <a:rPr lang="en-US" dirty="0"/>
              <a:t>sudo npm install -g sequelize-cli</a:t>
            </a:r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Google Shape;117;p15"/>
          <p:cNvSpPr txBox="1">
            <a:spLocks/>
          </p:cNvSpPr>
          <p:nvPr/>
        </p:nvSpPr>
        <p:spPr>
          <a:xfrm>
            <a:off x="3733800" y="133350"/>
            <a:ext cx="5334000" cy="616425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800" b="0" dirty="0"/>
              <a:t>Deployment Backend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123950"/>
            <a:ext cx="6420745" cy="91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94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304800" y="1657350"/>
            <a:ext cx="3276600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smtClean="0"/>
              <a:t>Ubah config database dengan user, password database, dan host ip database server dan lakukan migrasi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1000"/>
              </a:spcAft>
              <a:buFont typeface="Wingdings" pitchFamily="2" charset="2"/>
              <a:buChar char="q"/>
            </a:pPr>
            <a:r>
              <a:rPr lang="en-US" dirty="0" smtClean="0"/>
              <a:t>Sequelize db:migrate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Google Shape;117;p15"/>
          <p:cNvSpPr txBox="1">
            <a:spLocks/>
          </p:cNvSpPr>
          <p:nvPr/>
        </p:nvSpPr>
        <p:spPr>
          <a:xfrm>
            <a:off x="3733800" y="133350"/>
            <a:ext cx="5334000" cy="616425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800" b="0" dirty="0"/>
              <a:t>Deployment Backend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9" y="971550"/>
            <a:ext cx="503687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94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457200" y="3562350"/>
            <a:ext cx="7433400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smtClean="0"/>
              <a:t>Buat config baru untuk reverse proxy backend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" name="Google Shape;117;p15"/>
          <p:cNvSpPr txBox="1">
            <a:spLocks/>
          </p:cNvSpPr>
          <p:nvPr/>
        </p:nvSpPr>
        <p:spPr>
          <a:xfrm>
            <a:off x="3733800" y="133350"/>
            <a:ext cx="5334000" cy="616425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800" b="0" dirty="0" smtClean="0"/>
              <a:t>Reverse Proxy</a:t>
            </a:r>
            <a:endParaRPr lang="en-US" sz="2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971549"/>
            <a:ext cx="5747328" cy="230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94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457200" y="1733550"/>
            <a:ext cx="2819400" cy="25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smtClean="0"/>
              <a:t>Pada config reverse proxy frontend edit dan tambahkan upstream untuk melakukan load balance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" name="Google Shape;117;p15"/>
          <p:cNvSpPr txBox="1">
            <a:spLocks/>
          </p:cNvSpPr>
          <p:nvPr/>
        </p:nvSpPr>
        <p:spPr>
          <a:xfrm>
            <a:off x="4724400" y="133350"/>
            <a:ext cx="3657600" cy="616425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800" b="0" dirty="0" smtClean="0"/>
              <a:t>Reverse Proxy</a:t>
            </a:r>
            <a:endParaRPr lang="en-US" sz="2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047750"/>
            <a:ext cx="588889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51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457200" y="1733550"/>
            <a:ext cx="2667000" cy="25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smtClean="0"/>
              <a:t>Disini saya coba menggunakan postman untuk get data, karna sudah mendaftar dan add property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" name="Google Shape;117;p15"/>
          <p:cNvSpPr txBox="1">
            <a:spLocks/>
          </p:cNvSpPr>
          <p:nvPr/>
        </p:nvSpPr>
        <p:spPr>
          <a:xfrm>
            <a:off x="4724400" y="133350"/>
            <a:ext cx="3657600" cy="616425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800" b="0" dirty="0" smtClean="0"/>
              <a:t>Reverse Proxy</a:t>
            </a:r>
            <a:endParaRPr lang="en-US" sz="2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76319"/>
            <a:ext cx="5888890" cy="30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60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381000" y="2876550"/>
            <a:ext cx="7467600" cy="131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smtClean="0"/>
              <a:t>Buat subdomain baru untuk API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Google Shape;117;p15"/>
          <p:cNvSpPr txBox="1">
            <a:spLocks/>
          </p:cNvSpPr>
          <p:nvPr/>
        </p:nvSpPr>
        <p:spPr>
          <a:xfrm>
            <a:off x="4724400" y="133350"/>
            <a:ext cx="3657600" cy="616425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800" b="0" dirty="0" smtClean="0"/>
              <a:t>Custom Domain</a:t>
            </a:r>
            <a:endParaRPr lang="en-US" sz="2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52550"/>
            <a:ext cx="5888890" cy="115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60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838200" y="3257550"/>
            <a:ext cx="65532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smtClean="0"/>
              <a:t>Rubah config backend menggunakan subdomain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" name="Google Shape;117;p15"/>
          <p:cNvSpPr txBox="1">
            <a:spLocks/>
          </p:cNvSpPr>
          <p:nvPr/>
        </p:nvSpPr>
        <p:spPr>
          <a:xfrm>
            <a:off x="4724400" y="133350"/>
            <a:ext cx="3657600" cy="616425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800" b="0" dirty="0" smtClean="0"/>
              <a:t>Custom Domain</a:t>
            </a:r>
            <a:endParaRPr lang="en-US" sz="2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047750"/>
            <a:ext cx="5888890" cy="18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6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914400" y="1809750"/>
            <a:ext cx="7620000" cy="175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</a:pPr>
            <a:r>
              <a:rPr lang="en-US" sz="2400" dirty="0" smtClean="0"/>
              <a:t>Buat 1 tambahan instances frontend untuk load balance</a:t>
            </a:r>
          </a:p>
          <a:p>
            <a:pPr lvl="0" indent="-457200" algn="l" rtl="0"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q"/>
            </a:pPr>
            <a:r>
              <a:rPr lang="en-US" sz="2400" dirty="0" smtClean="0"/>
              <a:t>Buat subdomain baru untuk API Backend</a:t>
            </a:r>
            <a:endParaRPr sz="2400" dirty="0"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95;p12"/>
          <p:cNvSpPr txBox="1">
            <a:spLocks/>
          </p:cNvSpPr>
          <p:nvPr/>
        </p:nvSpPr>
        <p:spPr>
          <a:xfrm>
            <a:off x="1752600" y="666750"/>
            <a:ext cx="6470400" cy="99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b="1" dirty="0" smtClean="0">
                <a:latin typeface="Titillium Web" charset="0"/>
              </a:rPr>
              <a:t>Persiapan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457200" y="2800350"/>
            <a:ext cx="7315200" cy="14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smtClean="0"/>
              <a:t>Install ssl pada subdomain baru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" name="Google Shape;117;p15"/>
          <p:cNvSpPr txBox="1">
            <a:spLocks/>
          </p:cNvSpPr>
          <p:nvPr/>
        </p:nvSpPr>
        <p:spPr>
          <a:xfrm>
            <a:off x="4724400" y="133350"/>
            <a:ext cx="3657600" cy="616425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800" b="0" dirty="0" smtClean="0"/>
              <a:t>SSL Configuration</a:t>
            </a:r>
            <a:endParaRPr lang="en-US" sz="2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52550"/>
            <a:ext cx="5888890" cy="5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60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457200" y="2800350"/>
            <a:ext cx="2971800" cy="14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smtClean="0"/>
              <a:t>Cek konfigurasi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" name="Google Shape;117;p15"/>
          <p:cNvSpPr txBox="1">
            <a:spLocks/>
          </p:cNvSpPr>
          <p:nvPr/>
        </p:nvSpPr>
        <p:spPr>
          <a:xfrm>
            <a:off x="4724400" y="133350"/>
            <a:ext cx="3657600" cy="616425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800" b="0" dirty="0" smtClean="0"/>
              <a:t>SSL Configuration</a:t>
            </a:r>
            <a:endParaRPr lang="en-US" sz="2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895350"/>
            <a:ext cx="4547293" cy="279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47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381000" y="3790950"/>
            <a:ext cx="7315200" cy="85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smtClean="0"/>
              <a:t>Pada server Frontend rubah baseurl API menjadi subdomain kita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" name="Google Shape;117;p15"/>
          <p:cNvSpPr txBox="1">
            <a:spLocks/>
          </p:cNvSpPr>
          <p:nvPr/>
        </p:nvSpPr>
        <p:spPr>
          <a:xfrm>
            <a:off x="4724400" y="133350"/>
            <a:ext cx="3657600" cy="616425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800" b="0" dirty="0" smtClean="0"/>
              <a:t>SSL Configuration</a:t>
            </a:r>
            <a:endParaRPr lang="en-US" sz="2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71550"/>
            <a:ext cx="5894231" cy="23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90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381000" y="3790950"/>
            <a:ext cx="7315200" cy="85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smtClean="0"/>
              <a:t>Access subdomain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5" name="Google Shape;117;p15"/>
          <p:cNvSpPr txBox="1">
            <a:spLocks/>
          </p:cNvSpPr>
          <p:nvPr/>
        </p:nvSpPr>
        <p:spPr>
          <a:xfrm>
            <a:off x="4724400" y="133350"/>
            <a:ext cx="3657600" cy="616425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800" b="0" dirty="0" smtClean="0"/>
              <a:t>SSL Configuration</a:t>
            </a:r>
            <a:endParaRPr lang="en-US" sz="2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23949"/>
            <a:ext cx="7375849" cy="23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47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337" name="Google Shape;337;p33"/>
          <p:cNvGrpSpPr/>
          <p:nvPr/>
        </p:nvGrpSpPr>
        <p:grpSpPr>
          <a:xfrm>
            <a:off x="474299" y="1241129"/>
            <a:ext cx="4542205" cy="2661224"/>
            <a:chOff x="1177450" y="241631"/>
            <a:chExt cx="6173152" cy="3616776"/>
          </a:xfrm>
        </p:grpSpPr>
        <p:sp>
          <p:nvSpPr>
            <p:cNvPr id="338" name="Google Shape;338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2" name="Google Shape;342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98147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3"/>
          <p:cNvSpPr txBox="1">
            <a:spLocks noGrp="1"/>
          </p:cNvSpPr>
          <p:nvPr>
            <p:ph type="body" idx="4294967295"/>
          </p:nvPr>
        </p:nvSpPr>
        <p:spPr>
          <a:xfrm>
            <a:off x="5447500" y="373575"/>
            <a:ext cx="30330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" sz="4800" b="1" dirty="0">
                <a:solidFill>
                  <a:schemeClr val="tx1"/>
                </a:solidFill>
              </a:rPr>
              <a:t>THANKS!</a:t>
            </a:r>
            <a:endParaRPr sz="48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87850"/>
            <a:ext cx="3521425" cy="2242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3581400" y="0"/>
            <a:ext cx="533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Install Git dan SSH Key</a:t>
            </a:r>
            <a:endParaRPr sz="4000" dirty="0"/>
          </a:p>
        </p:txBody>
      </p:sp>
      <p:sp>
        <p:nvSpPr>
          <p:cNvPr id="119" name="Google Shape;119;p15"/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0" b="1" dirty="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38" y="1242995"/>
            <a:ext cx="7302044" cy="1861760"/>
          </a:xfrm>
          <a:prstGeom prst="rect">
            <a:avLst/>
          </a:prstGeom>
        </p:spPr>
      </p:pic>
      <p:sp>
        <p:nvSpPr>
          <p:cNvPr id="7" name="Google Shape;117;p15"/>
          <p:cNvSpPr txBox="1">
            <a:spLocks/>
          </p:cNvSpPr>
          <p:nvPr/>
        </p:nvSpPr>
        <p:spPr>
          <a:xfrm>
            <a:off x="1524000" y="3365865"/>
            <a:ext cx="5334000" cy="5799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000" dirty="0" smtClean="0"/>
              <a:t>Lakukan fork repository frontend dan backend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3733800" y="133350"/>
            <a:ext cx="5334000" cy="616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Install Git dan SSH Key</a:t>
            </a:r>
            <a:endParaRPr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819150"/>
            <a:ext cx="5401429" cy="29626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" y="4019550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Generate ssh key seperti digambar dan set email manual atau dengan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cara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Ssh-keygen –t rsa –C “khaerulanwar752@gmail.com”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3733800" y="133350"/>
            <a:ext cx="5334000" cy="616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Install Git dan SSH Key</a:t>
            </a:r>
            <a:endParaRPr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52492"/>
            <a:ext cx="6030322" cy="10433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" y="4019550"/>
            <a:ext cx="693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Copy public key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8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3733800" y="133350"/>
            <a:ext cx="5334000" cy="616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Install Git dan SSH Key</a:t>
            </a:r>
            <a:endParaRPr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41" y="895350"/>
            <a:ext cx="6073209" cy="3124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9600" y="4344044"/>
            <a:ext cx="693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Tambahkan public key pada akun github kita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19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3733800" y="133350"/>
            <a:ext cx="5334000" cy="616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Install Git dan SSH Key</a:t>
            </a:r>
            <a:endParaRPr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88" y="819149"/>
            <a:ext cx="5914342" cy="35081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6057" y="4476750"/>
            <a:ext cx="693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Buat repo private baru untuk frontend dan backend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19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3733800" y="133350"/>
            <a:ext cx="5334000" cy="616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Install Git dan SSH Key</a:t>
            </a:r>
            <a:endParaRPr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88" y="1973603"/>
            <a:ext cx="6029112" cy="12225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19200" y="3867150"/>
            <a:ext cx="693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Kemudian test koneksi ke github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81850"/>
      </p:ext>
    </p:extLst>
  </p:cSld>
  <p:clrMapOvr>
    <a:masterClrMapping/>
  </p:clrMapOvr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422</Words>
  <Application>Microsoft Office PowerPoint</Application>
  <PresentationFormat>On-screen Show (16:9)</PresentationFormat>
  <Paragraphs>97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Titillium Web</vt:lpstr>
      <vt:lpstr>Titillium Web SemiBold</vt:lpstr>
      <vt:lpstr>Wingdings</vt:lpstr>
      <vt:lpstr>Segoe UI Semibold</vt:lpstr>
      <vt:lpstr>Titillium Web Light</vt:lpstr>
      <vt:lpstr>Calibri</vt:lpstr>
      <vt:lpstr>Donalbain template</vt:lpstr>
      <vt:lpstr>Dumbways Bootcamp DevOps!</vt:lpstr>
      <vt:lpstr>Materi Persentasi</vt:lpstr>
      <vt:lpstr>PowerPoint Presentation</vt:lpstr>
      <vt:lpstr>Install Git dan SSH Key</vt:lpstr>
      <vt:lpstr>Install Git dan SSH Key</vt:lpstr>
      <vt:lpstr>Install Git dan SSH Key</vt:lpstr>
      <vt:lpstr>Install Git dan SSH Key</vt:lpstr>
      <vt:lpstr>Install Git dan SSH Key</vt:lpstr>
      <vt:lpstr>Install Git dan SSH Key</vt:lpstr>
      <vt:lpstr>Install Git dan SSH Key</vt:lpstr>
      <vt:lpstr>Install Git dan SSH Key</vt:lpstr>
      <vt:lpstr>Install Git dan SSH Key</vt:lpstr>
      <vt:lpstr>Setup Database Server</vt:lpstr>
      <vt:lpstr>Setup Database Server</vt:lpstr>
      <vt:lpstr>Setup Database Server</vt:lpstr>
      <vt:lpstr>Setup Database Server</vt:lpstr>
      <vt:lpstr>Setup Database Server</vt:lpstr>
      <vt:lpstr>Setup Database Server</vt:lpstr>
      <vt:lpstr>Setup Database Server</vt:lpstr>
      <vt:lpstr>Setup Database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Dumbways Bootcamp DevOps!</dc:title>
  <dc:creator>eidoscore</dc:creator>
  <cp:lastModifiedBy>eidoscore</cp:lastModifiedBy>
  <cp:revision>9</cp:revision>
  <dcterms:modified xsi:type="dcterms:W3CDTF">2020-12-21T06:25:35Z</dcterms:modified>
</cp:coreProperties>
</file>