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1"/>
  </p:notesMasterIdLst>
  <p:sldIdLst>
    <p:sldId id="256" r:id="rId2"/>
    <p:sldId id="257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2" r:id="rId59"/>
    <p:sldId id="280" r:id="rId60"/>
  </p:sldIdLst>
  <p:sldSz cx="9144000" cy="5143500" type="screen16x9"/>
  <p:notesSz cx="6858000" cy="9144000"/>
  <p:embeddedFontLst>
    <p:embeddedFont>
      <p:font typeface="Nixie One" charset="0"/>
      <p:regular r:id="rId62"/>
    </p:embeddedFont>
    <p:embeddedFont>
      <p:font typeface="Helvetica Neue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F37BB4D-52B8-4551-BC7E-8E89F96EB5F1}">
  <a:tblStyle styleId="{EF37BB4D-52B8-4551-BC7E-8E89F96EB5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585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Dumbways Bootcamp DevOps!</a:t>
            </a:r>
            <a:endParaRPr dirty="0"/>
          </a:p>
        </p:txBody>
      </p:sp>
      <p:sp>
        <p:nvSpPr>
          <p:cNvPr id="3" name="Google Shape;337;p11"/>
          <p:cNvSpPr txBox="1">
            <a:spLocks/>
          </p:cNvSpPr>
          <p:nvPr/>
        </p:nvSpPr>
        <p:spPr>
          <a:xfrm>
            <a:off x="-6220" y="133350"/>
            <a:ext cx="300134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 smtClean="0"/>
              <a:t>Khaerul Anwar</a:t>
            </a:r>
          </a:p>
          <a:p>
            <a:endParaRPr lang="en-US" sz="2000" dirty="0"/>
          </a:p>
          <a:p>
            <a:r>
              <a:rPr lang="en-US" sz="2400" dirty="0" smtClean="0"/>
              <a:t>Persentasi Week 3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4553"/>
            <a:ext cx="6220693" cy="1854616"/>
          </a:xfrm>
          <a:prstGeom prst="rect">
            <a:avLst/>
          </a:prstGeom>
        </p:spPr>
      </p:pic>
      <p:sp>
        <p:nvSpPr>
          <p:cNvPr id="7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39957"/>
            <a:ext cx="6220693" cy="1063809"/>
          </a:xfrm>
          <a:prstGeom prst="rect">
            <a:avLst/>
          </a:prstGeom>
        </p:spPr>
      </p:pic>
      <p:sp>
        <p:nvSpPr>
          <p:cNvPr id="8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23950"/>
            <a:ext cx="5715000" cy="214115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69" y="1022977"/>
            <a:ext cx="5882555" cy="209776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1230"/>
            <a:ext cx="6220693" cy="114126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1166985"/>
            <a:ext cx="5579729" cy="228121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36585"/>
            <a:ext cx="5253574" cy="265142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Create Docker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59283"/>
            <a:ext cx="4724400" cy="3188144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/>
              <a:t>Jenkins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3" y="1166984"/>
            <a:ext cx="6208981" cy="292876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28" y="1166985"/>
            <a:ext cx="5288271" cy="228121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41697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1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Docker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Install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dirty="0" smtClean="0">
                <a:solidFill>
                  <a:schemeClr val="tx1"/>
                </a:solidFill>
              </a:rPr>
              <a:t>Jenkins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Create</a:t>
            </a:r>
            <a:r>
              <a:rPr lang="en-US" sz="1100" dirty="0">
                <a:solidFill>
                  <a:schemeClr val="tx1"/>
                </a:solidFill>
              </a:rPr>
              <a:t> Docker </a:t>
            </a:r>
            <a:r>
              <a:rPr lang="en-US" sz="1100" dirty="0" smtClean="0">
                <a:solidFill>
                  <a:schemeClr val="tx1"/>
                </a:solidFill>
              </a:rPr>
              <a:t>Image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Install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dirty="0" smtClean="0">
                <a:solidFill>
                  <a:schemeClr val="tx1"/>
                </a:solidFill>
              </a:rPr>
              <a:t>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1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Jenkins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Install Jenkins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 Jenkins Job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Slack Notification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1" y="1427221"/>
            <a:ext cx="6194373" cy="206242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77042"/>
            <a:ext cx="6247341" cy="66321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63371"/>
            <a:ext cx="5791200" cy="345830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03919"/>
            <a:ext cx="5652796" cy="334832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00150"/>
            <a:ext cx="5410200" cy="321776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68" y="1166985"/>
            <a:ext cx="5138941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3473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166985"/>
            <a:ext cx="5904721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768471"/>
            <a:ext cx="5904721" cy="184924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7" y="1691608"/>
            <a:ext cx="5904721" cy="141974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90" y="1166985"/>
            <a:ext cx="4857496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8750"/>
            <a:ext cx="6220693" cy="25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193269"/>
            <a:ext cx="5904721" cy="299965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760567"/>
            <a:ext cx="5904721" cy="186505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47749"/>
            <a:ext cx="6260841" cy="378081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557352"/>
            <a:ext cx="5904721" cy="2271486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39530"/>
            <a:ext cx="6076392" cy="258001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4" y="1166984"/>
            <a:ext cx="5810838" cy="315736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80" y="1082740"/>
            <a:ext cx="5471335" cy="397651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31" y="1140159"/>
            <a:ext cx="5360087" cy="382063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02" y="1166985"/>
            <a:ext cx="5748473" cy="305222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1" y="1130829"/>
            <a:ext cx="5270241" cy="381638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00" y="1276350"/>
            <a:ext cx="6248852" cy="2629051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166984"/>
            <a:ext cx="4909457" cy="386434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991570"/>
            <a:ext cx="6130216" cy="145662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1166985"/>
            <a:ext cx="6216090" cy="329304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58268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1653019"/>
            <a:ext cx="6216090" cy="232098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49" y="1166984"/>
            <a:ext cx="5998389" cy="369076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70" y="1016259"/>
            <a:ext cx="4415330" cy="4075155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2075073"/>
            <a:ext cx="6216090" cy="147687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1649166"/>
            <a:ext cx="6216090" cy="2328686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676833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92" y="2117385"/>
            <a:ext cx="6216090" cy="1392247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633226"/>
            <a:ext cx="5957261" cy="2614924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6866"/>
            <a:ext cx="6220693" cy="98999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48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23950"/>
            <a:ext cx="4495800" cy="3954953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49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56" y="1200149"/>
            <a:ext cx="6193009" cy="3423601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Installation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50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4" y="1352550"/>
            <a:ext cx="6248640" cy="2216642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6784910" cy="70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</a:t>
            </a:r>
            <a:r>
              <a:rPr lang="en-US" dirty="0" smtClean="0"/>
              <a:t>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1362065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85930"/>
            <a:ext cx="6248640" cy="278123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55994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52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65716"/>
            <a:ext cx="6248640" cy="2621668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55994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sym typeface="Nixie One"/>
              </a:rPr>
              <a:t>53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114500"/>
            <a:ext cx="6172439" cy="3452064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55994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15" y="1428750"/>
            <a:ext cx="6237185" cy="3050016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2456894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66" y="1428750"/>
            <a:ext cx="5758107" cy="289560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2456894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28750"/>
            <a:ext cx="6248640" cy="2895600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6" y="110024"/>
            <a:ext cx="6825583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/>
              <a:t>Jenkins Notification - Slack</a:t>
            </a:r>
          </a:p>
        </p:txBody>
      </p:sp>
    </p:spTree>
    <p:extLst>
      <p:ext uri="{BB962C8B-B14F-4D97-AF65-F5344CB8AC3E}">
        <p14:creationId xmlns:p14="http://schemas.microsoft.com/office/powerpoint/2010/main" val="2456894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87865"/>
            <a:ext cx="6220693" cy="1167993"/>
          </a:xfrm>
          <a:prstGeom prst="rect">
            <a:avLst/>
          </a:prstGeom>
        </p:spPr>
      </p:pic>
      <p:sp>
        <p:nvSpPr>
          <p:cNvPr id="8" name="Google Shape;359;p14"/>
          <p:cNvSpPr txBox="1">
            <a:spLocks noGrp="1"/>
          </p:cNvSpPr>
          <p:nvPr>
            <p:ph type="ctrTitle"/>
          </p:nvPr>
        </p:nvSpPr>
        <p:spPr>
          <a:xfrm>
            <a:off x="2013857" y="110024"/>
            <a:ext cx="5638800" cy="93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 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48802"/>
            <a:ext cx="6220693" cy="1646119"/>
          </a:xfrm>
          <a:prstGeom prst="rect">
            <a:avLst/>
          </a:prstGeom>
        </p:spPr>
      </p:pic>
      <p:sp>
        <p:nvSpPr>
          <p:cNvPr id="7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2977"/>
            <a:ext cx="6220693" cy="2097769"/>
          </a:xfrm>
          <a:prstGeom prst="rect">
            <a:avLst/>
          </a:prstGeom>
        </p:spPr>
      </p:pic>
      <p:sp>
        <p:nvSpPr>
          <p:cNvPr id="6" name="Google Shape;359;p14"/>
          <p:cNvSpPr txBox="1">
            <a:spLocks/>
          </p:cNvSpPr>
          <p:nvPr/>
        </p:nvSpPr>
        <p:spPr>
          <a:xfrm>
            <a:off x="2013857" y="110024"/>
            <a:ext cx="5638800" cy="78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7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07649"/>
            <a:ext cx="6220693" cy="1328425"/>
          </a:xfrm>
          <a:prstGeom prst="rect">
            <a:avLst/>
          </a:prstGeom>
        </p:spPr>
      </p:pic>
      <p:sp>
        <p:nvSpPr>
          <p:cNvPr id="7" name="Google Shape;359;p14"/>
          <p:cNvSpPr txBox="1">
            <a:spLocks/>
          </p:cNvSpPr>
          <p:nvPr/>
        </p:nvSpPr>
        <p:spPr>
          <a:xfrm>
            <a:off x="2013857" y="110024"/>
            <a:ext cx="5638800" cy="9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mtClean="0"/>
              <a:t>Docker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3973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690</Words>
  <Application>Microsoft Office PowerPoint</Application>
  <PresentationFormat>On-screen Show (16:9)</PresentationFormat>
  <Paragraphs>228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Muli</vt:lpstr>
      <vt:lpstr>Nixie One</vt:lpstr>
      <vt:lpstr>Helvetica Neue</vt:lpstr>
      <vt:lpstr>Imogen template</vt:lpstr>
      <vt:lpstr>Dumbways Bootcamp DevOps!</vt:lpstr>
      <vt:lpstr>Materi</vt:lpstr>
      <vt:lpstr>Docker Installation</vt:lpstr>
      <vt:lpstr>Transition headline</vt:lpstr>
      <vt:lpstr>Docker Installation</vt:lpstr>
      <vt:lpstr>Docker Installation</vt:lpstr>
      <vt:lpstr>Transition headline</vt:lpstr>
      <vt:lpstr>Transition headline</vt:lpstr>
      <vt:lpstr>Transition headline</vt:lpstr>
      <vt:lpstr>Transition headline</vt:lpstr>
      <vt:lpstr>Docker Installation</vt:lpstr>
      <vt:lpstr>Transition headline</vt:lpstr>
      <vt:lpstr>Transition headline</vt:lpstr>
      <vt:lpstr>PowerPoint Presentation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PowerPoint Presentation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Transition headline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DevOps!</dc:title>
  <cp:lastModifiedBy>Khaerul Anwar</cp:lastModifiedBy>
  <cp:revision>6</cp:revision>
  <dcterms:modified xsi:type="dcterms:W3CDTF">2021-01-11T05:09:10Z</dcterms:modified>
</cp:coreProperties>
</file>