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F5BA-B12F-4072-9394-80ABE2517EA5}" type="datetimeFigureOut">
              <a:rPr lang="de-DE" smtClean="0"/>
              <a:t>11.01.2012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D3AB9-7F68-451D-803F-DDEC533393A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86615A-9334-41A0-BAF6-B6A324D3E713}" type="datetime1">
              <a:rPr lang="de-DE" smtClean="0"/>
              <a:t>11.01.2012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C140CC-2DF6-4784-A7C9-DA745EB5B215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C76256-B08B-4C9E-ADE1-889A82E113A8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886019-C29E-41C3-A8A4-87480670C2D1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57E8C5-BC41-4189-8E10-2A4E2B7B9F75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BAD0C4-4A7B-48D3-B72E-E60C027E14F0}" type="datetime1">
              <a:rPr lang="de-DE" smtClean="0"/>
              <a:t>11.01.2012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0234E6-79C9-465F-9852-27E3886A4790}" type="datetime1">
              <a:rPr lang="de-DE" smtClean="0"/>
              <a:t>11.01.2012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FF5BA-42D2-4CC1-BC8F-59BB4AFF329C}" type="datetime1">
              <a:rPr lang="de-DE" smtClean="0"/>
              <a:t>11.01.2012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3BA85B-B333-458E-A56D-187DFEBD922A}" type="datetime1">
              <a:rPr lang="de-DE" smtClean="0"/>
              <a:t>11.01.2012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AE50B83-4D3F-4B67-8225-99160111DB06}" type="datetime1">
              <a:rPr lang="de-DE" smtClean="0"/>
              <a:t>11.01.2012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EB2979-9370-4B64-9B73-D262629255B2}" type="datetime1">
              <a:rPr lang="de-DE" smtClean="0"/>
              <a:t>11.01.2012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379AB2-37D2-4910-813D-9E18AD82B558}" type="datetime1">
              <a:rPr lang="de-DE" smtClean="0"/>
              <a:t>11.01.2012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A0A1E9-BCC8-4D27-A00E-202169CF638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 descr="J:\andjoy-workspace\andjoy\res\drawable-hdpi\logo.png"/>
          <p:cNvPicPr/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96336" y="404664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andjoy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Multimedia-Framework für </a:t>
            </a:r>
            <a:r>
              <a:rPr lang="de-DE" dirty="0" err="1" smtClean="0"/>
              <a:t>Android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3C9D-654F-4E58-8D1E-7AFFB164243F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Vorgaben</a:t>
            </a:r>
          </a:p>
          <a:p>
            <a:pPr lvl="1"/>
            <a:r>
              <a:rPr lang="de-DE" dirty="0" smtClean="0"/>
              <a:t>Wiedergabe von Audio, Video</a:t>
            </a:r>
          </a:p>
          <a:p>
            <a:pPr lvl="1"/>
            <a:r>
              <a:rPr lang="de-DE" dirty="0" smtClean="0"/>
              <a:t>Bilddarstellung</a:t>
            </a:r>
          </a:p>
          <a:p>
            <a:pPr lvl="1"/>
            <a:r>
              <a:rPr lang="de-DE" dirty="0" smtClean="0"/>
              <a:t>Infotexte</a:t>
            </a:r>
          </a:p>
          <a:p>
            <a:pPr lvl="1"/>
            <a:r>
              <a:rPr lang="de-DE" dirty="0" smtClean="0"/>
              <a:t>simple und einfache Konfiguration</a:t>
            </a:r>
          </a:p>
          <a:p>
            <a:r>
              <a:rPr lang="de-DE" dirty="0" smtClean="0"/>
              <a:t>Vorgehen</a:t>
            </a:r>
          </a:p>
          <a:p>
            <a:pPr lvl="1"/>
            <a:r>
              <a:rPr lang="de-DE" dirty="0" smtClean="0"/>
              <a:t>Extreme Programming</a:t>
            </a:r>
          </a:p>
          <a:p>
            <a:pPr lvl="2"/>
            <a:r>
              <a:rPr lang="de-DE" dirty="0" smtClean="0"/>
              <a:t>Einer programmiert, einer sieht zu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andjoy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F07-D0A4-43E7-AC78-4CFC75D902CE}" type="datetime1">
              <a:rPr lang="de-DE" smtClean="0"/>
              <a:t>11.01.2012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Oberflächen (GUIs)</a:t>
            </a:r>
          </a:p>
          <a:p>
            <a:pPr lvl="1"/>
            <a:r>
              <a:rPr lang="de-DE" dirty="0" smtClean="0"/>
              <a:t>Hauptmenü</a:t>
            </a:r>
          </a:p>
          <a:p>
            <a:pPr lvl="1"/>
            <a:r>
              <a:rPr lang="de-DE" dirty="0" smtClean="0"/>
              <a:t>Detailansicht</a:t>
            </a:r>
          </a:p>
          <a:p>
            <a:pPr lvl="1"/>
            <a:r>
              <a:rPr lang="de-DE" dirty="0" smtClean="0"/>
              <a:t>Videoansicht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6019-C29E-41C3-A8A4-87480670C2D1}" type="datetime1">
              <a:rPr lang="de-DE" smtClean="0"/>
              <a:t>11.01.2012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76056" y="1268760"/>
            <a:ext cx="1512168" cy="2684041"/>
            <a:chOff x="5508104" y="1412776"/>
            <a:chExt cx="1512168" cy="2684041"/>
          </a:xfrm>
        </p:grpSpPr>
        <p:pic>
          <p:nvPicPr>
            <p:cNvPr id="6" name="Grafik 5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08104" y="1412776"/>
              <a:ext cx="151216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5508104" y="378904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Hauptmenü</a:t>
              </a:r>
              <a:endParaRPr lang="de-DE" sz="14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03848" y="3140968"/>
            <a:ext cx="1512168" cy="2684041"/>
            <a:chOff x="3203848" y="3140968"/>
            <a:chExt cx="1512168" cy="2684041"/>
          </a:xfrm>
        </p:grpSpPr>
        <p:pic>
          <p:nvPicPr>
            <p:cNvPr id="9" name="Grafik 8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3140968"/>
              <a:ext cx="151216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feld 9"/>
            <p:cNvSpPr txBox="1"/>
            <p:nvPr/>
          </p:nvSpPr>
          <p:spPr>
            <a:xfrm>
              <a:off x="3203848" y="551723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Detailansicht</a:t>
              </a:r>
              <a:endParaRPr lang="de-DE" sz="1400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876256" y="3140968"/>
            <a:ext cx="1512168" cy="2684041"/>
            <a:chOff x="6876256" y="3140968"/>
            <a:chExt cx="1512168" cy="2684041"/>
          </a:xfrm>
        </p:grpSpPr>
        <p:pic>
          <p:nvPicPr>
            <p:cNvPr id="12" name="Grafik 11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76256" y="3140968"/>
              <a:ext cx="151216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feld 12"/>
            <p:cNvSpPr txBox="1"/>
            <p:nvPr/>
          </p:nvSpPr>
          <p:spPr>
            <a:xfrm>
              <a:off x="6876256" y="5517232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Videoansicht</a:t>
              </a:r>
              <a:endParaRPr lang="de-DE" sz="1400" dirty="0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 flipH="1">
            <a:off x="4499992" y="1772816"/>
            <a:ext cx="7920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851920" y="3933056"/>
            <a:ext cx="302433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36096" y="458112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accent1"/>
                </a:solidFill>
              </a:rPr>
              <a:t>Ablauf</a:t>
            </a:r>
            <a:endParaRPr lang="de-DE" sz="1000" dirty="0">
              <a:solidFill>
                <a:schemeClr val="accent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5796136" y="8367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436096" y="6206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Start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Flexible Konfiguration durch XML</a:t>
            </a:r>
          </a:p>
          <a:p>
            <a:r>
              <a:rPr lang="de-DE" dirty="0" smtClean="0"/>
              <a:t>XML-Parser liest Medieninformationen und Einstellungen bei jedem </a:t>
            </a:r>
            <a:r>
              <a:rPr lang="de-DE" dirty="0" err="1" smtClean="0"/>
              <a:t>App</a:t>
            </a:r>
            <a:r>
              <a:rPr lang="de-DE" dirty="0" smtClean="0"/>
              <a:t>-Start neu ein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6019-C29E-41C3-A8A4-87480670C2D1}" type="datetime1">
              <a:rPr lang="de-DE" smtClean="0"/>
              <a:t>11.01.2012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99592" y="2996952"/>
            <a:ext cx="3528392" cy="2422143"/>
            <a:chOff x="899592" y="2996952"/>
            <a:chExt cx="3528392" cy="2422143"/>
          </a:xfrm>
        </p:grpSpPr>
        <p:sp>
          <p:nvSpPr>
            <p:cNvPr id="7" name="Textfeld 6"/>
            <p:cNvSpPr txBox="1"/>
            <p:nvPr/>
          </p:nvSpPr>
          <p:spPr>
            <a:xfrm>
              <a:off x="899592" y="3356992"/>
              <a:ext cx="3528392" cy="206210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800" dirty="0" smtClean="0"/>
                <a:t>&lt;?</a:t>
              </a:r>
              <a:r>
                <a:rPr lang="de-DE" sz="800" dirty="0" err="1" smtClean="0"/>
                <a:t>xml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version</a:t>
              </a:r>
              <a:r>
                <a:rPr lang="de-DE" sz="800" dirty="0" smtClean="0"/>
                <a:t>="1.0" </a:t>
              </a:r>
              <a:r>
                <a:rPr lang="de-DE" sz="800" dirty="0" err="1" smtClean="0"/>
                <a:t>encoding</a:t>
              </a:r>
              <a:r>
                <a:rPr lang="de-DE" sz="800" dirty="0" smtClean="0"/>
                <a:t>="UTF-8"?&gt;</a:t>
              </a:r>
            </a:p>
            <a:p>
              <a:r>
                <a:rPr lang="de-DE" sz="800" b="1" dirty="0" smtClean="0"/>
                <a:t>&lt;</a:t>
              </a:r>
              <a:r>
                <a:rPr lang="de-DE" sz="800" b="1" dirty="0" err="1" smtClean="0"/>
                <a:t>mediainfo</a:t>
              </a:r>
              <a:r>
                <a:rPr lang="de-DE" sz="800" b="1" dirty="0" smtClean="0"/>
                <a:t>&gt;</a:t>
              </a:r>
            </a:p>
            <a:p>
              <a:r>
                <a:rPr lang="de-DE" sz="800" dirty="0" smtClean="0"/>
                <a:t> </a:t>
              </a:r>
              <a:r>
                <a:rPr lang="de-DE" sz="800" b="1" dirty="0" smtClean="0"/>
                <a:t>&lt;</a:t>
              </a:r>
              <a:r>
                <a:rPr lang="de-DE" sz="800" b="1" dirty="0" err="1" smtClean="0"/>
                <a:t>media</a:t>
              </a:r>
              <a:r>
                <a:rPr lang="de-DE" sz="800" b="1" dirty="0" smtClean="0"/>
                <a:t>&gt;</a:t>
              </a:r>
            </a:p>
            <a:p>
              <a:r>
                <a:rPr lang="de-DE" sz="800" dirty="0" smtClean="0"/>
                <a:t>  &lt;</a:t>
              </a:r>
              <a:r>
                <a:rPr lang="de-DE" sz="800" dirty="0" err="1" smtClean="0"/>
                <a:t>video-url</a:t>
              </a:r>
              <a:r>
                <a:rPr lang="de-DE" sz="800" dirty="0" smtClean="0"/>
                <a:t>&gt;http://…frosch.mp4&lt;/</a:t>
              </a:r>
              <a:r>
                <a:rPr lang="de-DE" sz="800" dirty="0" err="1" smtClean="0"/>
                <a:t>video-url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 &lt;audio-</a:t>
              </a:r>
              <a:r>
                <a:rPr lang="de-DE" sz="800" dirty="0" err="1" smtClean="0"/>
                <a:t>url</a:t>
              </a:r>
              <a:r>
                <a:rPr lang="de-DE" sz="800" dirty="0" smtClean="0"/>
                <a:t>&gt;http://…quaaak.mp3&lt;/audio-</a:t>
              </a:r>
              <a:r>
                <a:rPr lang="de-DE" sz="800" dirty="0" err="1" smtClean="0"/>
                <a:t>url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image-url</a:t>
              </a:r>
              <a:r>
                <a:rPr lang="de-DE" sz="800" dirty="0" smtClean="0"/>
                <a:t>&gt;http://…froschkönig.jpg&lt;/</a:t>
              </a:r>
              <a:r>
                <a:rPr lang="de-DE" sz="800" dirty="0" err="1" smtClean="0"/>
                <a:t>image-url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text</a:t>
              </a:r>
              <a:r>
                <a:rPr lang="de-DE" sz="800" dirty="0" smtClean="0"/>
                <a:t>&gt;Ein toller Frosch!&lt;/</a:t>
              </a:r>
              <a:r>
                <a:rPr lang="de-DE" sz="800" dirty="0" err="1" smtClean="0"/>
                <a:t>text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headline</a:t>
              </a:r>
              <a:r>
                <a:rPr lang="de-DE" sz="800" dirty="0" smtClean="0"/>
                <a:t>&gt;Frosch&lt;/</a:t>
              </a:r>
              <a:r>
                <a:rPr lang="de-DE" sz="800" dirty="0" err="1" smtClean="0"/>
                <a:t>text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 &lt;</a:t>
              </a:r>
              <a:r>
                <a:rPr lang="de-DE" sz="800" dirty="0" err="1" smtClean="0"/>
                <a:t>button-image</a:t>
              </a:r>
              <a:r>
                <a:rPr lang="de-DE" sz="800" dirty="0" smtClean="0"/>
                <a:t>&gt;</a:t>
              </a:r>
              <a:r>
                <a:rPr lang="de-DE" sz="800" dirty="0" err="1" smtClean="0"/>
                <a:t>frosch</a:t>
              </a:r>
              <a:r>
                <a:rPr lang="de-DE" sz="800" dirty="0" smtClean="0"/>
                <a:t>&lt;/</a:t>
              </a:r>
              <a:r>
                <a:rPr lang="de-DE" sz="800" dirty="0" err="1" smtClean="0"/>
                <a:t>button-image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text-video</a:t>
              </a:r>
              <a:r>
                <a:rPr lang="de-DE" sz="800" dirty="0" smtClean="0"/>
                <a:t>&gt;Ein Frosch wie er leibt und lebt.&lt;/</a:t>
              </a:r>
              <a:r>
                <a:rPr lang="de-DE" sz="800" dirty="0" err="1" smtClean="0"/>
                <a:t>text-video</a:t>
              </a:r>
              <a:r>
                <a:rPr lang="de-DE" sz="800" dirty="0"/>
                <a:t>&gt;</a:t>
              </a:r>
              <a:endParaRPr lang="de-DE" sz="800" dirty="0" smtClean="0"/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background-detail</a:t>
              </a:r>
              <a:r>
                <a:rPr lang="de-DE" sz="800" dirty="0" smtClean="0"/>
                <a:t>&gt;&lt;/</a:t>
              </a:r>
              <a:r>
                <a:rPr lang="de-DE" sz="800" dirty="0" err="1" smtClean="0"/>
                <a:t>background-detail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 &lt;</a:t>
              </a:r>
              <a:r>
                <a:rPr lang="de-DE" sz="800" dirty="0" err="1" smtClean="0"/>
                <a:t>background-video</a:t>
              </a:r>
              <a:r>
                <a:rPr lang="de-DE" sz="800" dirty="0" smtClean="0"/>
                <a:t>&gt;#FF00FF&lt;/</a:t>
              </a:r>
              <a:r>
                <a:rPr lang="de-DE" sz="800" dirty="0" err="1" smtClean="0"/>
                <a:t>background-video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b="1" dirty="0" smtClean="0"/>
                <a:t>&lt;/</a:t>
              </a:r>
              <a:r>
                <a:rPr lang="de-DE" sz="800" b="1" dirty="0" err="1" smtClean="0"/>
                <a:t>media</a:t>
              </a:r>
              <a:r>
                <a:rPr lang="de-DE" sz="800" b="1" dirty="0" smtClean="0"/>
                <a:t>&gt;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…..</a:t>
              </a:r>
            </a:p>
            <a:p>
              <a:r>
                <a:rPr lang="de-DE" sz="800" dirty="0"/>
                <a:t> </a:t>
              </a:r>
              <a:r>
                <a:rPr lang="de-DE" sz="800" dirty="0" smtClean="0"/>
                <a:t>…..</a:t>
              </a:r>
            </a:p>
            <a:p>
              <a:r>
                <a:rPr lang="de-DE" sz="800" dirty="0" smtClean="0"/>
                <a:t>&lt;/</a:t>
              </a:r>
              <a:r>
                <a:rPr lang="de-DE" sz="800" dirty="0" err="1" smtClean="0"/>
                <a:t>mediainfo</a:t>
              </a:r>
              <a:r>
                <a:rPr lang="de-DE" sz="800" dirty="0" smtClean="0"/>
                <a:t>&gt;</a:t>
              </a:r>
              <a:endParaRPr lang="de-DE" sz="8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899592" y="2996952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mediainfo.xml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644008" y="2996952"/>
            <a:ext cx="3888432" cy="1683479"/>
            <a:chOff x="4644008" y="2996952"/>
            <a:chExt cx="3888432" cy="1683479"/>
          </a:xfrm>
        </p:grpSpPr>
        <p:sp>
          <p:nvSpPr>
            <p:cNvPr id="10" name="Textfeld 9"/>
            <p:cNvSpPr txBox="1"/>
            <p:nvPr/>
          </p:nvSpPr>
          <p:spPr>
            <a:xfrm>
              <a:off x="4644008" y="3356992"/>
              <a:ext cx="3888432" cy="13234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800" dirty="0" smtClean="0"/>
                <a:t>&lt;?</a:t>
              </a:r>
              <a:r>
                <a:rPr lang="de-DE" sz="800" dirty="0" err="1" smtClean="0"/>
                <a:t>xml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version</a:t>
              </a:r>
              <a:r>
                <a:rPr lang="de-DE" sz="800" dirty="0" smtClean="0"/>
                <a:t>="1.0" </a:t>
              </a:r>
              <a:r>
                <a:rPr lang="de-DE" sz="800" dirty="0" err="1" smtClean="0"/>
                <a:t>encoding</a:t>
              </a:r>
              <a:r>
                <a:rPr lang="de-DE" sz="800" dirty="0" smtClean="0"/>
                <a:t>="UTF-8"?&gt;</a:t>
              </a:r>
            </a:p>
            <a:p>
              <a:r>
                <a:rPr lang="de-DE" sz="800" b="1" dirty="0" smtClean="0"/>
                <a:t>&lt;</a:t>
              </a:r>
              <a:r>
                <a:rPr lang="de-DE" sz="800" b="1" dirty="0" err="1" smtClean="0"/>
                <a:t>settings</a:t>
              </a:r>
              <a:r>
                <a:rPr lang="de-DE" sz="800" b="1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background-main</a:t>
              </a:r>
              <a:r>
                <a:rPr lang="de-DE" sz="800" dirty="0" smtClean="0"/>
                <a:t>&gt;</a:t>
              </a:r>
              <a:r>
                <a:rPr lang="de-DE" sz="800" dirty="0" err="1" smtClean="0"/>
                <a:t>bg_wood</a:t>
              </a:r>
              <a:r>
                <a:rPr lang="de-DE" sz="800" dirty="0" smtClean="0"/>
                <a:t>&lt;/</a:t>
              </a:r>
              <a:r>
                <a:rPr lang="de-DE" sz="800" dirty="0" err="1" smtClean="0"/>
                <a:t>background-main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background-detail</a:t>
              </a:r>
              <a:r>
                <a:rPr lang="de-DE" sz="800" dirty="0" smtClean="0"/>
                <a:t>&gt;</a:t>
              </a:r>
              <a:r>
                <a:rPr lang="de-DE" sz="800" dirty="0" err="1" smtClean="0"/>
                <a:t>bg_wood</a:t>
              </a:r>
              <a:r>
                <a:rPr lang="de-DE" sz="800" dirty="0" smtClean="0"/>
                <a:t>&lt;/</a:t>
              </a:r>
              <a:r>
                <a:rPr lang="de-DE" sz="800" dirty="0" err="1" smtClean="0"/>
                <a:t>background-detail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background-video</a:t>
              </a:r>
              <a:r>
                <a:rPr lang="de-DE" sz="800" dirty="0" smtClean="0"/>
                <a:t>&gt;</a:t>
              </a:r>
              <a:r>
                <a:rPr lang="de-DE" sz="800" dirty="0" err="1" smtClean="0"/>
                <a:t>bg_wood</a:t>
              </a:r>
              <a:r>
                <a:rPr lang="de-DE" sz="800" dirty="0" smtClean="0"/>
                <a:t>&lt;/</a:t>
              </a:r>
              <a:r>
                <a:rPr lang="de-DE" sz="800" dirty="0" err="1" smtClean="0"/>
                <a:t>background-video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font-color-main</a:t>
              </a:r>
              <a:r>
                <a:rPr lang="de-DE" sz="800" dirty="0" smtClean="0"/>
                <a:t>&gt;#FFFFFF&lt;/</a:t>
              </a:r>
              <a:r>
                <a:rPr lang="de-DE" sz="800" dirty="0" err="1" smtClean="0"/>
                <a:t>font-color-main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font-color-detail</a:t>
              </a:r>
              <a:r>
                <a:rPr lang="de-DE" sz="800" dirty="0" smtClean="0"/>
                <a:t>&gt;#FFFFFF&lt;/</a:t>
              </a:r>
              <a:r>
                <a:rPr lang="de-DE" sz="800" dirty="0" err="1" smtClean="0"/>
                <a:t>font-color-detail</a:t>
              </a:r>
              <a:r>
                <a:rPr lang="de-DE" sz="800" dirty="0" smtClean="0"/>
                <a:t>&gt;</a:t>
              </a:r>
            </a:p>
            <a:p>
              <a:r>
                <a:rPr lang="de-DE" sz="800" dirty="0" smtClean="0"/>
                <a:t> &lt;</a:t>
              </a:r>
              <a:r>
                <a:rPr lang="de-DE" sz="800" dirty="0" err="1" smtClean="0"/>
                <a:t>font-color-video</a:t>
              </a:r>
              <a:r>
                <a:rPr lang="de-DE" sz="800" dirty="0" smtClean="0"/>
                <a:t>&gt;#FFFFFF&lt;/</a:t>
              </a:r>
              <a:r>
                <a:rPr lang="de-DE" sz="800" dirty="0" err="1" smtClean="0"/>
                <a:t>font-color-video</a:t>
              </a:r>
              <a:r>
                <a:rPr lang="de-DE" sz="800" dirty="0" smtClean="0"/>
                <a:t>&gt;	</a:t>
              </a:r>
            </a:p>
            <a:p>
              <a:r>
                <a:rPr lang="de-DE" sz="800" b="1" dirty="0" smtClean="0"/>
                <a:t>&lt;/</a:t>
              </a:r>
              <a:r>
                <a:rPr lang="de-DE" sz="800" b="1" dirty="0" err="1" smtClean="0"/>
                <a:t>settings</a:t>
              </a:r>
              <a:r>
                <a:rPr lang="de-DE" sz="800" b="1" dirty="0" smtClean="0"/>
                <a:t>&gt;</a:t>
              </a:r>
            </a:p>
            <a:p>
              <a:endParaRPr lang="de-DE" sz="8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44008" y="2996952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settings.xml</a:t>
              </a:r>
              <a:endParaRPr 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Medieninformationen sowie Einstellungen werden per Singleton im Speicher vorgehalten</a:t>
            </a:r>
          </a:p>
          <a:p>
            <a:r>
              <a:rPr lang="de-DE" dirty="0" smtClean="0"/>
              <a:t>XML-Parser </a:t>
            </a:r>
            <a:r>
              <a:rPr lang="de-DE" dirty="0" err="1" smtClean="0"/>
              <a:t>befüllt</a:t>
            </a:r>
            <a:r>
              <a:rPr lang="de-DE" dirty="0" smtClean="0"/>
              <a:t> die Klassen beim Start der </a:t>
            </a:r>
            <a:r>
              <a:rPr lang="de-DE" dirty="0" err="1" smtClean="0"/>
              <a:t>App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6019-C29E-41C3-A8A4-87480670C2D1}" type="datetime1">
              <a:rPr lang="de-DE" smtClean="0"/>
              <a:t>11.01.2012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Interne Datenstruktur</a:t>
            </a:r>
            <a:endParaRPr lang="de-DE" dirty="0"/>
          </a:p>
        </p:txBody>
      </p:sp>
      <p:pic>
        <p:nvPicPr>
          <p:cNvPr id="6" name="Grafik 5" descr="klassendiagra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2924944"/>
            <a:ext cx="2867425" cy="3629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auf </a:t>
            </a:r>
            <a:r>
              <a:rPr lang="de-DE" dirty="0" err="1" smtClean="0"/>
              <a:t>Android</a:t>
            </a:r>
            <a:r>
              <a:rPr lang="de-DE" dirty="0" smtClean="0"/>
              <a:t> 2.2, API Level 8</a:t>
            </a:r>
          </a:p>
          <a:p>
            <a:r>
              <a:rPr lang="de-DE" dirty="0" smtClean="0"/>
              <a:t>Aktuelle Version: </a:t>
            </a:r>
            <a:r>
              <a:rPr lang="de-DE" dirty="0" err="1" smtClean="0"/>
              <a:t>Android</a:t>
            </a:r>
            <a:r>
              <a:rPr lang="de-DE" dirty="0" smtClean="0"/>
              <a:t> 4.0.1 (API Level 16)</a:t>
            </a:r>
          </a:p>
          <a:p>
            <a:r>
              <a:rPr lang="de-DE" dirty="0" smtClean="0"/>
              <a:t>Aber: mit der Entwicklung auf API Level 8 können gut 90 Prozent aller </a:t>
            </a:r>
            <a:r>
              <a:rPr lang="de-DE" dirty="0" err="1" smtClean="0"/>
              <a:t>Android</a:t>
            </a:r>
            <a:r>
              <a:rPr lang="de-DE" dirty="0" smtClean="0"/>
              <a:t>-Geräte mit dieser </a:t>
            </a:r>
            <a:r>
              <a:rPr lang="de-DE" dirty="0" err="1" smtClean="0"/>
              <a:t>App</a:t>
            </a:r>
            <a:r>
              <a:rPr lang="de-DE" dirty="0" smtClean="0"/>
              <a:t> versorgt werden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6019-C29E-41C3-A8A4-87480670C2D1}" type="datetime1">
              <a:rPr lang="de-DE" smtClean="0"/>
              <a:t>11.01.2012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A1E9-BCC8-4D27-A00E-202169CF638D}" type="slidenum">
              <a:rPr lang="de-DE" smtClean="0"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smtClean="0"/>
              <a:t> Plattform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282</Words>
  <Application>Microsoft Office PowerPoint</Application>
  <PresentationFormat>Bildschirmpräsentation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andjoy</vt:lpstr>
      <vt:lpstr>andjoy App</vt:lpstr>
      <vt:lpstr>Oberflächen</vt:lpstr>
      <vt:lpstr>Konfiguration</vt:lpstr>
      <vt:lpstr>Interne Datenstruktur</vt:lpstr>
      <vt:lpstr>Android Plattform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andjoy</dc:title>
  <dc:creator>Michael</dc:creator>
  <cp:lastModifiedBy>Michael</cp:lastModifiedBy>
  <cp:revision>8</cp:revision>
  <dcterms:created xsi:type="dcterms:W3CDTF">2012-01-11T14:23:25Z</dcterms:created>
  <dcterms:modified xsi:type="dcterms:W3CDTF">2012-01-11T15:36:39Z</dcterms:modified>
</cp:coreProperties>
</file>