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474" r:id="rId5"/>
    <p:sldMasterId id="2147485937" r:id="rId6"/>
  </p:sldMasterIdLst>
  <p:notesMasterIdLst>
    <p:notesMasterId r:id="rId16"/>
  </p:notesMasterIdLst>
  <p:sldIdLst>
    <p:sldId id="402" r:id="rId7"/>
    <p:sldId id="456" r:id="rId8"/>
    <p:sldId id="453" r:id="rId9"/>
    <p:sldId id="457" r:id="rId10"/>
    <p:sldId id="458" r:id="rId11"/>
    <p:sldId id="459" r:id="rId12"/>
    <p:sldId id="460" r:id="rId13"/>
    <p:sldId id="461" r:id="rId14"/>
    <p:sldId id="427" r:id="rId15"/>
  </p:sldIdLst>
  <p:sldSz cx="9144000" cy="6858000" type="screen4x3"/>
  <p:notesSz cx="7315200" cy="9601200"/>
  <p:defaultTextStyle>
    <a:defPPr>
      <a:defRPr lang="en-US"/>
    </a:defPPr>
    <a:lvl1pPr algn="l" rtl="0" fontAlgn="base">
      <a:spcBef>
        <a:spcPct val="0"/>
      </a:spcBef>
      <a:spcAft>
        <a:spcPct val="0"/>
      </a:spcAft>
      <a:defRPr sz="1000" b="1" kern="1200">
        <a:solidFill>
          <a:srgbClr val="2F5E5E"/>
        </a:solidFill>
        <a:latin typeface="Arial" charset="0"/>
        <a:ea typeface="ＭＳ Ｐゴシック" pitchFamily="34" charset="-128"/>
        <a:cs typeface="+mn-cs"/>
      </a:defRPr>
    </a:lvl1pPr>
    <a:lvl2pPr marL="457200" algn="l" rtl="0" fontAlgn="base">
      <a:spcBef>
        <a:spcPct val="0"/>
      </a:spcBef>
      <a:spcAft>
        <a:spcPct val="0"/>
      </a:spcAft>
      <a:defRPr sz="1000" b="1" kern="1200">
        <a:solidFill>
          <a:srgbClr val="2F5E5E"/>
        </a:solidFill>
        <a:latin typeface="Arial" charset="0"/>
        <a:ea typeface="ＭＳ Ｐゴシック" pitchFamily="34" charset="-128"/>
        <a:cs typeface="+mn-cs"/>
      </a:defRPr>
    </a:lvl2pPr>
    <a:lvl3pPr marL="914400" algn="l" rtl="0" fontAlgn="base">
      <a:spcBef>
        <a:spcPct val="0"/>
      </a:spcBef>
      <a:spcAft>
        <a:spcPct val="0"/>
      </a:spcAft>
      <a:defRPr sz="1000" b="1" kern="1200">
        <a:solidFill>
          <a:srgbClr val="2F5E5E"/>
        </a:solidFill>
        <a:latin typeface="Arial" charset="0"/>
        <a:ea typeface="ＭＳ Ｐゴシック" pitchFamily="34" charset="-128"/>
        <a:cs typeface="+mn-cs"/>
      </a:defRPr>
    </a:lvl3pPr>
    <a:lvl4pPr marL="1371600" algn="l" rtl="0" fontAlgn="base">
      <a:spcBef>
        <a:spcPct val="0"/>
      </a:spcBef>
      <a:spcAft>
        <a:spcPct val="0"/>
      </a:spcAft>
      <a:defRPr sz="1000" b="1" kern="1200">
        <a:solidFill>
          <a:srgbClr val="2F5E5E"/>
        </a:solidFill>
        <a:latin typeface="Arial" charset="0"/>
        <a:ea typeface="ＭＳ Ｐゴシック" pitchFamily="34" charset="-128"/>
        <a:cs typeface="+mn-cs"/>
      </a:defRPr>
    </a:lvl4pPr>
    <a:lvl5pPr marL="1828800" algn="l" rtl="0" fontAlgn="base">
      <a:spcBef>
        <a:spcPct val="0"/>
      </a:spcBef>
      <a:spcAft>
        <a:spcPct val="0"/>
      </a:spcAft>
      <a:defRPr sz="1000" b="1" kern="1200">
        <a:solidFill>
          <a:srgbClr val="2F5E5E"/>
        </a:solidFill>
        <a:latin typeface="Arial" charset="0"/>
        <a:ea typeface="ＭＳ Ｐゴシック" pitchFamily="34" charset="-128"/>
        <a:cs typeface="+mn-cs"/>
      </a:defRPr>
    </a:lvl5pPr>
    <a:lvl6pPr marL="2286000" algn="l" defTabSz="914400" rtl="0" eaLnBrk="1" latinLnBrk="0" hangingPunct="1">
      <a:defRPr sz="1000" b="1" kern="1200">
        <a:solidFill>
          <a:srgbClr val="2F5E5E"/>
        </a:solidFill>
        <a:latin typeface="Arial" charset="0"/>
        <a:ea typeface="ＭＳ Ｐゴシック" pitchFamily="34" charset="-128"/>
        <a:cs typeface="+mn-cs"/>
      </a:defRPr>
    </a:lvl6pPr>
    <a:lvl7pPr marL="2743200" algn="l" defTabSz="914400" rtl="0" eaLnBrk="1" latinLnBrk="0" hangingPunct="1">
      <a:defRPr sz="1000" b="1" kern="1200">
        <a:solidFill>
          <a:srgbClr val="2F5E5E"/>
        </a:solidFill>
        <a:latin typeface="Arial" charset="0"/>
        <a:ea typeface="ＭＳ Ｐゴシック" pitchFamily="34" charset="-128"/>
        <a:cs typeface="+mn-cs"/>
      </a:defRPr>
    </a:lvl7pPr>
    <a:lvl8pPr marL="3200400" algn="l" defTabSz="914400" rtl="0" eaLnBrk="1" latinLnBrk="0" hangingPunct="1">
      <a:defRPr sz="1000" b="1" kern="1200">
        <a:solidFill>
          <a:srgbClr val="2F5E5E"/>
        </a:solidFill>
        <a:latin typeface="Arial" charset="0"/>
        <a:ea typeface="ＭＳ Ｐゴシック" pitchFamily="34" charset="-128"/>
        <a:cs typeface="+mn-cs"/>
      </a:defRPr>
    </a:lvl8pPr>
    <a:lvl9pPr marL="3657600" algn="l" defTabSz="914400" rtl="0" eaLnBrk="1" latinLnBrk="0" hangingPunct="1">
      <a:defRPr sz="1000" b="1" kern="1200">
        <a:solidFill>
          <a:srgbClr val="2F5E5E"/>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241C"/>
    <a:srgbClr val="FF0000"/>
    <a:srgbClr val="7F7F7F"/>
    <a:srgbClr val="4B4B4B"/>
    <a:srgbClr val="C7E0EC"/>
    <a:srgbClr val="990000"/>
    <a:srgbClr val="969696"/>
    <a:srgbClr val="B1CFD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588" autoAdjust="0"/>
    <p:restoredTop sz="94660"/>
  </p:normalViewPr>
  <p:slideViewPr>
    <p:cSldViewPr>
      <p:cViewPr varScale="1">
        <p:scale>
          <a:sx n="73" d="100"/>
          <a:sy n="73" d="100"/>
        </p:scale>
        <p:origin x="-148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386" y="-72"/>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lnSpc>
                <a:spcPct val="100000"/>
              </a:lnSpc>
              <a:spcBef>
                <a:spcPct val="0"/>
              </a:spcBef>
              <a:buClrTx/>
              <a:buSzTx/>
              <a:buFontTx/>
              <a:buNone/>
              <a:defRPr sz="1300" b="0">
                <a:solidFill>
                  <a:schemeClr val="tx1"/>
                </a:solidFill>
                <a:latin typeface="Arial"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lnSpc>
                <a:spcPct val="100000"/>
              </a:lnSpc>
              <a:spcBef>
                <a:spcPct val="0"/>
              </a:spcBef>
              <a:buClrTx/>
              <a:buSzTx/>
              <a:buFontTx/>
              <a:buNone/>
              <a:defRPr sz="1300" b="0">
                <a:solidFill>
                  <a:schemeClr val="tx1"/>
                </a:solidFill>
                <a:latin typeface="Arial" charset="0"/>
                <a:ea typeface="+mn-ea"/>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lnSpc>
                <a:spcPct val="100000"/>
              </a:lnSpc>
              <a:spcBef>
                <a:spcPct val="0"/>
              </a:spcBef>
              <a:buClrTx/>
              <a:buSzTx/>
              <a:buFontTx/>
              <a:buNone/>
              <a:defRPr sz="1300" b="0">
                <a:solidFill>
                  <a:schemeClr val="tx1"/>
                </a:solidFill>
                <a:latin typeface="Arial"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b="0">
                <a:solidFill>
                  <a:schemeClr val="tx1"/>
                </a:solidFill>
                <a:ea typeface="ＭＳ Ｐゴシック" charset="-128"/>
              </a:defRPr>
            </a:lvl1pPr>
          </a:lstStyle>
          <a:p>
            <a:pPr>
              <a:defRPr/>
            </a:pPr>
            <a:fld id="{5C1A7BE3-053F-45BD-A738-122CBB79A260}" type="slidenum">
              <a:rPr lang="en-US"/>
              <a:pPr>
                <a:defRPr/>
              </a:pPr>
              <a:t>‹#›</a:t>
            </a:fld>
            <a:endParaRPr lang="en-US"/>
          </a:p>
        </p:txBody>
      </p:sp>
    </p:spTree>
    <p:extLst>
      <p:ext uri="{BB962C8B-B14F-4D97-AF65-F5344CB8AC3E}">
        <p14:creationId xmlns="" xmlns:p14="http://schemas.microsoft.com/office/powerpoint/2010/main" val="32534141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A0179D2D-7AB9-4B31-BC08-9186FEDC9611}" type="slidenum">
              <a:rPr lang="en-US" smtClean="0">
                <a:ea typeface="ＭＳ Ｐゴシック" pitchFamily="34" charset="-128"/>
              </a:rPr>
              <a:pPr/>
              <a:t>1</a:t>
            </a:fld>
            <a:endParaRPr lang="en-US" smtClean="0">
              <a:ea typeface="ＭＳ Ｐゴシック" pitchFamily="34" charset="-128"/>
            </a:endParaRPr>
          </a:p>
        </p:txBody>
      </p:sp>
      <p:sp>
        <p:nvSpPr>
          <p:cNvPr id="8195" name="Rectangle 2"/>
          <p:cNvSpPr>
            <a:spLocks noGrp="1" noRot="1" noChangeAspect="1" noChangeArrowheads="1" noTextEdit="1"/>
          </p:cNvSpPr>
          <p:nvPr>
            <p:ph type="sldImg"/>
          </p:nvPr>
        </p:nvSpPr>
        <p:spPr>
          <a:xfrm>
            <a:off x="1257300" y="720725"/>
            <a:ext cx="4799013" cy="3598863"/>
          </a:xfrm>
          <a:ln/>
        </p:spPr>
      </p:sp>
      <p:sp>
        <p:nvSpPr>
          <p:cNvPr id="8196" name="Rectangle 3"/>
          <p:cNvSpPr>
            <a:spLocks noGrp="1" noChangeArrowheads="1"/>
          </p:cNvSpPr>
          <p:nvPr>
            <p:ph type="body" idx="1"/>
          </p:nvPr>
        </p:nvSpPr>
        <p:spPr>
          <a:xfrm>
            <a:off x="976313" y="4562475"/>
            <a:ext cx="5362575" cy="4318000"/>
          </a:xfrm>
          <a:noFill/>
          <a:ln/>
        </p:spPr>
        <p:txBody>
          <a:bodyPr/>
          <a:lstStyle/>
          <a:p>
            <a:pPr eaLnBrk="1" hangingPunct="1"/>
            <a:endParaRPr lang="en-US" smtClean="0">
              <a:ea typeface="ＭＳ Ｐゴシック" pitchFamily="34" charset="-128"/>
            </a:endParaRPr>
          </a:p>
        </p:txBody>
      </p:sp>
    </p:spTree>
    <p:extLst>
      <p:ext uri="{BB962C8B-B14F-4D97-AF65-F5344CB8AC3E}">
        <p14:creationId xmlns="" xmlns:p14="http://schemas.microsoft.com/office/powerpoint/2010/main" val="339468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Rot="1" noChangeAspect="1" noChangeArrowheads="1" noTextEdit="1"/>
          </p:cNvSpPr>
          <p:nvPr>
            <p:ph type="sldImg"/>
          </p:nvPr>
        </p:nvSpPr>
        <p:spPr>
          <a:ln/>
        </p:spPr>
      </p:sp>
      <p:sp>
        <p:nvSpPr>
          <p:cNvPr id="9219" name="Rectangle 1027"/>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extLst>
      <p:ext uri="{BB962C8B-B14F-4D97-AF65-F5344CB8AC3E}">
        <p14:creationId xmlns="" xmlns:p14="http://schemas.microsoft.com/office/powerpoint/2010/main" val="3021839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5"/>
          <p:cNvSpPr>
            <a:spLocks noChangeArrowheads="1"/>
          </p:cNvSpPr>
          <p:nvPr/>
        </p:nvSpPr>
        <p:spPr bwMode="auto">
          <a:xfrm>
            <a:off x="6553200" y="6858000"/>
            <a:ext cx="1905000" cy="457200"/>
          </a:xfrm>
          <a:prstGeom prst="rect">
            <a:avLst/>
          </a:prstGeom>
          <a:noFill/>
          <a:ln w="9525">
            <a:noFill/>
            <a:miter lim="800000"/>
            <a:headEnd/>
            <a:tailEnd/>
          </a:ln>
          <a:effectLst/>
        </p:spPr>
        <p:txBody>
          <a:bodyPr/>
          <a:lstStyle/>
          <a:p>
            <a:pPr algn="r" eaLnBrk="0" hangingPunct="0">
              <a:defRPr/>
            </a:pPr>
            <a:endParaRPr lang="en-US" sz="1400" b="0">
              <a:solidFill>
                <a:schemeClr val="tx1"/>
              </a:solidFill>
              <a:ea typeface="+mn-ea"/>
            </a:endParaRPr>
          </a:p>
        </p:txBody>
      </p:sp>
      <p:sp>
        <p:nvSpPr>
          <p:cNvPr id="228355" name="Rectangle 3"/>
          <p:cNvSpPr>
            <a:spLocks noGrp="1" noChangeArrowheads="1"/>
          </p:cNvSpPr>
          <p:nvPr>
            <p:ph type="ctrTitle"/>
          </p:nvPr>
        </p:nvSpPr>
        <p:spPr>
          <a:xfrm>
            <a:off x="152400" y="1349375"/>
            <a:ext cx="6096000" cy="1470025"/>
          </a:xfrm>
        </p:spPr>
        <p:txBody>
          <a:bodyPr/>
          <a:lstStyle>
            <a:lvl1pPr>
              <a:defRPr>
                <a:solidFill>
                  <a:schemeClr val="bg2">
                    <a:lumMod val="50000"/>
                  </a:schemeClr>
                </a:solidFill>
                <a:effectLst/>
              </a:defRPr>
            </a:lvl1pPr>
          </a:lstStyle>
          <a:p>
            <a:r>
              <a:rPr lang="en-US" smtClean="0"/>
              <a:t>Click to edit Master title style</a:t>
            </a:r>
            <a:endParaRPr lang="en-US" dirty="0"/>
          </a:p>
        </p:txBody>
      </p:sp>
      <p:sp>
        <p:nvSpPr>
          <p:cNvPr id="228354" name="Rectangle 2"/>
          <p:cNvSpPr>
            <a:spLocks noGrp="1" noChangeArrowheads="1"/>
          </p:cNvSpPr>
          <p:nvPr>
            <p:ph type="subTitle" idx="1"/>
          </p:nvPr>
        </p:nvSpPr>
        <p:spPr>
          <a:xfrm>
            <a:off x="381000" y="3048000"/>
            <a:ext cx="5334000" cy="1752600"/>
          </a:xfrm>
        </p:spPr>
        <p:txBody>
          <a:bodyPr/>
          <a:lstStyle>
            <a:lvl1pPr marL="0" indent="0" algn="ctr">
              <a:buFont typeface="Wingdings" pitchFamily="2" charset="2"/>
              <a:buNone/>
              <a:defRPr>
                <a:solidFill>
                  <a:schemeClr val="bg2">
                    <a:lumMod val="50000"/>
                  </a:schemeClr>
                </a:solidFill>
              </a:defRPr>
            </a:lvl1pPr>
          </a:lstStyle>
          <a:p>
            <a:r>
              <a:rPr lang="en-US" smtClean="0"/>
              <a:t>Click to edit Master subtitle style</a:t>
            </a:r>
            <a:endParaRPr lang="en-US" dirty="0"/>
          </a:p>
        </p:txBody>
      </p:sp>
      <p:sp>
        <p:nvSpPr>
          <p:cNvPr id="5" name="Rectangle 4"/>
          <p:cNvSpPr>
            <a:spLocks noGrp="1" noChangeArrowheads="1"/>
          </p:cNvSpPr>
          <p:nvPr>
            <p:ph type="sldNum" sz="quarter" idx="10"/>
          </p:nvPr>
        </p:nvSpPr>
        <p:spPr>
          <a:xfrm>
            <a:off x="6553200" y="6245225"/>
            <a:ext cx="2133600" cy="476250"/>
          </a:xfrm>
        </p:spPr>
        <p:txBody>
          <a:bodyPr/>
          <a:lstStyle>
            <a:lvl1pPr algn="r">
              <a:defRPr i="0"/>
            </a:lvl1pPr>
          </a:lstStyle>
          <a:p>
            <a:pPr>
              <a:defRPr/>
            </a:pPr>
            <a:fld id="{A3408178-7D7C-4F36-9FE6-BFC7C777815B}"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p:nvSpPr>
        <p:spPr bwMode="auto">
          <a:xfrm rot="10800000" flipH="1">
            <a:off x="892969" y="1695525"/>
            <a:ext cx="7356947" cy="1116"/>
          </a:xfrm>
          <a:prstGeom prst="line">
            <a:avLst/>
          </a:prstGeom>
          <a:noFill/>
          <a:ln w="25400">
            <a:solidFill>
              <a:srgbClr val="2C7832"/>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sz="703"/>
          </a:p>
        </p:txBody>
      </p:sp>
      <p:sp>
        <p:nvSpPr>
          <p:cNvPr id="2" name="Title 1"/>
          <p:cNvSpPr>
            <a:spLocks noGrp="1"/>
          </p:cNvSpPr>
          <p:nvPr>
            <p:ph type="title"/>
          </p:nvPr>
        </p:nvSpPr>
        <p:spPr>
          <a:xfrm>
            <a:off x="892969" y="178594"/>
            <a:ext cx="7358063" cy="142875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 xmlns:p14="http://schemas.microsoft.com/office/powerpoint/2010/main" val="38733354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0F5ED72F-3BB0-4B76-B956-381D4E57CF8F}" type="slidenum">
              <a:rPr lang="en-US" smtClean="0"/>
              <a:pPr>
                <a:defRPr/>
              </a:pPr>
              <a:t>‹#›</a:t>
            </a:fld>
            <a:endParaRPr lang="en-US"/>
          </a:p>
        </p:txBody>
      </p:sp>
    </p:spTree>
    <p:extLst>
      <p:ext uri="{BB962C8B-B14F-4D97-AF65-F5344CB8AC3E}">
        <p14:creationId xmlns="" xmlns:p14="http://schemas.microsoft.com/office/powerpoint/2010/main" val="1324274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892969" y="2089547"/>
            <a:ext cx="7358063" cy="2678906"/>
          </a:xfrm>
          <a:prstGeom prst="rect">
            <a:avLst/>
          </a:prstGeom>
        </p:spPr>
        <p:txBody>
          <a:bodyPr lIns="50800" tIns="50800" rIns="50800" bIns="50800" anchor="ctr" anchorCtr="0"/>
          <a:lstStyle>
            <a:lvl1pPr>
              <a:defRPr sz="5906">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pPr>
              <a:defRPr/>
            </a:pPr>
            <a:fld id="{0F5ED72F-3BB0-4B76-B956-381D4E57CF8F}" type="slidenum">
              <a:rPr lang="en-US" smtClean="0"/>
              <a:pPr>
                <a:defRPr/>
              </a:pPr>
              <a:t>‹#›</a:t>
            </a:fld>
            <a:endParaRPr lang="en-US"/>
          </a:p>
        </p:txBody>
      </p:sp>
    </p:spTree>
    <p:extLst>
      <p:ext uri="{BB962C8B-B14F-4D97-AF65-F5344CB8AC3E}">
        <p14:creationId xmlns="" xmlns:p14="http://schemas.microsoft.com/office/powerpoint/2010/main" val="42634487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52117" y="2902149"/>
            <a:ext cx="3830836" cy="6250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sp>
        <p:nvSpPr>
          <p:cNvPr id="3" name="Rectangle 3"/>
          <p:cNvSpPr>
            <a:spLocks/>
          </p:cNvSpPr>
          <p:nvPr/>
        </p:nvSpPr>
        <p:spPr bwMode="auto">
          <a:xfrm>
            <a:off x="3200177" y="3616813"/>
            <a:ext cx="2686633" cy="303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969"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 xmlns:p14="http://schemas.microsoft.com/office/powerpoint/2010/main" val="931660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new">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6705600" cy="762000"/>
          </a:xfrm>
          <a:prstGeom prst="rect">
            <a:avLst/>
          </a:prstGeom>
        </p:spPr>
        <p:txBody>
          <a:bodyPr/>
          <a:lstStyle>
            <a:lvl1pPr>
              <a:defRPr>
                <a:effectLst/>
              </a:defRPr>
            </a:lvl1pPr>
          </a:lstStyle>
          <a:p>
            <a:r>
              <a:rPr lang="en-US" smtClean="0"/>
              <a:t>Click to edit Master title style</a:t>
            </a:r>
            <a:endParaRPr lang="en-US" dirty="0"/>
          </a:p>
        </p:txBody>
      </p:sp>
      <p:sp>
        <p:nvSpPr>
          <p:cNvPr id="6" name="Content Placeholder 2"/>
          <p:cNvSpPr>
            <a:spLocks noGrp="1"/>
          </p:cNvSpPr>
          <p:nvPr>
            <p:ph idx="1"/>
          </p:nvPr>
        </p:nvSpPr>
        <p:spPr>
          <a:xfrm>
            <a:off x="533400" y="1371600"/>
            <a:ext cx="7709848" cy="4800600"/>
          </a:xfrm>
          <a:prstGeom prst="rect">
            <a:avLst/>
          </a:prstGeom>
        </p:spPr>
        <p:txBody>
          <a:bodyPr/>
          <a:lstStyle>
            <a:lvl1pPr marL="404813" indent="-287338">
              <a:buClrTx/>
              <a:buFont typeface="Wingdings" pitchFamily="2" charset="2"/>
              <a:buChar char="§"/>
              <a:defRPr sz="2000">
                <a:solidFill>
                  <a:schemeClr val="tx1"/>
                </a:solidFill>
              </a:defRPr>
            </a:lvl1pPr>
            <a:lvl2pPr marL="796925" indent="-228600">
              <a:buClrTx/>
              <a:buFont typeface="Wingdings" pitchFamily="2" charset="2"/>
              <a:buChar char="§"/>
              <a:defRPr sz="1800">
                <a:solidFill>
                  <a:schemeClr val="tx1"/>
                </a:solidFill>
              </a:defRPr>
            </a:lvl2pPr>
            <a:lvl3pPr marL="1254125" indent="-231775">
              <a:buClrTx/>
              <a:buFont typeface="Wingdings" pitchFamily="2" charset="2"/>
              <a:buChar char="§"/>
              <a:defRPr sz="1800" i="0">
                <a:solidFill>
                  <a:schemeClr val="tx1"/>
                </a:solidFill>
              </a:defRPr>
            </a:lvl3pPr>
            <a:lvl4pPr marL="1771650" indent="-295275">
              <a:buClrTx/>
              <a:buFont typeface="Wingdings" pitchFamily="2" charset="2"/>
              <a:buChar char="§"/>
              <a:defRPr sz="1600" i="0">
                <a:solidFill>
                  <a:schemeClr val="tx1"/>
                </a:solidFill>
              </a:defRPr>
            </a:lvl4pPr>
            <a:lvl5pPr marL="2171700" indent="-241300">
              <a:buClrTx/>
              <a:buFont typeface="Wingdings" pitchFamily="2" charset="2"/>
              <a:buChar char="§"/>
              <a:defRPr sz="160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Slide Number Placeholder 3"/>
          <p:cNvSpPr>
            <a:spLocks noGrp="1"/>
          </p:cNvSpPr>
          <p:nvPr>
            <p:ph type="sldNum" sz="quarter" idx="10"/>
          </p:nvPr>
        </p:nvSpPr>
        <p:spPr>
          <a:xfrm>
            <a:off x="8686800" y="6429375"/>
            <a:ext cx="457200" cy="381000"/>
          </a:xfrm>
        </p:spPr>
        <p:txBody>
          <a:bodyPr/>
          <a:lstStyle>
            <a:lvl1pPr>
              <a:defRPr sz="1200"/>
            </a:lvl1pPr>
          </a:lstStyle>
          <a:p>
            <a:pPr>
              <a:defRPr/>
            </a:pPr>
            <a:fld id="{590BC0B2-46F0-485D-A580-7F0C5A37516E}" type="slidenum">
              <a:rPr lang="en-US" smtClean="0"/>
              <a:pPr>
                <a:defRPr/>
              </a:pPr>
              <a:t>‹#›</a:t>
            </a:fld>
            <a:endParaRPr lang="en-US" dirty="0"/>
          </a:p>
        </p:txBody>
      </p:sp>
      <p:sp>
        <p:nvSpPr>
          <p:cNvPr id="5" name="Footer Placeholder 4"/>
          <p:cNvSpPr>
            <a:spLocks noGrp="1"/>
          </p:cNvSpPr>
          <p:nvPr userDrawn="1">
            <p:ph type="ftr" sz="quarter" idx="11"/>
          </p:nvPr>
        </p:nvSpPr>
        <p:spPr>
          <a:xfrm>
            <a:off x="0" y="6461125"/>
            <a:ext cx="2895600" cy="396875"/>
          </a:xfrm>
          <a:prstGeom prst="rect">
            <a:avLst/>
          </a:prstGeom>
          <a:noFill/>
        </p:spPr>
        <p:txBody>
          <a:bodyPr/>
          <a:lstStyle>
            <a:lvl1pPr>
              <a:defRPr sz="800" b="0" i="0">
                <a:solidFill>
                  <a:schemeClr val="tx1"/>
                </a:solidFill>
              </a:defRPr>
            </a:lvl1pPr>
          </a:lstStyle>
          <a:p>
            <a:r>
              <a:rPr lang="en-US" dirty="0" smtClean="0"/>
              <a:t>Impetus Proprietary</a:t>
            </a:r>
          </a:p>
        </p:txBody>
      </p:sp>
    </p:spTree>
    <p:extLst>
      <p:ext uri="{BB962C8B-B14F-4D97-AF65-F5344CB8AC3E}">
        <p14:creationId xmlns="" xmlns:p14="http://schemas.microsoft.com/office/powerpoint/2010/main" val="11316270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new">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6705600" cy="762000"/>
          </a:xfrm>
        </p:spPr>
        <p:txBody>
          <a:bodyPr/>
          <a:lstStyle>
            <a:lvl1pPr>
              <a:defRPr>
                <a:effectLst/>
              </a:defRPr>
            </a:lvl1pPr>
          </a:lstStyle>
          <a:p>
            <a:r>
              <a:rPr lang="en-US" smtClean="0"/>
              <a:t>Click to edit Master title style</a:t>
            </a:r>
            <a:endParaRPr lang="en-US" dirty="0"/>
          </a:p>
        </p:txBody>
      </p:sp>
      <p:sp>
        <p:nvSpPr>
          <p:cNvPr id="6" name="Content Placeholder 2"/>
          <p:cNvSpPr>
            <a:spLocks noGrp="1"/>
          </p:cNvSpPr>
          <p:nvPr>
            <p:ph idx="1"/>
          </p:nvPr>
        </p:nvSpPr>
        <p:spPr>
          <a:xfrm>
            <a:off x="533400" y="1371600"/>
            <a:ext cx="7709848" cy="4800600"/>
          </a:xfrm>
        </p:spPr>
        <p:txBody>
          <a:bodyPr/>
          <a:lstStyle>
            <a:lvl1pPr marL="404813" indent="-287338">
              <a:buClrTx/>
              <a:buFont typeface="Wingdings" pitchFamily="2" charset="2"/>
              <a:buChar char="§"/>
              <a:defRPr sz="2000">
                <a:solidFill>
                  <a:schemeClr val="tx1"/>
                </a:solidFill>
              </a:defRPr>
            </a:lvl1pPr>
            <a:lvl2pPr marL="796925" indent="-228600">
              <a:buClrTx/>
              <a:buFont typeface="Wingdings" pitchFamily="2" charset="2"/>
              <a:buChar char="§"/>
              <a:defRPr sz="1800">
                <a:solidFill>
                  <a:schemeClr val="tx1"/>
                </a:solidFill>
              </a:defRPr>
            </a:lvl2pPr>
            <a:lvl3pPr marL="1254125" indent="-231775">
              <a:buClrTx/>
              <a:buFont typeface="Wingdings" pitchFamily="2" charset="2"/>
              <a:buChar char="§"/>
              <a:defRPr sz="1800" i="0">
                <a:solidFill>
                  <a:schemeClr val="tx1"/>
                </a:solidFill>
              </a:defRPr>
            </a:lvl3pPr>
            <a:lvl4pPr marL="1771650" indent="-295275">
              <a:buClrTx/>
              <a:buFont typeface="Wingdings" pitchFamily="2" charset="2"/>
              <a:buChar char="§"/>
              <a:defRPr sz="1600" i="0">
                <a:solidFill>
                  <a:schemeClr val="tx1"/>
                </a:solidFill>
              </a:defRPr>
            </a:lvl4pPr>
            <a:lvl5pPr marL="2171700" indent="-241300">
              <a:buClrTx/>
              <a:buFont typeface="Wingdings" pitchFamily="2" charset="2"/>
              <a:buChar char="§"/>
              <a:defRPr sz="1600" i="0">
                <a:solidFill>
                  <a:schemeClr val="tx1"/>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3"/>
          <p:cNvSpPr>
            <a:spLocks noGrp="1"/>
          </p:cNvSpPr>
          <p:nvPr>
            <p:ph type="sldNum" sz="quarter" idx="10"/>
          </p:nvPr>
        </p:nvSpPr>
        <p:spPr>
          <a:xfrm>
            <a:off x="8686800" y="6429375"/>
            <a:ext cx="457200" cy="381000"/>
          </a:xfrm>
        </p:spPr>
        <p:txBody>
          <a:bodyPr/>
          <a:lstStyle>
            <a:lvl1pPr>
              <a:defRPr sz="1200"/>
            </a:lvl1pPr>
          </a:lstStyle>
          <a:p>
            <a:pPr>
              <a:defRPr/>
            </a:pPr>
            <a:fld id="{590BC0B2-46F0-485D-A580-7F0C5A37516E}" type="slidenum">
              <a:rPr lang="en-US" smtClean="0"/>
              <a:pPr>
                <a:defRPr/>
              </a:pPr>
              <a:t>‹#›</a:t>
            </a:fld>
            <a:endParaRPr lang="en-US" dirty="0"/>
          </a:p>
        </p:txBody>
      </p:sp>
      <p:sp>
        <p:nvSpPr>
          <p:cNvPr id="5" name="Footer Placeholder 4"/>
          <p:cNvSpPr>
            <a:spLocks noGrp="1"/>
          </p:cNvSpPr>
          <p:nvPr userDrawn="1">
            <p:ph type="ftr" sz="quarter" idx="11"/>
          </p:nvPr>
        </p:nvSpPr>
        <p:spPr>
          <a:xfrm>
            <a:off x="0" y="6461125"/>
            <a:ext cx="2895600" cy="396875"/>
          </a:xfrm>
          <a:prstGeom prst="rect">
            <a:avLst/>
          </a:prstGeom>
          <a:noFill/>
        </p:spPr>
        <p:txBody>
          <a:bodyPr/>
          <a:lstStyle>
            <a:lvl1pPr>
              <a:defRPr sz="800" b="0" i="0">
                <a:solidFill>
                  <a:schemeClr val="tx1"/>
                </a:solidFill>
              </a:defRPr>
            </a:lvl1pPr>
          </a:lstStyle>
          <a:p>
            <a:r>
              <a:rPr lang="en-US" dirty="0" smtClean="0"/>
              <a:t>Impetus Proprietary</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p:nvSpPr>
        <p:spPr bwMode="auto">
          <a:xfrm>
            <a:off x="892969" y="1196578"/>
            <a:ext cx="7358063" cy="5431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5719" tIns="35719" rIns="35719" bIns="35719">
            <a:spAutoFit/>
          </a:bodyPr>
          <a:lstStyle/>
          <a:p>
            <a:pPr algn="l">
              <a:lnSpc>
                <a:spcPct val="150000"/>
              </a:lnSpc>
              <a:spcAft>
                <a:spcPts val="1406"/>
              </a:spcAft>
            </a:pPr>
            <a:r>
              <a:rPr lang="en-US" sz="1969">
                <a:solidFill>
                  <a:srgbClr val="A6A6A6"/>
                </a:solidFill>
              </a:rPr>
              <a:t>© 2013 Impetus Technologies. All rights reserved.</a:t>
            </a:r>
          </a:p>
          <a:p>
            <a:pPr algn="l">
              <a:lnSpc>
                <a:spcPct val="150000"/>
              </a:lnSpc>
              <a:spcAft>
                <a:spcPts val="1406"/>
              </a:spcAft>
            </a:pPr>
            <a:r>
              <a:rPr lang="en-US" sz="1969">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1406"/>
              </a:spcAft>
            </a:pPr>
            <a:r>
              <a:rPr lang="en-US" sz="1969">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 xmlns:p14="http://schemas.microsoft.com/office/powerpoint/2010/main" val="29689615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892969" y="3482578"/>
            <a:ext cx="7358063" cy="17859"/>
          </a:xfrm>
          <a:prstGeom prst="line">
            <a:avLst/>
          </a:prstGeom>
          <a:noFill/>
          <a:ln w="25400">
            <a:solidFill>
              <a:srgbClr val="2C793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892969" y="1071562"/>
            <a:ext cx="7358063" cy="2321719"/>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92969" y="3571875"/>
            <a:ext cx="7358063" cy="2321719"/>
          </a:xfrm>
          <a:prstGeom prst="rect">
            <a:avLst/>
          </a:prstGeom>
        </p:spPr>
        <p:txBody>
          <a:bodyPr lIns="50800" tIns="50800" rIns="50800" bIns="50800"/>
          <a:lstStyle>
            <a:lvl1pPr marL="0" indent="0" algn="l">
              <a:spcBef>
                <a:spcPts val="0"/>
              </a:spcBef>
              <a:buNone/>
              <a:defRPr sz="4500" baseline="0">
                <a:solidFill>
                  <a:srgbClr val="6D706D"/>
                </a:solidFill>
                <a:latin typeface="+mn-lt"/>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 xmlns:p14="http://schemas.microsoft.com/office/powerpoint/2010/main" val="2043430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892969" y="3482578"/>
            <a:ext cx="7358063" cy="17859"/>
          </a:xfrm>
          <a:prstGeom prst="line">
            <a:avLst/>
          </a:prstGeom>
          <a:noFill/>
          <a:ln w="25400">
            <a:solidFill>
              <a:srgbClr val="2C793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892969" y="1071562"/>
            <a:ext cx="7358063" cy="2321719"/>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92969" y="3571875"/>
            <a:ext cx="7358063" cy="2321719"/>
          </a:xfrm>
          <a:prstGeom prst="rect">
            <a:avLst/>
          </a:prstGeom>
        </p:spPr>
        <p:txBody>
          <a:bodyPr lIns="50800" tIns="50800" rIns="50800" bIns="50800"/>
          <a:lstStyle>
            <a:lvl1pPr marL="0" indent="0" algn="l">
              <a:spcBef>
                <a:spcPts val="0"/>
              </a:spcBef>
              <a:buNone/>
              <a:defRPr sz="2531">
                <a:solidFill>
                  <a:srgbClr val="6D706D"/>
                </a:solidFill>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 xmlns:p14="http://schemas.microsoft.com/office/powerpoint/2010/main" val="37054002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892969" y="3482578"/>
            <a:ext cx="7358063" cy="17859"/>
          </a:xfrm>
          <a:prstGeom prst="line">
            <a:avLst/>
          </a:prstGeom>
          <a:noFill/>
          <a:ln w="25400">
            <a:solidFill>
              <a:srgbClr val="2C793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46547" y="3723680"/>
            <a:ext cx="2735833" cy="446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892969" y="1071562"/>
            <a:ext cx="7358063" cy="2321719"/>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 xmlns:p14="http://schemas.microsoft.com/office/powerpoint/2010/main" val="202083486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Bullets">
    <p:spTree>
      <p:nvGrpSpPr>
        <p:cNvPr id="1" name=""/>
        <p:cNvGrpSpPr/>
        <p:nvPr/>
      </p:nvGrpSpPr>
      <p:grpSpPr>
        <a:xfrm>
          <a:off x="0" y="0"/>
          <a:ext cx="0" cy="0"/>
          <a:chOff x="0" y="0"/>
          <a:chExt cx="0" cy="0"/>
        </a:xfrm>
      </p:grpSpPr>
      <p:sp>
        <p:nvSpPr>
          <p:cNvPr id="4" name="Line 3"/>
          <p:cNvSpPr>
            <a:spLocks noChangeShapeType="1"/>
          </p:cNvSpPr>
          <p:nvPr/>
        </p:nvSpPr>
        <p:spPr bwMode="auto">
          <a:xfrm rot="10800000" flipH="1">
            <a:off x="892969" y="1695525"/>
            <a:ext cx="7356947" cy="1116"/>
          </a:xfrm>
          <a:prstGeom prst="line">
            <a:avLst/>
          </a:prstGeom>
          <a:noFill/>
          <a:ln w="25400">
            <a:solidFill>
              <a:srgbClr val="2C7832"/>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sz="703"/>
          </a:p>
        </p:txBody>
      </p:sp>
      <p:sp>
        <p:nvSpPr>
          <p:cNvPr id="3" name="Content Placeholder 2"/>
          <p:cNvSpPr>
            <a:spLocks noGrp="1"/>
          </p:cNvSpPr>
          <p:nvPr>
            <p:ph idx="1"/>
          </p:nvPr>
        </p:nvSpPr>
        <p:spPr>
          <a:xfrm>
            <a:off x="892969" y="1785937"/>
            <a:ext cx="7358063" cy="4893469"/>
          </a:xfrm>
          <a:prstGeom prst="rect">
            <a:avLst/>
          </a:prstGeom>
        </p:spPr>
        <p:txBody>
          <a:bodyPr lIns="50800" tIns="50800" rIns="50800" bIns="50800"/>
          <a:lstStyle>
            <a:lvl1pPr marL="401822" indent="-401822">
              <a:spcBef>
                <a:spcPts val="844"/>
              </a:spcBef>
              <a:spcAft>
                <a:spcPts val="844"/>
              </a:spcAft>
              <a:buSzPct val="120000"/>
              <a:defRPr i="0"/>
            </a:lvl1pPr>
            <a:lvl2pPr marL="803643" indent="-401822">
              <a:spcBef>
                <a:spcPts val="844"/>
              </a:spcBef>
              <a:spcAft>
                <a:spcPts val="844"/>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892969" y="178594"/>
            <a:ext cx="7358063" cy="142875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pPr>
              <a:defRPr/>
            </a:pPr>
            <a:fld id="{0F5ED72F-3BB0-4B76-B956-381D4E57CF8F}" type="slidenum">
              <a:rPr lang="en-US" smtClean="0"/>
              <a:pPr>
                <a:defRPr/>
              </a:pPr>
              <a:t>‹#›</a:t>
            </a:fld>
            <a:endParaRPr lang="en-US"/>
          </a:p>
        </p:txBody>
      </p:sp>
    </p:spTree>
    <p:extLst>
      <p:ext uri="{BB962C8B-B14F-4D97-AF65-F5344CB8AC3E}">
        <p14:creationId xmlns="" xmlns:p14="http://schemas.microsoft.com/office/powerpoint/2010/main" val="11060703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4" name="Line 3"/>
          <p:cNvSpPr>
            <a:spLocks noChangeShapeType="1"/>
          </p:cNvSpPr>
          <p:nvPr/>
        </p:nvSpPr>
        <p:spPr bwMode="auto">
          <a:xfrm rot="10800000" flipH="1">
            <a:off x="892969" y="178594"/>
            <a:ext cx="7358063" cy="17859"/>
          </a:xfrm>
          <a:prstGeom prst="line">
            <a:avLst/>
          </a:prstGeom>
          <a:noFill/>
          <a:ln w="25400">
            <a:solidFill>
              <a:srgbClr val="2C7832"/>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sz="703"/>
          </a:p>
        </p:txBody>
      </p:sp>
      <p:sp>
        <p:nvSpPr>
          <p:cNvPr id="3" name="Content Placeholder 2"/>
          <p:cNvSpPr>
            <a:spLocks noGrp="1"/>
          </p:cNvSpPr>
          <p:nvPr>
            <p:ph idx="1"/>
          </p:nvPr>
        </p:nvSpPr>
        <p:spPr>
          <a:xfrm>
            <a:off x="892969" y="267890"/>
            <a:ext cx="7358063" cy="6411516"/>
          </a:xfrm>
          <a:prstGeom prst="rect">
            <a:avLst/>
          </a:prstGeom>
        </p:spPr>
        <p:txBody>
          <a:bodyPr lIns="50800" tIns="50800" rIns="50800" bIns="50800"/>
          <a:lstStyle>
            <a:lvl1pPr>
              <a:spcBef>
                <a:spcPts val="844"/>
              </a:spcBef>
              <a:spcAft>
                <a:spcPts val="844"/>
              </a:spcAft>
              <a:buSzPct val="120000"/>
              <a:defRPr/>
            </a:lvl1pPr>
            <a:lvl2pPr marL="803643">
              <a:spcBef>
                <a:spcPts val="844"/>
              </a:spcBef>
              <a:spcAft>
                <a:spcPts val="844"/>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pPr>
              <a:defRPr/>
            </a:pPr>
            <a:fld id="{0F5ED72F-3BB0-4B76-B956-381D4E57CF8F}" type="slidenum">
              <a:rPr lang="en-US" smtClean="0"/>
              <a:pPr>
                <a:defRPr/>
              </a:pPr>
              <a:t>‹#›</a:t>
            </a:fld>
            <a:endParaRPr lang="en-US"/>
          </a:p>
        </p:txBody>
      </p:sp>
    </p:spTree>
    <p:extLst>
      <p:ext uri="{BB962C8B-B14F-4D97-AF65-F5344CB8AC3E}">
        <p14:creationId xmlns="" xmlns:p14="http://schemas.microsoft.com/office/powerpoint/2010/main" val="25735738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Bullets - 2 Column">
    <p:spTree>
      <p:nvGrpSpPr>
        <p:cNvPr id="1" name=""/>
        <p:cNvGrpSpPr/>
        <p:nvPr/>
      </p:nvGrpSpPr>
      <p:grpSpPr>
        <a:xfrm>
          <a:off x="0" y="0"/>
          <a:ext cx="0" cy="0"/>
          <a:chOff x="0" y="0"/>
          <a:chExt cx="0" cy="0"/>
        </a:xfrm>
      </p:grpSpPr>
      <p:sp>
        <p:nvSpPr>
          <p:cNvPr id="4" name="Line 3"/>
          <p:cNvSpPr>
            <a:spLocks noChangeShapeType="1"/>
          </p:cNvSpPr>
          <p:nvPr/>
        </p:nvSpPr>
        <p:spPr bwMode="auto">
          <a:xfrm rot="10800000" flipH="1">
            <a:off x="892969" y="1695525"/>
            <a:ext cx="7356947" cy="1116"/>
          </a:xfrm>
          <a:prstGeom prst="line">
            <a:avLst/>
          </a:prstGeom>
          <a:noFill/>
          <a:ln w="25400">
            <a:solidFill>
              <a:srgbClr val="2C7832"/>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sz="703"/>
          </a:p>
        </p:txBody>
      </p:sp>
      <p:sp>
        <p:nvSpPr>
          <p:cNvPr id="2" name="Title 1"/>
          <p:cNvSpPr>
            <a:spLocks noGrp="1"/>
          </p:cNvSpPr>
          <p:nvPr>
            <p:ph type="title"/>
          </p:nvPr>
        </p:nvSpPr>
        <p:spPr>
          <a:xfrm>
            <a:off x="892969" y="178594"/>
            <a:ext cx="7358063" cy="142875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892969" y="1785937"/>
            <a:ext cx="7358063" cy="4893469"/>
          </a:xfrm>
          <a:prstGeom prst="rect">
            <a:avLst/>
          </a:prstGeom>
        </p:spPr>
        <p:txBody>
          <a:bodyPr lIns="50800" tIns="50800" rIns="50800" bIns="50800" numCol="2"/>
          <a:lstStyle>
            <a:lvl1pPr marL="285740" indent="-285740">
              <a:lnSpc>
                <a:spcPct val="100000"/>
              </a:lnSpc>
              <a:spcBef>
                <a:spcPts val="703"/>
              </a:spcBef>
              <a:spcAft>
                <a:spcPts val="703"/>
              </a:spcAft>
              <a:buSzPct val="120000"/>
              <a:defRPr sz="2250">
                <a:solidFill>
                  <a:srgbClr val="2B2C2A"/>
                </a:solidFill>
              </a:defRPr>
            </a:lvl1pPr>
            <a:lvl2pPr marL="285740" indent="-285740">
              <a:lnSpc>
                <a:spcPct val="100000"/>
              </a:lnSpc>
              <a:spcBef>
                <a:spcPts val="703"/>
              </a:spcBef>
              <a:spcAft>
                <a:spcPts val="703"/>
              </a:spcAft>
              <a:buSzPct val="120000"/>
              <a:defRPr sz="2250">
                <a:solidFill>
                  <a:srgbClr val="6D706D"/>
                </a:solidFill>
              </a:defRPr>
            </a:lvl2pPr>
            <a:lvl3pPr marL="0" indent="0">
              <a:lnSpc>
                <a:spcPct val="100000"/>
              </a:lnSpc>
              <a:spcBef>
                <a:spcPts val="703"/>
              </a:spcBef>
              <a:spcAft>
                <a:spcPts val="703"/>
              </a:spcAft>
              <a:buSzPct val="120000"/>
              <a:buNone/>
              <a:defRPr sz="2250">
                <a:solidFill>
                  <a:srgbClr val="6D706D"/>
                </a:solidFill>
              </a:defRPr>
            </a:lvl3pPr>
            <a:lvl4pPr marL="285740" indent="-285740">
              <a:lnSpc>
                <a:spcPct val="100000"/>
              </a:lnSpc>
              <a:spcBef>
                <a:spcPts val="703"/>
              </a:spcBef>
              <a:spcAft>
                <a:spcPts val="703"/>
              </a:spcAft>
              <a:buSzPct val="120000"/>
              <a:defRPr sz="2250">
                <a:solidFill>
                  <a:srgbClr val="6D706D"/>
                </a:solidFill>
              </a:defRPr>
            </a:lvl4pPr>
            <a:lvl5pPr marL="285740" indent="-285740">
              <a:lnSpc>
                <a:spcPct val="100000"/>
              </a:lnSpc>
              <a:spcBef>
                <a:spcPts val="703"/>
              </a:spcBef>
              <a:spcAft>
                <a:spcPts val="703"/>
              </a:spcAft>
              <a:buSzPct val="120000"/>
              <a:defRPr sz="2250">
                <a:solidFill>
                  <a:srgbClr val="6D706D"/>
                </a:solidFill>
              </a:defRPr>
            </a:lvl5pPr>
            <a:lvl6pPr>
              <a:defRPr sz="1266"/>
            </a:lvl6pPr>
            <a:lvl7pPr>
              <a:defRPr sz="1266"/>
            </a:lvl7pPr>
            <a:lvl8pPr>
              <a:defRPr sz="1266"/>
            </a:lvl8pPr>
            <a:lvl9pPr>
              <a:defRPr sz="1266"/>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 xmlns:p14="http://schemas.microsoft.com/office/powerpoint/2010/main" val="13690222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body" idx="1"/>
          </p:nvPr>
        </p:nvSpPr>
        <p:spPr bwMode="auto">
          <a:xfrm>
            <a:off x="457200" y="1371600"/>
            <a:ext cx="80010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9221" name="Rectangle 5"/>
          <p:cNvSpPr>
            <a:spLocks noGrp="1" noChangeArrowheads="1"/>
          </p:cNvSpPr>
          <p:nvPr>
            <p:ph type="title"/>
          </p:nvPr>
        </p:nvSpPr>
        <p:spPr bwMode="auto">
          <a:xfrm>
            <a:off x="0" y="0"/>
            <a:ext cx="6705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4" name="Rectangle 8"/>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b="0" i="1">
                <a:solidFill>
                  <a:schemeClr val="tx1"/>
                </a:solidFill>
                <a:ea typeface="ＭＳ Ｐゴシック" charset="-128"/>
              </a:defRPr>
            </a:lvl1pPr>
          </a:lstStyle>
          <a:p>
            <a:pPr>
              <a:defRPr/>
            </a:pPr>
            <a:fld id="{0F5ED72F-3BB0-4B76-B956-381D4E57CF8F}" type="slidenum">
              <a:rPr lang="en-US"/>
              <a:pPr>
                <a:defRPr/>
              </a:pPr>
              <a:t>‹#›</a:t>
            </a:fld>
            <a:endParaRPr lang="en-US"/>
          </a:p>
        </p:txBody>
      </p:sp>
      <p:sp>
        <p:nvSpPr>
          <p:cNvPr id="9229" name="Rectangle 13"/>
          <p:cNvSpPr>
            <a:spLocks noChangeArrowheads="1"/>
          </p:cNvSpPr>
          <p:nvPr/>
        </p:nvSpPr>
        <p:spPr bwMode="auto">
          <a:xfrm>
            <a:off x="6553200" y="6858000"/>
            <a:ext cx="1905000" cy="457200"/>
          </a:xfrm>
          <a:prstGeom prst="rect">
            <a:avLst/>
          </a:prstGeom>
          <a:noFill/>
          <a:ln w="9525">
            <a:noFill/>
            <a:miter lim="800000"/>
            <a:headEnd/>
            <a:tailEnd/>
          </a:ln>
          <a:effectLst/>
        </p:spPr>
        <p:txBody>
          <a:bodyPr/>
          <a:lstStyle/>
          <a:p>
            <a:pPr algn="r" eaLnBrk="0" hangingPunct="0">
              <a:defRPr/>
            </a:pPr>
            <a:endParaRPr lang="en-US" sz="1400" b="0">
              <a:solidFill>
                <a:schemeClr val="tx1"/>
              </a:solidFill>
              <a:ea typeface="+mn-ea"/>
            </a:endParaRPr>
          </a:p>
        </p:txBody>
      </p:sp>
      <p:sp>
        <p:nvSpPr>
          <p:cNvPr id="7" name="Footer Placeholder 4"/>
          <p:cNvSpPr>
            <a:spLocks noGrp="1"/>
          </p:cNvSpPr>
          <p:nvPr>
            <p:ph type="ftr" sz="quarter" idx="3"/>
          </p:nvPr>
        </p:nvSpPr>
        <p:spPr>
          <a:xfrm>
            <a:off x="0" y="6324600"/>
            <a:ext cx="2895600" cy="396875"/>
          </a:xfrm>
          <a:prstGeom prst="rect">
            <a:avLst/>
          </a:prstGeom>
          <a:noFill/>
        </p:spPr>
        <p:txBody>
          <a:bodyPr/>
          <a:lstStyle>
            <a:lvl1pPr>
              <a:defRPr i="0"/>
            </a:lvl1pPr>
          </a:lstStyle>
          <a:p>
            <a:r>
              <a:rPr lang="en-US" smtClean="0"/>
              <a:t>Impetus Proprietary</a:t>
            </a:r>
            <a:endParaRPr lang="en-US" dirty="0" smtClean="0"/>
          </a:p>
        </p:txBody>
      </p:sp>
    </p:spTree>
  </p:cSld>
  <p:clrMap bg1="lt1" tx1="dk1" bg2="lt2" tx2="dk2" accent1="accent1" accent2="accent2" accent3="accent3" accent4="accent4" accent5="accent5" accent6="accent6" hlink="hlink" folHlink="folHlink"/>
  <p:sldLayoutIdLst>
    <p:sldLayoutId id="2147485931" r:id="rId1"/>
    <p:sldLayoutId id="2147485932" r:id="rId2"/>
  </p:sldLayoutIdLst>
  <p:transition/>
  <p:timing>
    <p:tnLst>
      <p:par>
        <p:cTn id="1" dur="indefinite" restart="never" nodeType="tmRoot"/>
      </p:par>
    </p:tnLst>
  </p:timing>
  <p:hf sldNum="0" hdr="0" dt="0"/>
  <p:txStyles>
    <p:titleStyle>
      <a:lvl1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mj-lt"/>
          <a:ea typeface="ＭＳ Ｐゴシック" charset="-128"/>
          <a:cs typeface="ＭＳ Ｐゴシック" charset="-128"/>
        </a:defRPr>
      </a:lvl1pPr>
      <a:lvl2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ea typeface="ＭＳ Ｐゴシック" charset="-128"/>
          <a:cs typeface="ＭＳ Ｐゴシック" charset="-128"/>
        </a:defRPr>
      </a:lvl2pPr>
      <a:lvl3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ea typeface="ＭＳ Ｐゴシック" charset="-128"/>
          <a:cs typeface="ＭＳ Ｐゴシック" charset="-128"/>
        </a:defRPr>
      </a:lvl3pPr>
      <a:lvl4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ea typeface="ＭＳ Ｐゴシック" charset="-128"/>
          <a:cs typeface="ＭＳ Ｐゴシック" charset="-128"/>
        </a:defRPr>
      </a:lvl4pPr>
      <a:lvl5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ea typeface="ＭＳ Ｐゴシック" charset="-128"/>
          <a:cs typeface="ＭＳ Ｐゴシック" charset="-128"/>
        </a:defRPr>
      </a:lvl5pPr>
      <a:lvl6pPr marL="457200"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defRPr>
      </a:lvl9pPr>
    </p:titleStyle>
    <p:bodyStyle>
      <a:lvl1pPr marL="566738" indent="-566738" algn="l" rtl="0" eaLnBrk="1" fontAlgn="base" hangingPunct="1">
        <a:spcBef>
          <a:spcPct val="30000"/>
        </a:spcBef>
        <a:spcAft>
          <a:spcPct val="10000"/>
        </a:spcAft>
        <a:buClr>
          <a:schemeClr val="tx2"/>
        </a:buClr>
        <a:buSzPct val="75000"/>
        <a:buFont typeface="Wingdings" pitchFamily="2" charset="2"/>
        <a:buChar char="§"/>
        <a:defRPr sz="2000">
          <a:solidFill>
            <a:schemeClr val="bg2"/>
          </a:solidFill>
          <a:latin typeface="+mn-lt"/>
          <a:ea typeface="ＭＳ Ｐゴシック" charset="-128"/>
          <a:cs typeface="ＭＳ Ｐゴシック" charset="-128"/>
        </a:defRPr>
      </a:lvl1pPr>
      <a:lvl2pPr marL="1020763" indent="-452438" algn="l" rtl="0" eaLnBrk="1" fontAlgn="base" hangingPunct="1">
        <a:spcBef>
          <a:spcPct val="30000"/>
        </a:spcBef>
        <a:spcAft>
          <a:spcPct val="10000"/>
        </a:spcAft>
        <a:buClr>
          <a:schemeClr val="tx2"/>
        </a:buClr>
        <a:buSzPct val="75000"/>
        <a:buFont typeface="Wingdings" pitchFamily="2" charset="2"/>
        <a:buChar char="§"/>
        <a:defRPr sz="1600">
          <a:solidFill>
            <a:srgbClr val="DB241C"/>
          </a:solidFill>
          <a:latin typeface="+mn-lt"/>
          <a:ea typeface="ＭＳ Ｐゴシック" charset="-128"/>
        </a:defRPr>
      </a:lvl2pPr>
      <a:lvl3pPr marL="147478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ea typeface="ヒラギノ角ゴ Pro W3" charset="-128"/>
          <a:cs typeface="ヒラギノ角ゴ Pro W3" charset="-128"/>
        </a:defRPr>
      </a:lvl3pPr>
      <a:lvl4pPr marL="1928813"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ea typeface="ヒラギノ角ゴ Pro W3" charset="-128"/>
          <a:cs typeface="ヒラギノ角ゴ Pro W3" charset="-128"/>
        </a:defRPr>
      </a:lvl4pPr>
      <a:lvl5pPr marL="23828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ea typeface="ヒラギノ角ゴ Pro W3" charset="-128"/>
          <a:cs typeface="ヒラギノ角ゴ Pro W3" charset="-128"/>
        </a:defRPr>
      </a:lvl5pPr>
      <a:lvl6pPr marL="28400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defRPr>
      </a:lvl6pPr>
      <a:lvl7pPr marL="32972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defRPr>
      </a:lvl7pPr>
      <a:lvl8pPr marL="37544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defRPr>
      </a:lvl8pPr>
      <a:lvl9pPr marL="42116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179152" y="6428818"/>
            <a:ext cx="262310" cy="2500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none" lIns="91440" tIns="45720" rIns="91440" bIns="45720" numCol="1" anchor="t" anchorCtr="0" compatLnSpc="1">
            <a:prstTxWarp prst="textNoShape">
              <a:avLst/>
            </a:prstTxWarp>
          </a:bodyPr>
          <a:lstStyle>
            <a:lvl1pPr eaLnBrk="1" hangingPunct="1">
              <a:defRPr sz="1266" u="sng">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 xmlns:p14="http://schemas.microsoft.com/office/powerpoint/2010/main" val="3122022729"/>
      </p:ext>
    </p:extLst>
  </p:cSld>
  <p:clrMap bg1="lt1" tx1="dk1" bg2="lt2" tx2="dk2" accent1="accent1" accent2="accent2" accent3="accent3" accent4="accent4" accent5="accent5" accent6="accent6" hlink="hlink" folHlink="folHlink"/>
  <p:sldLayoutIdLst>
    <p:sldLayoutId id="2147485938" r:id="rId1"/>
    <p:sldLayoutId id="2147485939" r:id="rId2"/>
    <p:sldLayoutId id="2147485940" r:id="rId3"/>
    <p:sldLayoutId id="2147485941" r:id="rId4"/>
    <p:sldLayoutId id="2147485942" r:id="rId5"/>
    <p:sldLayoutId id="2147485943" r:id="rId6"/>
    <p:sldLayoutId id="2147485944" r:id="rId7"/>
    <p:sldLayoutId id="2147485945" r:id="rId8"/>
    <p:sldLayoutId id="2147485946" r:id="rId9"/>
    <p:sldLayoutId id="2147485947" r:id="rId10"/>
    <p:sldLayoutId id="2147485948" r:id="rId11"/>
    <p:sldLayoutId id="2147485949" r:id="rId12"/>
  </p:sldLayoutIdLst>
  <p:transition>
    <p:fade/>
  </p:transition>
  <p:timing>
    <p:tnLst>
      <p:par>
        <p:cTn id="1" dur="indefinite" restart="never" nodeType="tmRoot"/>
      </p:par>
    </p:tnLst>
  </p:timing>
  <p:hf sldNum="0" hdr="0" dt="0"/>
  <p:txStyles>
    <p:titleStyle>
      <a:lvl1pPr algn="l" rtl="0" eaLnBrk="1" fontAlgn="base" hangingPunct="1">
        <a:spcBef>
          <a:spcPct val="0"/>
        </a:spcBef>
        <a:spcAft>
          <a:spcPct val="0"/>
        </a:spcAft>
        <a:defRPr sz="45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pitchFamily="34" charset="0"/>
        </a:defRPr>
      </a:lvl5pPr>
      <a:lvl6pPr marL="321457"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charset="0"/>
        </a:defRPr>
      </a:lvl6pPr>
      <a:lvl7pPr marL="642915"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charset="0"/>
        </a:defRPr>
      </a:lvl7pPr>
      <a:lvl8pPr marL="964372"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charset="0"/>
        </a:defRPr>
      </a:lvl8pPr>
      <a:lvl9pPr marL="1285829"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401822" indent="-401822" algn="l" rtl="0" eaLnBrk="1" fontAlgn="base" hangingPunct="1">
        <a:spcBef>
          <a:spcPts val="1687"/>
        </a:spcBef>
        <a:spcAft>
          <a:spcPct val="0"/>
        </a:spcAft>
        <a:buSzPct val="139000"/>
        <a:buFont typeface="Franklin Gothic Book" pitchFamily="34" charset="0"/>
        <a:buChar char="•"/>
        <a:defRPr sz="2953">
          <a:solidFill>
            <a:srgbClr val="2B2C2A"/>
          </a:solidFill>
          <a:latin typeface="+mn-lt"/>
          <a:ea typeface="+mn-ea"/>
          <a:cs typeface="+mn-cs"/>
          <a:sym typeface="Franklin Gothic Book" pitchFamily="34" charset="0"/>
        </a:defRPr>
      </a:lvl1pPr>
      <a:lvl2pPr marL="678632" indent="-401822" algn="l" rtl="0" eaLnBrk="1" fontAlgn="base" hangingPunct="1">
        <a:spcBef>
          <a:spcPts val="1687"/>
        </a:spcBef>
        <a:spcAft>
          <a:spcPct val="0"/>
        </a:spcAft>
        <a:buClr>
          <a:srgbClr val="6D706C"/>
        </a:buClr>
        <a:buSzPct val="139000"/>
        <a:buFont typeface="Franklin Gothic Book" pitchFamily="34" charset="0"/>
        <a:buChar char="•"/>
        <a:defRPr sz="2953">
          <a:solidFill>
            <a:srgbClr val="2B2C2A"/>
          </a:solidFill>
          <a:latin typeface="+mn-lt"/>
          <a:ea typeface="+mn-ea"/>
          <a:cs typeface="+mn-cs"/>
          <a:sym typeface="Franklin Gothic Book" pitchFamily="34" charset="0"/>
        </a:defRPr>
      </a:lvl2pPr>
      <a:lvl3pPr marL="991160" indent="-401822" algn="l" rtl="0" eaLnBrk="1" fontAlgn="base" hangingPunct="1">
        <a:spcBef>
          <a:spcPts val="1687"/>
        </a:spcBef>
        <a:spcAft>
          <a:spcPct val="0"/>
        </a:spcAft>
        <a:buClr>
          <a:srgbClr val="6D706C"/>
        </a:buClr>
        <a:buSzPct val="139000"/>
        <a:buFont typeface="Franklin Gothic Book" pitchFamily="34" charset="0"/>
        <a:buChar char="•"/>
        <a:defRPr sz="2953">
          <a:solidFill>
            <a:srgbClr val="2B2C2A"/>
          </a:solidFill>
          <a:latin typeface="+mn-lt"/>
          <a:ea typeface="+mn-ea"/>
          <a:cs typeface="+mn-cs"/>
          <a:sym typeface="Franklin Gothic Book" pitchFamily="34" charset="0"/>
        </a:defRPr>
      </a:lvl3pPr>
      <a:lvl4pPr marL="1303688" indent="-401822" algn="l" rtl="0" eaLnBrk="1" fontAlgn="base" hangingPunct="1">
        <a:spcBef>
          <a:spcPts val="1687"/>
        </a:spcBef>
        <a:spcAft>
          <a:spcPct val="0"/>
        </a:spcAft>
        <a:buClr>
          <a:srgbClr val="6D706C"/>
        </a:buClr>
        <a:buSzPct val="139000"/>
        <a:buFont typeface="Franklin Gothic Book" pitchFamily="34" charset="0"/>
        <a:buChar char="•"/>
        <a:defRPr sz="2953">
          <a:solidFill>
            <a:srgbClr val="2B2C2A"/>
          </a:solidFill>
          <a:latin typeface="+mn-lt"/>
          <a:ea typeface="+mn-ea"/>
          <a:cs typeface="+mn-cs"/>
          <a:sym typeface="Franklin Gothic Book" pitchFamily="34" charset="0"/>
        </a:defRPr>
      </a:lvl4pPr>
      <a:lvl5pPr marL="1616216" indent="-401822" algn="l" rtl="0" eaLnBrk="1" fontAlgn="base" hangingPunct="1">
        <a:spcBef>
          <a:spcPts val="1687"/>
        </a:spcBef>
        <a:spcAft>
          <a:spcPct val="0"/>
        </a:spcAft>
        <a:buClr>
          <a:srgbClr val="6D706C"/>
        </a:buClr>
        <a:buSzPct val="139000"/>
        <a:buFont typeface="Franklin Gothic Book" pitchFamily="34" charset="0"/>
        <a:buChar char="•"/>
        <a:defRPr sz="2953">
          <a:solidFill>
            <a:srgbClr val="2B2C2A"/>
          </a:solidFill>
          <a:latin typeface="+mn-lt"/>
          <a:ea typeface="+mn-ea"/>
          <a:cs typeface="+mn-cs"/>
          <a:sym typeface="Franklin Gothic Book" pitchFamily="34" charset="0"/>
        </a:defRPr>
      </a:lvl5pPr>
      <a:lvl6pPr marL="1937673" indent="-401822" algn="l" rtl="0" eaLnBrk="1" fontAlgn="base" hangingPunct="1">
        <a:spcBef>
          <a:spcPts val="1687"/>
        </a:spcBef>
        <a:spcAft>
          <a:spcPct val="0"/>
        </a:spcAft>
        <a:buClr>
          <a:srgbClr val="6D706C"/>
        </a:buClr>
        <a:buSzPct val="139000"/>
        <a:buFont typeface="Franklin Gothic Book" charset="0"/>
        <a:buChar char="•"/>
        <a:defRPr sz="2953">
          <a:solidFill>
            <a:srgbClr val="2B2C2A"/>
          </a:solidFill>
          <a:latin typeface="+mn-lt"/>
          <a:ea typeface="+mn-ea"/>
          <a:cs typeface="+mn-cs"/>
          <a:sym typeface="Franklin Gothic Book" charset="0"/>
        </a:defRPr>
      </a:lvl6pPr>
      <a:lvl7pPr marL="2259131" indent="-401822" algn="l" rtl="0" eaLnBrk="1" fontAlgn="base" hangingPunct="1">
        <a:spcBef>
          <a:spcPts val="1687"/>
        </a:spcBef>
        <a:spcAft>
          <a:spcPct val="0"/>
        </a:spcAft>
        <a:buClr>
          <a:srgbClr val="6D706C"/>
        </a:buClr>
        <a:buSzPct val="139000"/>
        <a:buFont typeface="Franklin Gothic Book" charset="0"/>
        <a:buChar char="•"/>
        <a:defRPr sz="2953">
          <a:solidFill>
            <a:srgbClr val="2B2C2A"/>
          </a:solidFill>
          <a:latin typeface="+mn-lt"/>
          <a:ea typeface="+mn-ea"/>
          <a:cs typeface="+mn-cs"/>
          <a:sym typeface="Franklin Gothic Book" charset="0"/>
        </a:defRPr>
      </a:lvl7pPr>
      <a:lvl8pPr marL="2580588" indent="-401822" algn="l" rtl="0" eaLnBrk="1" fontAlgn="base" hangingPunct="1">
        <a:spcBef>
          <a:spcPts val="1687"/>
        </a:spcBef>
        <a:spcAft>
          <a:spcPct val="0"/>
        </a:spcAft>
        <a:buClr>
          <a:srgbClr val="6D706C"/>
        </a:buClr>
        <a:buSzPct val="139000"/>
        <a:buFont typeface="Franklin Gothic Book" charset="0"/>
        <a:buChar char="•"/>
        <a:defRPr sz="2953">
          <a:solidFill>
            <a:srgbClr val="2B2C2A"/>
          </a:solidFill>
          <a:latin typeface="+mn-lt"/>
          <a:ea typeface="+mn-ea"/>
          <a:cs typeface="+mn-cs"/>
          <a:sym typeface="Franklin Gothic Book" charset="0"/>
        </a:defRPr>
      </a:lvl8pPr>
      <a:lvl9pPr marL="2902045" indent="-401822" algn="l" rtl="0" eaLnBrk="1" fontAlgn="base" hangingPunct="1">
        <a:spcBef>
          <a:spcPts val="1687"/>
        </a:spcBef>
        <a:spcAft>
          <a:spcPct val="0"/>
        </a:spcAft>
        <a:buClr>
          <a:srgbClr val="6D706C"/>
        </a:buClr>
        <a:buSzPct val="139000"/>
        <a:buFont typeface="Franklin Gothic Book" charset="0"/>
        <a:buChar char="•"/>
        <a:defRPr sz="2953">
          <a:solidFill>
            <a:srgbClr val="2B2C2A"/>
          </a:solidFill>
          <a:latin typeface="+mn-lt"/>
          <a:ea typeface="+mn-ea"/>
          <a:cs typeface="+mn-cs"/>
          <a:sym typeface="Franklin Gothic Book" charset="0"/>
        </a:defRPr>
      </a:lvl9pPr>
    </p:bodyStyle>
    <p:otherStyle>
      <a:defPPr>
        <a:defRPr lang="en-US"/>
      </a:defPPr>
      <a:lvl1pPr marL="0" algn="l" defTabSz="321457" rtl="0" eaLnBrk="1" latinLnBrk="0" hangingPunct="1">
        <a:defRPr sz="1266" kern="1200">
          <a:solidFill>
            <a:schemeClr val="tx1"/>
          </a:solidFill>
          <a:latin typeface="+mn-lt"/>
          <a:ea typeface="+mn-ea"/>
          <a:cs typeface="+mn-cs"/>
        </a:defRPr>
      </a:lvl1pPr>
      <a:lvl2pPr marL="321457" algn="l" defTabSz="321457" rtl="0" eaLnBrk="1" latinLnBrk="0" hangingPunct="1">
        <a:defRPr sz="1266" kern="1200">
          <a:solidFill>
            <a:schemeClr val="tx1"/>
          </a:solidFill>
          <a:latin typeface="+mn-lt"/>
          <a:ea typeface="+mn-ea"/>
          <a:cs typeface="+mn-cs"/>
        </a:defRPr>
      </a:lvl2pPr>
      <a:lvl3pPr marL="642915" algn="l" defTabSz="321457" rtl="0" eaLnBrk="1" latinLnBrk="0" hangingPunct="1">
        <a:defRPr sz="1266" kern="1200">
          <a:solidFill>
            <a:schemeClr val="tx1"/>
          </a:solidFill>
          <a:latin typeface="+mn-lt"/>
          <a:ea typeface="+mn-ea"/>
          <a:cs typeface="+mn-cs"/>
        </a:defRPr>
      </a:lvl3pPr>
      <a:lvl4pPr marL="964372" algn="l" defTabSz="321457" rtl="0" eaLnBrk="1" latinLnBrk="0" hangingPunct="1">
        <a:defRPr sz="1266" kern="1200">
          <a:solidFill>
            <a:schemeClr val="tx1"/>
          </a:solidFill>
          <a:latin typeface="+mn-lt"/>
          <a:ea typeface="+mn-ea"/>
          <a:cs typeface="+mn-cs"/>
        </a:defRPr>
      </a:lvl4pPr>
      <a:lvl5pPr marL="1285829" algn="l" defTabSz="321457" rtl="0" eaLnBrk="1" latinLnBrk="0" hangingPunct="1">
        <a:defRPr sz="1266" kern="1200">
          <a:solidFill>
            <a:schemeClr val="tx1"/>
          </a:solidFill>
          <a:latin typeface="+mn-lt"/>
          <a:ea typeface="+mn-ea"/>
          <a:cs typeface="+mn-cs"/>
        </a:defRPr>
      </a:lvl5pPr>
      <a:lvl6pPr marL="1607287" algn="l" defTabSz="321457" rtl="0" eaLnBrk="1" latinLnBrk="0" hangingPunct="1">
        <a:defRPr sz="1266" kern="1200">
          <a:solidFill>
            <a:schemeClr val="tx1"/>
          </a:solidFill>
          <a:latin typeface="+mn-lt"/>
          <a:ea typeface="+mn-ea"/>
          <a:cs typeface="+mn-cs"/>
        </a:defRPr>
      </a:lvl6pPr>
      <a:lvl7pPr marL="1928744" algn="l" defTabSz="321457" rtl="0" eaLnBrk="1" latinLnBrk="0" hangingPunct="1">
        <a:defRPr sz="1266" kern="1200">
          <a:solidFill>
            <a:schemeClr val="tx1"/>
          </a:solidFill>
          <a:latin typeface="+mn-lt"/>
          <a:ea typeface="+mn-ea"/>
          <a:cs typeface="+mn-cs"/>
        </a:defRPr>
      </a:lvl7pPr>
      <a:lvl8pPr marL="2250201" algn="l" defTabSz="321457" rtl="0" eaLnBrk="1" latinLnBrk="0" hangingPunct="1">
        <a:defRPr sz="1266" kern="1200">
          <a:solidFill>
            <a:schemeClr val="tx1"/>
          </a:solidFill>
          <a:latin typeface="+mn-lt"/>
          <a:ea typeface="+mn-ea"/>
          <a:cs typeface="+mn-cs"/>
        </a:defRPr>
      </a:lvl8pPr>
      <a:lvl9pPr marL="2571659" algn="l" defTabSz="321457"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mailto:eie-impetus@gmail.com/impetus@2015" TargetMode="External"/><Relationship Id="rId2" Type="http://schemas.openxmlformats.org/officeDocument/2006/relationships/hyperlink" Target="mailto:eie.impetus@gmail.com/eie@2015"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967538" y="0"/>
            <a:ext cx="1360487" cy="925513"/>
          </a:xfrm>
          <a:prstGeom prst="rect">
            <a:avLst/>
          </a:prstGeom>
          <a:noFill/>
          <a:ln w="12700" cap="sq">
            <a:noFill/>
            <a:miter lim="800000"/>
            <a:headEnd/>
            <a:tailEnd/>
          </a:ln>
        </p:spPr>
        <p:txBody>
          <a:bodyPr wrap="none" anchor="ctr">
            <a:spAutoFit/>
          </a:bodyPr>
          <a:lstStyle/>
          <a:p>
            <a:pPr eaLnBrk="0" hangingPunct="0">
              <a:lnSpc>
                <a:spcPct val="90000"/>
              </a:lnSpc>
              <a:spcBef>
                <a:spcPct val="30000"/>
              </a:spcBef>
              <a:buClr>
                <a:srgbClr val="DB241C"/>
              </a:buClr>
              <a:buSzPct val="120000"/>
              <a:buFontTx/>
              <a:buChar char="•"/>
            </a:pPr>
            <a:endParaRPr lang="en-US"/>
          </a:p>
        </p:txBody>
      </p:sp>
      <p:sp>
        <p:nvSpPr>
          <p:cNvPr id="4099" name="Rectangle 3"/>
          <p:cNvSpPr>
            <a:spLocks noChangeArrowheads="1"/>
          </p:cNvSpPr>
          <p:nvPr/>
        </p:nvSpPr>
        <p:spPr bwMode="auto">
          <a:xfrm>
            <a:off x="6967538" y="0"/>
            <a:ext cx="1360487" cy="925513"/>
          </a:xfrm>
          <a:prstGeom prst="rect">
            <a:avLst/>
          </a:prstGeom>
          <a:noFill/>
          <a:ln w="12700" cap="sq">
            <a:noFill/>
            <a:miter lim="800000"/>
            <a:headEnd/>
            <a:tailEnd/>
          </a:ln>
        </p:spPr>
        <p:txBody>
          <a:bodyPr wrap="none" anchor="ctr">
            <a:spAutoFit/>
          </a:bodyPr>
          <a:lstStyle/>
          <a:p>
            <a:pPr eaLnBrk="0" hangingPunct="0">
              <a:lnSpc>
                <a:spcPct val="90000"/>
              </a:lnSpc>
              <a:spcBef>
                <a:spcPct val="30000"/>
              </a:spcBef>
              <a:buClr>
                <a:srgbClr val="DB241C"/>
              </a:buClr>
              <a:buSzPct val="120000"/>
              <a:buFontTx/>
              <a:buChar char="•"/>
            </a:pPr>
            <a:endParaRPr lang="en-US"/>
          </a:p>
        </p:txBody>
      </p:sp>
      <p:sp>
        <p:nvSpPr>
          <p:cNvPr id="4100" name="Rectangle 5"/>
          <p:cNvSpPr>
            <a:spLocks noChangeArrowheads="1"/>
          </p:cNvSpPr>
          <p:nvPr/>
        </p:nvSpPr>
        <p:spPr bwMode="auto">
          <a:xfrm>
            <a:off x="6967538" y="0"/>
            <a:ext cx="1360487" cy="925513"/>
          </a:xfrm>
          <a:prstGeom prst="rect">
            <a:avLst/>
          </a:prstGeom>
          <a:noFill/>
          <a:ln w="12700" cap="sq">
            <a:noFill/>
            <a:miter lim="800000"/>
            <a:headEnd/>
            <a:tailEnd/>
          </a:ln>
        </p:spPr>
        <p:txBody>
          <a:bodyPr wrap="none" anchor="ctr">
            <a:spAutoFit/>
          </a:bodyPr>
          <a:lstStyle/>
          <a:p>
            <a:pPr eaLnBrk="0" hangingPunct="0">
              <a:lnSpc>
                <a:spcPct val="90000"/>
              </a:lnSpc>
              <a:spcBef>
                <a:spcPct val="30000"/>
              </a:spcBef>
              <a:buClr>
                <a:srgbClr val="DB241C"/>
              </a:buClr>
              <a:buSzPct val="120000"/>
              <a:buFontTx/>
              <a:buChar char="•"/>
            </a:pPr>
            <a:endParaRPr lang="en-US"/>
          </a:p>
        </p:txBody>
      </p:sp>
      <p:sp>
        <p:nvSpPr>
          <p:cNvPr id="7" name="Title 6"/>
          <p:cNvSpPr>
            <a:spLocks noGrp="1"/>
          </p:cNvSpPr>
          <p:nvPr>
            <p:ph type="ctrTitle"/>
          </p:nvPr>
        </p:nvSpPr>
        <p:spPr/>
        <p:txBody>
          <a:bodyPr/>
          <a:lstStyle/>
          <a:p>
            <a:pPr>
              <a:defRPr/>
            </a:pPr>
            <a:r>
              <a:rPr lang="en-US" dirty="0" smtClean="0"/>
              <a:t>External Interface Engine</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Agenda</a:t>
            </a:r>
            <a:endParaRPr lang="en-US" dirty="0"/>
          </a:p>
        </p:txBody>
      </p:sp>
      <p:sp>
        <p:nvSpPr>
          <p:cNvPr id="3" name="Content Placeholder 2"/>
          <p:cNvSpPr>
            <a:spLocks noGrp="1"/>
          </p:cNvSpPr>
          <p:nvPr>
            <p:ph idx="1"/>
          </p:nvPr>
        </p:nvSpPr>
        <p:spPr>
          <a:xfrm>
            <a:off x="533400" y="1295400"/>
            <a:ext cx="7709848" cy="4876800"/>
          </a:xfrm>
        </p:spPr>
        <p:txBody>
          <a:bodyPr/>
          <a:lstStyle/>
          <a:p>
            <a:r>
              <a:rPr lang="en-US" dirty="0" smtClean="0"/>
              <a:t>Objective</a:t>
            </a:r>
          </a:p>
          <a:p>
            <a:r>
              <a:rPr lang="en-US" dirty="0" smtClean="0"/>
              <a:t>What are we going to develop</a:t>
            </a:r>
          </a:p>
          <a:p>
            <a:r>
              <a:rPr lang="en-US" dirty="0" smtClean="0"/>
              <a:t>Shared Machine(Server)</a:t>
            </a:r>
          </a:p>
          <a:p>
            <a:r>
              <a:rPr lang="en-US" dirty="0" smtClean="0"/>
              <a:t>Tools and Technologies</a:t>
            </a:r>
            <a:endParaRPr lang="en-US" dirty="0"/>
          </a:p>
          <a:p>
            <a:r>
              <a:rPr lang="en-US" dirty="0" smtClean="0"/>
              <a:t>Deliverables</a:t>
            </a:r>
          </a:p>
          <a:p>
            <a:endParaRPr lang="en-US" dirty="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 xmlns:p14="http://schemas.microsoft.com/office/powerpoint/2010/main" val="3001892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Objective</a:t>
            </a:r>
            <a:endParaRPr lang="en-US" dirty="0"/>
          </a:p>
        </p:txBody>
      </p:sp>
      <p:sp>
        <p:nvSpPr>
          <p:cNvPr id="3" name="Content Placeholder 2"/>
          <p:cNvSpPr>
            <a:spLocks noGrp="1"/>
          </p:cNvSpPr>
          <p:nvPr>
            <p:ph idx="1"/>
          </p:nvPr>
        </p:nvSpPr>
        <p:spPr>
          <a:xfrm>
            <a:off x="533400" y="1295400"/>
            <a:ext cx="7709848" cy="4800600"/>
          </a:xfrm>
        </p:spPr>
        <p:txBody>
          <a:bodyPr/>
          <a:lstStyle/>
          <a:p>
            <a:r>
              <a:rPr lang="en-US" dirty="0" smtClean="0"/>
              <a:t>Demo of the progress of the last week</a:t>
            </a:r>
          </a:p>
          <a:p>
            <a:r>
              <a:rPr lang="en-US" dirty="0" smtClean="0"/>
              <a:t>Discussing the Tools and Technologies</a:t>
            </a:r>
          </a:p>
          <a:p>
            <a:r>
              <a:rPr lang="en-US" dirty="0" smtClean="0"/>
              <a:t>Planning for next week</a:t>
            </a:r>
          </a:p>
          <a:p>
            <a:endParaRPr lang="en-US" dirty="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 xmlns:p14="http://schemas.microsoft.com/office/powerpoint/2010/main" val="427655333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Shared Machine(server)</a:t>
            </a:r>
            <a:endParaRPr lang="en-US" dirty="0"/>
          </a:p>
        </p:txBody>
      </p:sp>
      <p:sp>
        <p:nvSpPr>
          <p:cNvPr id="3" name="Content Placeholder 2"/>
          <p:cNvSpPr>
            <a:spLocks noGrp="1"/>
          </p:cNvSpPr>
          <p:nvPr>
            <p:ph idx="1"/>
          </p:nvPr>
        </p:nvSpPr>
        <p:spPr>
          <a:xfrm>
            <a:off x="533400" y="1295400"/>
            <a:ext cx="7709848" cy="4800600"/>
          </a:xfrm>
        </p:spPr>
        <p:txBody>
          <a:bodyPr/>
          <a:lstStyle/>
          <a:p>
            <a:r>
              <a:rPr lang="en-US" dirty="0" smtClean="0"/>
              <a:t>Machine Setup</a:t>
            </a:r>
          </a:p>
          <a:p>
            <a:pPr lvl="1"/>
            <a:r>
              <a:rPr lang="en-US" dirty="0" smtClean="0"/>
              <a:t>Linux base machine</a:t>
            </a:r>
          </a:p>
          <a:p>
            <a:pPr lvl="1"/>
            <a:r>
              <a:rPr lang="en-US" dirty="0" smtClean="0"/>
              <a:t>Accessible to all team members and Mentors</a:t>
            </a:r>
          </a:p>
          <a:p>
            <a:pPr lvl="1"/>
            <a:r>
              <a:rPr lang="en-US" dirty="0" smtClean="0"/>
              <a:t>Credentials</a:t>
            </a:r>
          </a:p>
          <a:p>
            <a:pPr lvl="2"/>
            <a:r>
              <a:rPr lang="en-US" dirty="0" err="1" smtClean="0"/>
              <a:t>Impadmin</a:t>
            </a:r>
            <a:r>
              <a:rPr lang="en-US" dirty="0" smtClean="0"/>
              <a:t>/impetus</a:t>
            </a:r>
          </a:p>
          <a:p>
            <a:pPr lvl="2"/>
            <a:r>
              <a:rPr lang="en-US" dirty="0" smtClean="0"/>
              <a:t>Root/root123</a:t>
            </a:r>
          </a:p>
          <a:p>
            <a:pPr>
              <a:buNone/>
            </a:pPr>
            <a:endParaRPr lang="en-US" dirty="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 xmlns:p14="http://schemas.microsoft.com/office/powerpoint/2010/main" val="427655333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Tools and Technologies</a:t>
            </a:r>
            <a:endParaRPr lang="en-US" dirty="0"/>
          </a:p>
        </p:txBody>
      </p:sp>
      <p:sp>
        <p:nvSpPr>
          <p:cNvPr id="3" name="Content Placeholder 2"/>
          <p:cNvSpPr>
            <a:spLocks noGrp="1"/>
          </p:cNvSpPr>
          <p:nvPr>
            <p:ph idx="1"/>
          </p:nvPr>
        </p:nvSpPr>
        <p:spPr>
          <a:xfrm>
            <a:off x="533400" y="1295400"/>
            <a:ext cx="7709848" cy="4800600"/>
          </a:xfrm>
        </p:spPr>
        <p:txBody>
          <a:bodyPr/>
          <a:lstStyle/>
          <a:p>
            <a:r>
              <a:rPr lang="en-US" dirty="0" smtClean="0"/>
              <a:t>Scrum tools</a:t>
            </a:r>
          </a:p>
          <a:p>
            <a:pPr lvl="1"/>
            <a:r>
              <a:rPr lang="en-US" dirty="0" smtClean="0"/>
              <a:t>Version one</a:t>
            </a:r>
          </a:p>
          <a:p>
            <a:pPr lvl="2"/>
            <a:r>
              <a:rPr lang="en-US" dirty="0" smtClean="0"/>
              <a:t>10 users are allowed</a:t>
            </a:r>
          </a:p>
          <a:p>
            <a:pPr lvl="2"/>
            <a:r>
              <a:rPr lang="en-US" dirty="0" smtClean="0"/>
              <a:t>Account created</a:t>
            </a:r>
          </a:p>
          <a:p>
            <a:pPr lvl="3"/>
            <a:r>
              <a:rPr lang="en-US" dirty="0" smtClean="0">
                <a:hlinkClick r:id="rId2"/>
              </a:rPr>
              <a:t>eie.impetus@gmail.com/eie@2015</a:t>
            </a:r>
            <a:endParaRPr lang="en-US" dirty="0" smtClean="0"/>
          </a:p>
          <a:p>
            <a:pPr lvl="3"/>
            <a:r>
              <a:rPr lang="en-US" dirty="0" smtClean="0"/>
              <a:t>All 10 members are invited</a:t>
            </a:r>
          </a:p>
          <a:p>
            <a:r>
              <a:rPr lang="en-US" dirty="0" smtClean="0"/>
              <a:t>Code Management(Repository) tools</a:t>
            </a:r>
          </a:p>
          <a:p>
            <a:pPr lvl="1"/>
            <a:r>
              <a:rPr lang="en-US" dirty="0" smtClean="0"/>
              <a:t>GIT</a:t>
            </a:r>
          </a:p>
          <a:p>
            <a:pPr lvl="2"/>
            <a:r>
              <a:rPr lang="en-US" dirty="0" smtClean="0">
                <a:hlinkClick r:id="rId3"/>
              </a:rPr>
              <a:t>e</a:t>
            </a:r>
            <a:r>
              <a:rPr lang="en-US" dirty="0" smtClean="0">
                <a:hlinkClick r:id="rId3"/>
              </a:rPr>
              <a:t>ie-impetus@gmail.com/impetus@2015</a:t>
            </a:r>
            <a:r>
              <a:rPr lang="en-US" dirty="0" smtClean="0"/>
              <a:t> at </a:t>
            </a:r>
            <a:r>
              <a:rPr lang="en-US" dirty="0" err="1" smtClean="0"/>
              <a:t>github</a:t>
            </a:r>
            <a:endParaRPr lang="en-US" dirty="0" smtClean="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 xmlns:p14="http://schemas.microsoft.com/office/powerpoint/2010/main" val="427655333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Tools and Technologies</a:t>
            </a:r>
            <a:endParaRPr lang="en-US" dirty="0"/>
          </a:p>
        </p:txBody>
      </p:sp>
      <p:sp>
        <p:nvSpPr>
          <p:cNvPr id="3" name="Content Placeholder 2"/>
          <p:cNvSpPr>
            <a:spLocks noGrp="1"/>
          </p:cNvSpPr>
          <p:nvPr>
            <p:ph idx="1"/>
          </p:nvPr>
        </p:nvSpPr>
        <p:spPr>
          <a:xfrm>
            <a:off x="533400" y="1295400"/>
            <a:ext cx="7709848" cy="4800600"/>
          </a:xfrm>
        </p:spPr>
        <p:txBody>
          <a:bodyPr/>
          <a:lstStyle/>
          <a:p>
            <a:r>
              <a:rPr lang="en-US" dirty="0" smtClean="0"/>
              <a:t>JAVA 8</a:t>
            </a:r>
          </a:p>
          <a:p>
            <a:pPr lvl="0"/>
            <a:r>
              <a:rPr lang="en-US" dirty="0" smtClean="0"/>
              <a:t>Programming language–Java8</a:t>
            </a:r>
            <a:endParaRPr lang="en-IN" dirty="0" smtClean="0"/>
          </a:p>
          <a:p>
            <a:pPr lvl="0"/>
            <a:r>
              <a:rPr lang="en-US" dirty="0" smtClean="0"/>
              <a:t>Integration framework – Drop wizard</a:t>
            </a:r>
            <a:endParaRPr lang="en-IN" dirty="0" smtClean="0"/>
          </a:p>
          <a:p>
            <a:pPr lvl="0"/>
            <a:r>
              <a:rPr lang="en-US" dirty="0" smtClean="0"/>
              <a:t>Unit test framework – Test NG</a:t>
            </a:r>
            <a:endParaRPr lang="en-IN" dirty="0" smtClean="0"/>
          </a:p>
          <a:p>
            <a:pPr lvl="0"/>
            <a:r>
              <a:rPr lang="en-US" dirty="0" smtClean="0"/>
              <a:t>Integration/scenario based testing framework – </a:t>
            </a:r>
            <a:r>
              <a:rPr lang="en-US" dirty="0" err="1" smtClean="0"/>
              <a:t>SoapUI</a:t>
            </a:r>
            <a:endParaRPr lang="en-IN" dirty="0" smtClean="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 xmlns:p14="http://schemas.microsoft.com/office/powerpoint/2010/main" val="42765533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a:t>
            </a:r>
            <a:endParaRPr lang="en-IN" dirty="0"/>
          </a:p>
        </p:txBody>
      </p:sp>
      <p:sp>
        <p:nvSpPr>
          <p:cNvPr id="3" name="Content Placeholder 2"/>
          <p:cNvSpPr>
            <a:spLocks noGrp="1"/>
          </p:cNvSpPr>
          <p:nvPr>
            <p:ph idx="1"/>
          </p:nvPr>
        </p:nvSpPr>
        <p:spPr/>
        <p:txBody>
          <a:bodyPr/>
          <a:lstStyle/>
          <a:p>
            <a:pPr lvl="0"/>
            <a:r>
              <a:rPr lang="en-US" dirty="0" smtClean="0"/>
              <a:t>Build tool – Gradle</a:t>
            </a:r>
            <a:endParaRPr lang="en-IN" dirty="0" smtClean="0"/>
          </a:p>
          <a:p>
            <a:pPr lvl="0"/>
            <a:r>
              <a:rPr lang="en-US" dirty="0" smtClean="0"/>
              <a:t>Continuous Integration – Jenkins and Sonar</a:t>
            </a:r>
            <a:endParaRPr lang="en-IN" dirty="0" smtClean="0"/>
          </a:p>
          <a:p>
            <a:pPr lvl="0"/>
            <a:r>
              <a:rPr lang="en-US" dirty="0" smtClean="0"/>
              <a:t>Performance test frame work – TBD</a:t>
            </a:r>
            <a:endParaRPr lang="en-IN" dirty="0" smtClean="0"/>
          </a:p>
          <a:p>
            <a:r>
              <a:rPr lang="en-US" dirty="0" smtClean="0"/>
              <a:t>Chef server/client</a:t>
            </a:r>
          </a:p>
          <a:p>
            <a:pPr lvl="1">
              <a:buNone/>
            </a:pPr>
            <a:endParaRPr lang="en-US" dirty="0" smtClean="0"/>
          </a:p>
          <a:p>
            <a:pPr lvl="1">
              <a:buNone/>
            </a:pPr>
            <a:r>
              <a:rPr lang="en-US" dirty="0" smtClean="0"/>
              <a:t>NOTE: All members please make sure you have all the softwares installed on your local machine</a:t>
            </a:r>
          </a:p>
          <a:p>
            <a:endParaRPr lang="en-IN" dirty="0"/>
          </a:p>
        </p:txBody>
      </p:sp>
      <p:sp>
        <p:nvSpPr>
          <p:cNvPr id="4" name="Footer Placeholder 3"/>
          <p:cNvSpPr>
            <a:spLocks noGrp="1"/>
          </p:cNvSpPr>
          <p:nvPr>
            <p:ph type="ftr" sz="quarter" idx="11"/>
          </p:nvPr>
        </p:nvSpPr>
        <p:spPr/>
        <p:txBody>
          <a:bodyPr/>
          <a:lstStyle/>
          <a:p>
            <a:r>
              <a:rPr lang="en-US" smtClean="0"/>
              <a:t>Impetus Proprietary</a:t>
            </a:r>
            <a:endParaRPr lang="en-US" dirty="0"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IN" dirty="0"/>
          </a:p>
        </p:txBody>
      </p:sp>
      <p:sp>
        <p:nvSpPr>
          <p:cNvPr id="3" name="Content Placeholder 2"/>
          <p:cNvSpPr>
            <a:spLocks noGrp="1"/>
          </p:cNvSpPr>
          <p:nvPr>
            <p:ph idx="1"/>
          </p:nvPr>
        </p:nvSpPr>
        <p:spPr/>
        <p:txBody>
          <a:bodyPr/>
          <a:lstStyle/>
          <a:p>
            <a:pPr lvl="0"/>
            <a:r>
              <a:rPr lang="en-IN" dirty="0" smtClean="0"/>
              <a:t>All required resources available except the emulator </a:t>
            </a:r>
            <a:r>
              <a:rPr lang="en-IN" dirty="0" err="1" smtClean="0"/>
              <a:t>Rahul</a:t>
            </a:r>
            <a:r>
              <a:rPr lang="en-IN" dirty="0" smtClean="0"/>
              <a:t> promised to provide</a:t>
            </a:r>
            <a:endParaRPr lang="en-IN" dirty="0"/>
          </a:p>
        </p:txBody>
      </p:sp>
      <p:sp>
        <p:nvSpPr>
          <p:cNvPr id="4" name="Footer Placeholder 3"/>
          <p:cNvSpPr>
            <a:spLocks noGrp="1"/>
          </p:cNvSpPr>
          <p:nvPr>
            <p:ph type="ftr" sz="quarter" idx="11"/>
          </p:nvPr>
        </p:nvSpPr>
        <p:spPr/>
        <p:txBody>
          <a:bodyPr/>
          <a:lstStyle/>
          <a:p>
            <a:r>
              <a:rPr lang="en-US" smtClean="0"/>
              <a:t>Impetus Proprietary</a:t>
            </a:r>
            <a:endParaRPr lang="en-US" dirty="0"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smtClean="0"/>
              <a:t>Q&amp;A</a:t>
            </a:r>
            <a:endParaRPr lang="en-US" dirty="0"/>
          </a:p>
        </p:txBody>
      </p:sp>
    </p:spTree>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ImpetusCorporatePresentationTemplateMarch2011">
  <a:themeElements>
    <a:clrScheme name="Custom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FF0000"/>
      </a:folHlink>
    </a:clrScheme>
    <a:fontScheme name="Corporate_Presentatio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566738" marR="0" indent="-566738" algn="l" defTabSz="914400" rtl="0" eaLnBrk="0" fontAlgn="base" latinLnBrk="0" hangingPunct="0">
          <a:lnSpc>
            <a:spcPct val="90000"/>
          </a:lnSpc>
          <a:spcBef>
            <a:spcPct val="30000"/>
          </a:spcBef>
          <a:spcAft>
            <a:spcPct val="0"/>
          </a:spcAft>
          <a:buClr>
            <a:srgbClr val="DB241C"/>
          </a:buClr>
          <a:buSzPct val="120000"/>
          <a:buFontTx/>
          <a:buChar char="•"/>
          <a:tabLst/>
          <a:defRPr kumimoji="0" lang="en-US" sz="1000" b="1" i="0" u="none" strike="noStrike" cap="none" normalizeH="0" baseline="0" smtClean="0">
            <a:ln>
              <a:noFill/>
            </a:ln>
            <a:solidFill>
              <a:srgbClr val="2F5E5E"/>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566738" marR="0" indent="-566738" algn="l" defTabSz="914400" rtl="0" eaLnBrk="0" fontAlgn="base" latinLnBrk="0" hangingPunct="0">
          <a:lnSpc>
            <a:spcPct val="90000"/>
          </a:lnSpc>
          <a:spcBef>
            <a:spcPct val="30000"/>
          </a:spcBef>
          <a:spcAft>
            <a:spcPct val="0"/>
          </a:spcAft>
          <a:buClr>
            <a:srgbClr val="DB241C"/>
          </a:buClr>
          <a:buSzPct val="120000"/>
          <a:buFontTx/>
          <a:buChar char="•"/>
          <a:tabLst/>
          <a:defRPr kumimoji="0" lang="en-US" sz="1000" b="1" i="0" u="none" strike="noStrike" cap="none" normalizeH="0" baseline="0" smtClean="0">
            <a:ln>
              <a:noFill/>
            </a:ln>
            <a:solidFill>
              <a:srgbClr val="2F5E5E"/>
            </a:solidFill>
            <a:effectLst/>
            <a:latin typeface="Arial" charset="0"/>
          </a:defRPr>
        </a:defPPr>
      </a:lstStyle>
    </a:lnDef>
  </a:objectDefaults>
  <a:extraClrSchemeLst>
    <a:extraClrScheme>
      <a:clrScheme name="Corporate_Presentation_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rporate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rporate_Presentation_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rporate_Presentation_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porate_Presentation_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rporate_Presentation_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rporate_Presentation_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04ABF03C094A4692875151F6F31DDB" ma:contentTypeVersion="1" ma:contentTypeDescription="Create a new document." ma:contentTypeScope="" ma:versionID="7521448cef8b01bb3ca3ea523a6c1747">
  <xsd:schema xmlns:xsd="http://www.w3.org/2001/XMLSchema" xmlns:p="http://schemas.microsoft.com/office/2006/metadata/properties" xmlns:ns1="http://schemas.microsoft.com/sharepoint/v3" targetNamespace="http://schemas.microsoft.com/office/2006/metadata/properties" ma:root="true" ma:fieldsID="3f9ae223c4b0db7928b05b88e77eec4a" ns1:_="">
    <xsd:import namespace="http://schemas.microsoft.com/sharepoint/v3"/>
    <xsd:element name="properties">
      <xsd:complexType>
        <xsd:sequence>
          <xsd:element name="documentManagement">
            <xsd:complexType>
              <xsd:all>
                <xsd:element ref="ns1:ImageWidth" minOccurs="0"/>
                <xsd:element ref="ns1:ImageHeight" minOccurs="0"/>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ImageWidth" ma:index="9" nillable="true" ma:displayName="Picture Width" ma:internalName="ImageWidth" ma:readOnly="true">
      <xsd:simpleType>
        <xsd:restriction base="dms:Unknown"/>
      </xsd:simpleType>
    </xsd:element>
    <xsd:element name="ImageHeight" ma:index="10" nillable="true" ma:displayName="Picture Height" ma:internalName="ImageHeight" ma:readOnly="true">
      <xsd:simpleType>
        <xsd:restriction base="dms:Unknown"/>
      </xsd:simpleType>
    </xsd:element>
    <xsd:element name="PublishingStartDate" ma:index="12" nillable="true" ma:displayName="Scheduling Start Date" ma:description="" ma:internalName="PublishingStartDate">
      <xsd:simpleType>
        <xsd:restriction base="dms:Unknown"/>
      </xsd:simpleType>
    </xsd:element>
    <xsd:element name="PublishingExpirationDate" ma:index="13" nillable="true" ma:displayName="Scheduling End Date" ma:description=""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CFF471EF-F5F7-4C38-A857-273DC3F74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791DE17-08FC-49ED-A6F3-45B4E424D98E}">
  <ds:schemaRefs>
    <ds:schemaRef ds:uri="http://purl.org/dc/dcmitype/"/>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970FA0E-8F94-4439-9C0F-954FD283BF1D}">
  <ds:schemaRefs>
    <ds:schemaRef ds:uri="http://schemas.microsoft.com/sharepoint/v3/contenttype/forms"/>
  </ds:schemaRefs>
</ds:datastoreItem>
</file>

<file path=customXml/itemProps4.xml><?xml version="1.0" encoding="utf-8"?>
<ds:datastoreItem xmlns:ds="http://schemas.openxmlformats.org/officeDocument/2006/customXml" ds:itemID="{CA10232C-ADF6-492C-B94C-5B27FC97041F}">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Engineering Excellence Induction_Mentors&amp;Evaluators</Template>
  <TotalTime>936</TotalTime>
  <Words>171</Words>
  <Application>Microsoft Office PowerPoint</Application>
  <PresentationFormat>On-screen Show (4:3)</PresentationFormat>
  <Paragraphs>52</Paragraphs>
  <Slides>9</Slides>
  <Notes>2</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ImpetusCorporatePresentationTemplateMarch2011</vt:lpstr>
      <vt:lpstr>Impetus</vt:lpstr>
      <vt:lpstr>External Interface Engine</vt:lpstr>
      <vt:lpstr>Agenda</vt:lpstr>
      <vt:lpstr>Objective</vt:lpstr>
      <vt:lpstr>Shared Machine(server)</vt:lpstr>
      <vt:lpstr>Tools and Technologies</vt:lpstr>
      <vt:lpstr>Tools and Technologies</vt:lpstr>
      <vt:lpstr>Tools and Technologies</vt:lpstr>
      <vt:lpstr>Deliverables</vt:lpstr>
      <vt:lpstr>Q&amp;A</vt:lpstr>
    </vt:vector>
  </TitlesOfParts>
  <Manager>MarCom</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Excellence Induction</dc:title>
  <dc:creator>Jhilmil Jhala</dc:creator>
  <cp:lastModifiedBy>kd</cp:lastModifiedBy>
  <cp:revision>75</cp:revision>
  <dcterms:created xsi:type="dcterms:W3CDTF">2013-08-22T07:17:28Z</dcterms:created>
  <dcterms:modified xsi:type="dcterms:W3CDTF">2015-03-14T10:20:22Z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0x0101005E04ABF03C094A4692875151F6F31DDB</vt:lpwstr>
  </property>
</Properties>
</file>