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customXml/itemProps4.xml" ContentType="application/vnd.openxmlformats-officedocument.customXml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5474" r:id="rId5"/>
    <p:sldMasterId id="2147485937" r:id="rId6"/>
  </p:sldMasterIdLst>
  <p:notesMasterIdLst>
    <p:notesMasterId r:id="rId16"/>
  </p:notesMasterIdLst>
  <p:sldIdLst>
    <p:sldId id="402" r:id="rId7"/>
    <p:sldId id="456" r:id="rId8"/>
    <p:sldId id="453" r:id="rId9"/>
    <p:sldId id="457" r:id="rId10"/>
    <p:sldId id="458" r:id="rId11"/>
    <p:sldId id="459" r:id="rId12"/>
    <p:sldId id="460" r:id="rId13"/>
    <p:sldId id="461" r:id="rId14"/>
    <p:sldId id="427" r:id="rId15"/>
  </p:sldIdLst>
  <p:sldSz cx="9144000" cy="6858000" type="screen4x3"/>
  <p:notesSz cx="7315200" cy="9601200"/>
  <p:defaultTextStyle>
    <a:defPPr>
      <a:defRPr lang="en-US"/>
    </a:defPPr>
    <a:lvl1pPr algn="l" rtl="0" fontAlgn="base">
      <a:spcBef>
        <a:spcPct val="0"/>
      </a:spcBef>
      <a:spcAft>
        <a:spcPct val="0"/>
      </a:spcAft>
      <a:defRPr sz="1000" b="1" kern="1200">
        <a:solidFill>
          <a:srgbClr val="2F5E5E"/>
        </a:solidFill>
        <a:latin typeface="Arial" charset="0"/>
        <a:ea typeface="ＭＳ Ｐゴシック" pitchFamily="34" charset="-128"/>
        <a:cs typeface="+mn-cs"/>
      </a:defRPr>
    </a:lvl1pPr>
    <a:lvl2pPr marL="457200" algn="l" rtl="0" fontAlgn="base">
      <a:spcBef>
        <a:spcPct val="0"/>
      </a:spcBef>
      <a:spcAft>
        <a:spcPct val="0"/>
      </a:spcAft>
      <a:defRPr sz="1000" b="1" kern="1200">
        <a:solidFill>
          <a:srgbClr val="2F5E5E"/>
        </a:solidFill>
        <a:latin typeface="Arial" charset="0"/>
        <a:ea typeface="ＭＳ Ｐゴシック" pitchFamily="34" charset="-128"/>
        <a:cs typeface="+mn-cs"/>
      </a:defRPr>
    </a:lvl2pPr>
    <a:lvl3pPr marL="914400" algn="l" rtl="0" fontAlgn="base">
      <a:spcBef>
        <a:spcPct val="0"/>
      </a:spcBef>
      <a:spcAft>
        <a:spcPct val="0"/>
      </a:spcAft>
      <a:defRPr sz="1000" b="1" kern="1200">
        <a:solidFill>
          <a:srgbClr val="2F5E5E"/>
        </a:solidFill>
        <a:latin typeface="Arial" charset="0"/>
        <a:ea typeface="ＭＳ Ｐゴシック" pitchFamily="34" charset="-128"/>
        <a:cs typeface="+mn-cs"/>
      </a:defRPr>
    </a:lvl3pPr>
    <a:lvl4pPr marL="1371600" algn="l" rtl="0" fontAlgn="base">
      <a:spcBef>
        <a:spcPct val="0"/>
      </a:spcBef>
      <a:spcAft>
        <a:spcPct val="0"/>
      </a:spcAft>
      <a:defRPr sz="1000" b="1" kern="1200">
        <a:solidFill>
          <a:srgbClr val="2F5E5E"/>
        </a:solidFill>
        <a:latin typeface="Arial" charset="0"/>
        <a:ea typeface="ＭＳ Ｐゴシック" pitchFamily="34" charset="-128"/>
        <a:cs typeface="+mn-cs"/>
      </a:defRPr>
    </a:lvl4pPr>
    <a:lvl5pPr marL="1828800" algn="l" rtl="0" fontAlgn="base">
      <a:spcBef>
        <a:spcPct val="0"/>
      </a:spcBef>
      <a:spcAft>
        <a:spcPct val="0"/>
      </a:spcAft>
      <a:defRPr sz="1000" b="1" kern="1200">
        <a:solidFill>
          <a:srgbClr val="2F5E5E"/>
        </a:solidFill>
        <a:latin typeface="Arial" charset="0"/>
        <a:ea typeface="ＭＳ Ｐゴシック" pitchFamily="34" charset="-128"/>
        <a:cs typeface="+mn-cs"/>
      </a:defRPr>
    </a:lvl5pPr>
    <a:lvl6pPr marL="2286000" algn="l" defTabSz="914400" rtl="0" eaLnBrk="1" latinLnBrk="0" hangingPunct="1">
      <a:defRPr sz="1000" b="1" kern="1200">
        <a:solidFill>
          <a:srgbClr val="2F5E5E"/>
        </a:solidFill>
        <a:latin typeface="Arial" charset="0"/>
        <a:ea typeface="ＭＳ Ｐゴシック" pitchFamily="34" charset="-128"/>
        <a:cs typeface="+mn-cs"/>
      </a:defRPr>
    </a:lvl6pPr>
    <a:lvl7pPr marL="2743200" algn="l" defTabSz="914400" rtl="0" eaLnBrk="1" latinLnBrk="0" hangingPunct="1">
      <a:defRPr sz="1000" b="1" kern="1200">
        <a:solidFill>
          <a:srgbClr val="2F5E5E"/>
        </a:solidFill>
        <a:latin typeface="Arial" charset="0"/>
        <a:ea typeface="ＭＳ Ｐゴシック" pitchFamily="34" charset="-128"/>
        <a:cs typeface="+mn-cs"/>
      </a:defRPr>
    </a:lvl7pPr>
    <a:lvl8pPr marL="3200400" algn="l" defTabSz="914400" rtl="0" eaLnBrk="1" latinLnBrk="0" hangingPunct="1">
      <a:defRPr sz="1000" b="1" kern="1200">
        <a:solidFill>
          <a:srgbClr val="2F5E5E"/>
        </a:solidFill>
        <a:latin typeface="Arial" charset="0"/>
        <a:ea typeface="ＭＳ Ｐゴシック" pitchFamily="34" charset="-128"/>
        <a:cs typeface="+mn-cs"/>
      </a:defRPr>
    </a:lvl8pPr>
    <a:lvl9pPr marL="3657600" algn="l" defTabSz="914400" rtl="0" eaLnBrk="1" latinLnBrk="0" hangingPunct="1">
      <a:defRPr sz="1000" b="1" kern="1200">
        <a:solidFill>
          <a:srgbClr val="2F5E5E"/>
        </a:solidFill>
        <a:latin typeface="Arial" charset="0"/>
        <a:ea typeface="ＭＳ Ｐゴシック" pitchFamily="34" charset="-128"/>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241C"/>
    <a:srgbClr val="FF0000"/>
    <a:srgbClr val="7F7F7F"/>
    <a:srgbClr val="4B4B4B"/>
    <a:srgbClr val="C7E0EC"/>
    <a:srgbClr val="990000"/>
    <a:srgbClr val="969696"/>
    <a:srgbClr val="B1CFDE"/>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0588" autoAdjust="0"/>
    <p:restoredTop sz="94660"/>
  </p:normalViewPr>
  <p:slideViewPr>
    <p:cSldViewPr>
      <p:cViewPr varScale="1">
        <p:scale>
          <a:sx n="73" d="100"/>
          <a:sy n="73" d="100"/>
        </p:scale>
        <p:origin x="-148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75" d="100"/>
          <a:sy n="75" d="100"/>
        </p:scale>
        <p:origin x="-1386" y="-72"/>
      </p:cViewPr>
      <p:guideLst>
        <p:guide orient="horz" pos="3024"/>
        <p:guide pos="2304"/>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5" Type="http://schemas.openxmlformats.org/officeDocument/2006/relationships/slideMaster" Target="slideMasters/slideMaster1.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lnSpc>
                <a:spcPct val="100000"/>
              </a:lnSpc>
              <a:spcBef>
                <a:spcPct val="0"/>
              </a:spcBef>
              <a:buClrTx/>
              <a:buSzTx/>
              <a:buFontTx/>
              <a:buNone/>
              <a:defRPr sz="1300" b="0">
                <a:solidFill>
                  <a:schemeClr val="tx1"/>
                </a:solidFill>
                <a:latin typeface="Arial" charset="0"/>
                <a:ea typeface="+mn-ea"/>
                <a:cs typeface="+mn-cs"/>
              </a:defRPr>
            </a:lvl1pPr>
          </a:lstStyle>
          <a:p>
            <a:pPr>
              <a:defRPr/>
            </a:pPr>
            <a:endParaRPr lang="en-US"/>
          </a:p>
        </p:txBody>
      </p:sp>
      <p:sp>
        <p:nvSpPr>
          <p:cNvPr id="3075"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lnSpc>
                <a:spcPct val="100000"/>
              </a:lnSpc>
              <a:spcBef>
                <a:spcPct val="0"/>
              </a:spcBef>
              <a:buClrTx/>
              <a:buSzTx/>
              <a:buFontTx/>
              <a:buNone/>
              <a:defRPr sz="1300" b="0">
                <a:solidFill>
                  <a:schemeClr val="tx1"/>
                </a:solidFill>
                <a:latin typeface="Arial" charset="0"/>
                <a:ea typeface="+mn-ea"/>
                <a:cs typeface="+mn-cs"/>
              </a:defRPr>
            </a:lvl1pPr>
          </a:lstStyle>
          <a:p>
            <a:pPr>
              <a:defRPr/>
            </a:pPr>
            <a:endParaRPr lang="en-US"/>
          </a:p>
        </p:txBody>
      </p:sp>
      <p:sp>
        <p:nvSpPr>
          <p:cNvPr id="717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1" hangingPunct="1">
              <a:lnSpc>
                <a:spcPct val="100000"/>
              </a:lnSpc>
              <a:spcBef>
                <a:spcPct val="0"/>
              </a:spcBef>
              <a:buClrTx/>
              <a:buSzTx/>
              <a:buFontTx/>
              <a:buNone/>
              <a:defRPr sz="1300" b="0">
                <a:solidFill>
                  <a:schemeClr val="tx1"/>
                </a:solidFill>
                <a:latin typeface="Arial" charset="0"/>
                <a:ea typeface="+mn-ea"/>
                <a:cs typeface="+mn-cs"/>
              </a:defRPr>
            </a:lvl1pPr>
          </a:lstStyle>
          <a:p>
            <a:pPr>
              <a:defRPr/>
            </a:pPr>
            <a:endParaRPr lang="en-US"/>
          </a:p>
        </p:txBody>
      </p:sp>
      <p:sp>
        <p:nvSpPr>
          <p:cNvPr id="3079"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b="0">
                <a:solidFill>
                  <a:schemeClr val="tx1"/>
                </a:solidFill>
                <a:ea typeface="ＭＳ Ｐゴシック" charset="-128"/>
              </a:defRPr>
            </a:lvl1pPr>
          </a:lstStyle>
          <a:p>
            <a:pPr>
              <a:defRPr/>
            </a:pPr>
            <a:fld id="{5C1A7BE3-053F-45BD-A738-122CBB79A260}" type="slidenum">
              <a:rPr lang="en-US"/>
              <a:pPr>
                <a:defRPr/>
              </a:pPr>
              <a:t>‹#›</a:t>
            </a:fld>
            <a:endParaRPr lang="en-US"/>
          </a:p>
        </p:txBody>
      </p:sp>
    </p:spTree>
    <p:extLst>
      <p:ext uri="{BB962C8B-B14F-4D97-AF65-F5344CB8AC3E}">
        <p14:creationId xmlns:p14="http://schemas.microsoft.com/office/powerpoint/2010/main" xmlns="" val="32534141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ヒラギノ角ゴ Pro W3" charset="-128"/>
        <a:cs typeface="ヒラギノ角ゴ Pro W3" charset="-128"/>
      </a:defRPr>
    </a:lvl3pPr>
    <a:lvl4pPr marL="1371600" algn="l" rtl="0" eaLnBrk="0" fontAlgn="base" hangingPunct="0">
      <a:spcBef>
        <a:spcPct val="30000"/>
      </a:spcBef>
      <a:spcAft>
        <a:spcPct val="0"/>
      </a:spcAft>
      <a:defRPr sz="1200" kern="1200">
        <a:solidFill>
          <a:schemeClr val="tx1"/>
        </a:solidFill>
        <a:latin typeface="Arial" charset="0"/>
        <a:ea typeface="ヒラギノ角ゴ Pro W3" charset="-128"/>
        <a:cs typeface="ヒラギノ角ゴ Pro W3" charset="-128"/>
      </a:defRPr>
    </a:lvl4pPr>
    <a:lvl5pPr marL="1828800" algn="l" rtl="0" eaLnBrk="0" fontAlgn="base" hangingPunct="0">
      <a:spcBef>
        <a:spcPct val="30000"/>
      </a:spcBef>
      <a:spcAft>
        <a:spcPct val="0"/>
      </a:spcAft>
      <a:defRPr sz="1200" kern="1200">
        <a:solidFill>
          <a:schemeClr val="tx1"/>
        </a:solidFill>
        <a:latin typeface="Arial" charset="0"/>
        <a:ea typeface="ヒラギノ角ゴ Pro W3" charset="-128"/>
        <a:cs typeface="ヒラギノ角ゴ Pro W3"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p>
            <a:fld id="{A0179D2D-7AB9-4B31-BC08-9186FEDC9611}" type="slidenum">
              <a:rPr lang="en-US" smtClean="0">
                <a:ea typeface="ＭＳ Ｐゴシック" pitchFamily="34" charset="-128"/>
              </a:rPr>
              <a:pPr/>
              <a:t>1</a:t>
            </a:fld>
            <a:endParaRPr lang="en-US" smtClean="0">
              <a:ea typeface="ＭＳ Ｐゴシック" pitchFamily="34" charset="-128"/>
            </a:endParaRPr>
          </a:p>
        </p:txBody>
      </p:sp>
      <p:sp>
        <p:nvSpPr>
          <p:cNvPr id="8195" name="Rectangle 2"/>
          <p:cNvSpPr>
            <a:spLocks noGrp="1" noRot="1" noChangeAspect="1" noChangeArrowheads="1" noTextEdit="1"/>
          </p:cNvSpPr>
          <p:nvPr>
            <p:ph type="sldImg"/>
          </p:nvPr>
        </p:nvSpPr>
        <p:spPr>
          <a:xfrm>
            <a:off x="1257300" y="720725"/>
            <a:ext cx="4799013" cy="3598863"/>
          </a:xfrm>
          <a:ln/>
        </p:spPr>
      </p:sp>
      <p:sp>
        <p:nvSpPr>
          <p:cNvPr id="8196" name="Rectangle 3"/>
          <p:cNvSpPr>
            <a:spLocks noGrp="1" noChangeArrowheads="1"/>
          </p:cNvSpPr>
          <p:nvPr>
            <p:ph type="body" idx="1"/>
          </p:nvPr>
        </p:nvSpPr>
        <p:spPr>
          <a:xfrm>
            <a:off x="976313" y="4562475"/>
            <a:ext cx="5362575" cy="4318000"/>
          </a:xfrm>
          <a:noFill/>
          <a:ln/>
        </p:spPr>
        <p:txBody>
          <a:bodyPr/>
          <a:lstStyle/>
          <a:p>
            <a:pPr eaLnBrk="1" hangingPunct="1"/>
            <a:endParaRPr lang="en-US" smtClean="0">
              <a:ea typeface="ＭＳ Ｐゴシック" pitchFamily="34" charset="-128"/>
            </a:endParaRPr>
          </a:p>
        </p:txBody>
      </p:sp>
    </p:spTree>
    <p:extLst>
      <p:ext uri="{BB962C8B-B14F-4D97-AF65-F5344CB8AC3E}">
        <p14:creationId xmlns:p14="http://schemas.microsoft.com/office/powerpoint/2010/main" xmlns="" val="3394687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6"/>
          <p:cNvSpPr>
            <a:spLocks noGrp="1" noRot="1" noChangeAspect="1" noChangeArrowheads="1" noTextEdit="1"/>
          </p:cNvSpPr>
          <p:nvPr>
            <p:ph type="sldImg"/>
          </p:nvPr>
        </p:nvSpPr>
        <p:spPr>
          <a:ln/>
        </p:spPr>
      </p:sp>
      <p:sp>
        <p:nvSpPr>
          <p:cNvPr id="9219" name="Rectangle 1027"/>
          <p:cNvSpPr>
            <a:spLocks noGrp="1" noChangeArrowheads="1"/>
          </p:cNvSpPr>
          <p:nvPr>
            <p:ph type="body" idx="1"/>
          </p:nvPr>
        </p:nvSpPr>
        <p:spPr>
          <a:noFill/>
          <a:ln/>
        </p:spPr>
        <p:txBody>
          <a:bodyPr/>
          <a:lstStyle/>
          <a:p>
            <a:pPr eaLnBrk="1" hangingPunct="1"/>
            <a:endParaRPr lang="en-US" smtClean="0">
              <a:ea typeface="ＭＳ Ｐゴシック" pitchFamily="34" charset="-128"/>
            </a:endParaRPr>
          </a:p>
        </p:txBody>
      </p:sp>
    </p:spTree>
    <p:extLst>
      <p:ext uri="{BB962C8B-B14F-4D97-AF65-F5344CB8AC3E}">
        <p14:creationId xmlns:p14="http://schemas.microsoft.com/office/powerpoint/2010/main" xmlns="" val="30218398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5"/>
          <p:cNvSpPr>
            <a:spLocks noChangeArrowheads="1"/>
          </p:cNvSpPr>
          <p:nvPr/>
        </p:nvSpPr>
        <p:spPr bwMode="auto">
          <a:xfrm>
            <a:off x="6553200" y="6858000"/>
            <a:ext cx="1905000" cy="457200"/>
          </a:xfrm>
          <a:prstGeom prst="rect">
            <a:avLst/>
          </a:prstGeom>
          <a:noFill/>
          <a:ln w="9525">
            <a:noFill/>
            <a:miter lim="800000"/>
            <a:headEnd/>
            <a:tailEnd/>
          </a:ln>
          <a:effectLst/>
        </p:spPr>
        <p:txBody>
          <a:bodyPr/>
          <a:lstStyle/>
          <a:p>
            <a:pPr algn="r" eaLnBrk="0" hangingPunct="0">
              <a:defRPr/>
            </a:pPr>
            <a:endParaRPr lang="en-US" sz="1400" b="0">
              <a:solidFill>
                <a:schemeClr val="tx1"/>
              </a:solidFill>
              <a:ea typeface="+mn-ea"/>
            </a:endParaRPr>
          </a:p>
        </p:txBody>
      </p:sp>
      <p:sp>
        <p:nvSpPr>
          <p:cNvPr id="228355" name="Rectangle 3"/>
          <p:cNvSpPr>
            <a:spLocks noGrp="1" noChangeArrowheads="1"/>
          </p:cNvSpPr>
          <p:nvPr>
            <p:ph type="ctrTitle"/>
          </p:nvPr>
        </p:nvSpPr>
        <p:spPr>
          <a:xfrm>
            <a:off x="152400" y="1349375"/>
            <a:ext cx="6096000" cy="1470025"/>
          </a:xfrm>
        </p:spPr>
        <p:txBody>
          <a:bodyPr/>
          <a:lstStyle>
            <a:lvl1pPr>
              <a:defRPr>
                <a:solidFill>
                  <a:schemeClr val="bg2">
                    <a:lumMod val="50000"/>
                  </a:schemeClr>
                </a:solidFill>
                <a:effectLst/>
              </a:defRPr>
            </a:lvl1pPr>
          </a:lstStyle>
          <a:p>
            <a:r>
              <a:rPr lang="en-US" smtClean="0"/>
              <a:t>Click to edit Master title style</a:t>
            </a:r>
            <a:endParaRPr lang="en-US" dirty="0"/>
          </a:p>
        </p:txBody>
      </p:sp>
      <p:sp>
        <p:nvSpPr>
          <p:cNvPr id="228354" name="Rectangle 2"/>
          <p:cNvSpPr>
            <a:spLocks noGrp="1" noChangeArrowheads="1"/>
          </p:cNvSpPr>
          <p:nvPr>
            <p:ph type="subTitle" idx="1"/>
          </p:nvPr>
        </p:nvSpPr>
        <p:spPr>
          <a:xfrm>
            <a:off x="381000" y="3048000"/>
            <a:ext cx="5334000" cy="1752600"/>
          </a:xfrm>
        </p:spPr>
        <p:txBody>
          <a:bodyPr/>
          <a:lstStyle>
            <a:lvl1pPr marL="0" indent="0" algn="ctr">
              <a:buFont typeface="Wingdings" pitchFamily="2" charset="2"/>
              <a:buNone/>
              <a:defRPr>
                <a:solidFill>
                  <a:schemeClr val="bg2">
                    <a:lumMod val="50000"/>
                  </a:schemeClr>
                </a:solidFill>
              </a:defRPr>
            </a:lvl1pPr>
          </a:lstStyle>
          <a:p>
            <a:r>
              <a:rPr lang="en-US" smtClean="0"/>
              <a:t>Click to edit Master subtitle style</a:t>
            </a:r>
            <a:endParaRPr lang="en-US" dirty="0"/>
          </a:p>
        </p:txBody>
      </p:sp>
      <p:sp>
        <p:nvSpPr>
          <p:cNvPr id="5" name="Rectangle 4"/>
          <p:cNvSpPr>
            <a:spLocks noGrp="1" noChangeArrowheads="1"/>
          </p:cNvSpPr>
          <p:nvPr>
            <p:ph type="sldNum" sz="quarter" idx="10"/>
          </p:nvPr>
        </p:nvSpPr>
        <p:spPr>
          <a:xfrm>
            <a:off x="6553200" y="6245225"/>
            <a:ext cx="2133600" cy="476250"/>
          </a:xfrm>
        </p:spPr>
        <p:txBody>
          <a:bodyPr/>
          <a:lstStyle>
            <a:lvl1pPr algn="r">
              <a:defRPr i="0"/>
            </a:lvl1pPr>
          </a:lstStyle>
          <a:p>
            <a:pPr>
              <a:defRPr/>
            </a:pPr>
            <a:fld id="{A3408178-7D7C-4F36-9FE6-BFC7C777815B}"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 Top">
    <p:spTree>
      <p:nvGrpSpPr>
        <p:cNvPr id="1" name=""/>
        <p:cNvGrpSpPr/>
        <p:nvPr/>
      </p:nvGrpSpPr>
      <p:grpSpPr>
        <a:xfrm>
          <a:off x="0" y="0"/>
          <a:ext cx="0" cy="0"/>
          <a:chOff x="0" y="0"/>
          <a:chExt cx="0" cy="0"/>
        </a:xfrm>
      </p:grpSpPr>
      <p:sp>
        <p:nvSpPr>
          <p:cNvPr id="3" name="Line 3"/>
          <p:cNvSpPr>
            <a:spLocks noChangeShapeType="1"/>
          </p:cNvSpPr>
          <p:nvPr/>
        </p:nvSpPr>
        <p:spPr bwMode="auto">
          <a:xfrm rot="10800000" flipH="1">
            <a:off x="892969" y="1695525"/>
            <a:ext cx="7356947" cy="1116"/>
          </a:xfrm>
          <a:prstGeom prst="line">
            <a:avLst/>
          </a:prstGeom>
          <a:noFill/>
          <a:ln w="25400">
            <a:solidFill>
              <a:srgbClr val="2C7832"/>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sz="703"/>
          </a:p>
        </p:txBody>
      </p:sp>
      <p:sp>
        <p:nvSpPr>
          <p:cNvPr id="2" name="Title 1"/>
          <p:cNvSpPr>
            <a:spLocks noGrp="1"/>
          </p:cNvSpPr>
          <p:nvPr>
            <p:ph type="title"/>
          </p:nvPr>
        </p:nvSpPr>
        <p:spPr>
          <a:xfrm>
            <a:off x="892969" y="178594"/>
            <a:ext cx="7358063" cy="1428750"/>
          </a:xfrm>
          <a:prstGeom prst="rect">
            <a:avLst/>
          </a:prstGeom>
        </p:spPr>
        <p:txBody>
          <a:bodyPr lIns="50800" tIns="50800" rIns="50800" bIns="50800" anchor="b" anchorCtr="0"/>
          <a:lstStyle/>
          <a:p>
            <a:r>
              <a:rPr lang="en-US" smtClean="0"/>
              <a:t>Click to edit Master title style</a:t>
            </a:r>
            <a:endParaRPr lang="en-US" dirty="0"/>
          </a:p>
        </p:txBody>
      </p:sp>
      <p:sp>
        <p:nvSpPr>
          <p:cNvPr id="4" name="Text Box 4"/>
          <p:cNvSpPr txBox="1">
            <a:spLocks noGrp="1" noChangeArrowheads="1"/>
          </p:cNvSpPr>
          <p:nvPr>
            <p:ph type="sldNum" sz="quarter" idx="10"/>
          </p:nvPr>
        </p:nvSpPr>
        <p:spPr>
          <a:extLst>
            <a:ext uri="{FAA26D3D-D897-4be2-8F04-BA451C77F1D7}">
              <ma14:placeholderFlag xmlns:ma14="http://schemas.microsoft.com/office/mac/drawingml/2011/main" xmlns="" val="1"/>
            </a:ext>
          </a:extLst>
        </p:spPr>
        <p:txBody>
          <a:bodyPr/>
          <a:lstStyle>
            <a:lvl1pPr eaLnBrk="1" hangingPunct="1">
              <a:defRPr sz="1266">
                <a:solidFill>
                  <a:srgbClr val="DAD8D3"/>
                </a:solidFill>
                <a:latin typeface="Franklin Gothic Book" pitchFamily="34" charset="0"/>
                <a:ea typeface="MS PGothic" pitchFamily="34" charset="-128"/>
                <a:sym typeface="Franklin Gothic Book" pitchFamily="34" charset="0"/>
              </a:defRPr>
            </a:lvl1pPr>
            <a:lvl2pPr marL="522368" indent="-200911" eaLnBrk="0" hangingPunct="0">
              <a:defRPr sz="2953">
                <a:solidFill>
                  <a:srgbClr val="000000"/>
                </a:solidFill>
                <a:latin typeface="Franklin Gothic Book" pitchFamily="34" charset="0"/>
                <a:ea typeface="ヒラギノ角ゴ ProN W3" charset="-128"/>
                <a:sym typeface="Franklin Gothic Book" pitchFamily="34" charset="0"/>
              </a:defRPr>
            </a:lvl2pPr>
            <a:lvl3pPr marL="803643" indent="-160729" eaLnBrk="0" hangingPunct="0">
              <a:defRPr sz="2953">
                <a:solidFill>
                  <a:srgbClr val="000000"/>
                </a:solidFill>
                <a:latin typeface="Franklin Gothic Book" pitchFamily="34" charset="0"/>
                <a:ea typeface="ヒラギノ角ゴ ProN W3" charset="-128"/>
                <a:sym typeface="Franklin Gothic Book" pitchFamily="34" charset="0"/>
              </a:defRPr>
            </a:lvl3pPr>
            <a:lvl4pPr marL="1125101" indent="-160729" eaLnBrk="0" hangingPunct="0">
              <a:defRPr sz="2953">
                <a:solidFill>
                  <a:srgbClr val="000000"/>
                </a:solidFill>
                <a:latin typeface="Franklin Gothic Book" pitchFamily="34" charset="0"/>
                <a:ea typeface="ヒラギノ角ゴ ProN W3" charset="-128"/>
                <a:sym typeface="Franklin Gothic Book" pitchFamily="34" charset="0"/>
              </a:defRPr>
            </a:lvl4pPr>
            <a:lvl5pPr marL="1446558" indent="-160729" eaLnBrk="0" hangingPunct="0">
              <a:defRPr sz="2953">
                <a:solidFill>
                  <a:srgbClr val="000000"/>
                </a:solidFill>
                <a:latin typeface="Franklin Gothic Book" pitchFamily="34" charset="0"/>
                <a:ea typeface="ヒラギノ角ゴ ProN W3" charset="-128"/>
                <a:sym typeface="Franklin Gothic Book" pitchFamily="34" charset="0"/>
              </a:defRPr>
            </a:lvl5pPr>
            <a:lvl6pPr marL="1768015" indent="-160729" algn="ctr" eaLnBrk="0" fontAlgn="base" hangingPunct="0">
              <a:spcBef>
                <a:spcPct val="0"/>
              </a:spcBef>
              <a:spcAft>
                <a:spcPct val="0"/>
              </a:spcAft>
              <a:defRPr sz="2953">
                <a:solidFill>
                  <a:srgbClr val="000000"/>
                </a:solidFill>
                <a:latin typeface="Franklin Gothic Book" pitchFamily="34" charset="0"/>
                <a:ea typeface="ヒラギノ角ゴ ProN W3" charset="-128"/>
                <a:sym typeface="Franklin Gothic Book" pitchFamily="34" charset="0"/>
              </a:defRPr>
            </a:lvl6pPr>
            <a:lvl7pPr marL="2089473" indent="-160729" algn="ctr" eaLnBrk="0" fontAlgn="base" hangingPunct="0">
              <a:spcBef>
                <a:spcPct val="0"/>
              </a:spcBef>
              <a:spcAft>
                <a:spcPct val="0"/>
              </a:spcAft>
              <a:defRPr sz="2953">
                <a:solidFill>
                  <a:srgbClr val="000000"/>
                </a:solidFill>
                <a:latin typeface="Franklin Gothic Book" pitchFamily="34" charset="0"/>
                <a:ea typeface="ヒラギノ角ゴ ProN W3" charset="-128"/>
                <a:sym typeface="Franklin Gothic Book" pitchFamily="34" charset="0"/>
              </a:defRPr>
            </a:lvl7pPr>
            <a:lvl8pPr marL="2410930" indent="-160729" algn="ctr" eaLnBrk="0" fontAlgn="base" hangingPunct="0">
              <a:spcBef>
                <a:spcPct val="0"/>
              </a:spcBef>
              <a:spcAft>
                <a:spcPct val="0"/>
              </a:spcAft>
              <a:defRPr sz="2953">
                <a:solidFill>
                  <a:srgbClr val="000000"/>
                </a:solidFill>
                <a:latin typeface="Franklin Gothic Book" pitchFamily="34" charset="0"/>
                <a:ea typeface="ヒラギノ角ゴ ProN W3" charset="-128"/>
                <a:sym typeface="Franklin Gothic Book" pitchFamily="34" charset="0"/>
              </a:defRPr>
            </a:lvl8pPr>
            <a:lvl9pPr marL="2732387" indent="-160729" algn="ctr" eaLnBrk="0" fontAlgn="base" hangingPunct="0">
              <a:spcBef>
                <a:spcPct val="0"/>
              </a:spcBef>
              <a:spcAft>
                <a:spcPct val="0"/>
              </a:spcAft>
              <a:defRPr sz="2953">
                <a:solidFill>
                  <a:srgbClr val="000000"/>
                </a:solidFill>
                <a:latin typeface="Franklin Gothic Book" pitchFamily="34" charset="0"/>
                <a:ea typeface="ヒラギノ角ゴ ProN W3" charset="-128"/>
                <a:sym typeface="Franklin Gothic Book" pitchFamily="34" charset="0"/>
              </a:defRPr>
            </a:lvl9pPr>
          </a:lstStyle>
          <a:p>
            <a:pPr>
              <a:defRPr/>
            </a:pPr>
            <a:fld id="{0F5ED72F-3BB0-4B76-B956-381D4E57CF8F}" type="slidenum">
              <a:rPr lang="en-US" smtClean="0"/>
              <a:pPr>
                <a:defRPr/>
              </a:pPr>
              <a:t>‹#›</a:t>
            </a:fld>
            <a:endParaRPr lang="en-US"/>
          </a:p>
        </p:txBody>
      </p:sp>
    </p:spTree>
    <p:extLst>
      <p:ext uri="{BB962C8B-B14F-4D97-AF65-F5344CB8AC3E}">
        <p14:creationId xmlns:p14="http://schemas.microsoft.com/office/powerpoint/2010/main" xmlns="" val="387333546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4"/>
          <p:cNvSpPr txBox="1">
            <a:spLocks noGrp="1" noChangeArrowheads="1"/>
          </p:cNvSpPr>
          <p:nvPr>
            <p:ph type="sldNum" sz="quarter" idx="10"/>
          </p:nvPr>
        </p:nvSpPr>
        <p:spPr>
          <a:ln/>
        </p:spPr>
        <p:txBody>
          <a:bodyPr/>
          <a:lstStyle>
            <a:lvl1pPr>
              <a:defRPr/>
            </a:lvl1pPr>
          </a:lstStyle>
          <a:p>
            <a:pPr>
              <a:defRPr/>
            </a:pPr>
            <a:fld id="{0F5ED72F-3BB0-4B76-B956-381D4E57CF8F}" type="slidenum">
              <a:rPr lang="en-US" smtClean="0"/>
              <a:pPr>
                <a:defRPr/>
              </a:pPr>
              <a:t>‹#›</a:t>
            </a:fld>
            <a:endParaRPr lang="en-US"/>
          </a:p>
        </p:txBody>
      </p:sp>
    </p:spTree>
    <p:extLst>
      <p:ext uri="{BB962C8B-B14F-4D97-AF65-F5344CB8AC3E}">
        <p14:creationId xmlns:p14="http://schemas.microsoft.com/office/powerpoint/2010/main" xmlns="" val="132427484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 Center">
    <p:spTree>
      <p:nvGrpSpPr>
        <p:cNvPr id="1" name=""/>
        <p:cNvGrpSpPr/>
        <p:nvPr/>
      </p:nvGrpSpPr>
      <p:grpSpPr>
        <a:xfrm>
          <a:off x="0" y="0"/>
          <a:ext cx="0" cy="0"/>
          <a:chOff x="0" y="0"/>
          <a:chExt cx="0" cy="0"/>
        </a:xfrm>
      </p:grpSpPr>
      <p:sp>
        <p:nvSpPr>
          <p:cNvPr id="2" name="Title 1"/>
          <p:cNvSpPr>
            <a:spLocks noGrp="1"/>
          </p:cNvSpPr>
          <p:nvPr>
            <p:ph type="title"/>
          </p:nvPr>
        </p:nvSpPr>
        <p:spPr>
          <a:xfrm>
            <a:off x="892969" y="2089547"/>
            <a:ext cx="7358063" cy="2678906"/>
          </a:xfrm>
          <a:prstGeom prst="rect">
            <a:avLst/>
          </a:prstGeom>
        </p:spPr>
        <p:txBody>
          <a:bodyPr lIns="50800" tIns="50800" rIns="50800" bIns="50800" anchor="ctr" anchorCtr="0"/>
          <a:lstStyle>
            <a:lvl1pPr>
              <a:defRPr sz="5906">
                <a:solidFill>
                  <a:srgbClr val="2B2C2A"/>
                </a:solidFill>
              </a:defRPr>
            </a:lvl1pPr>
          </a:lstStyle>
          <a:p>
            <a:r>
              <a:rPr lang="en-US" smtClean="0"/>
              <a:t>Click to edit Master title style</a:t>
            </a:r>
            <a:endParaRPr lang="en-US" dirty="0"/>
          </a:p>
        </p:txBody>
      </p:sp>
      <p:sp>
        <p:nvSpPr>
          <p:cNvPr id="3" name="Text Box 4"/>
          <p:cNvSpPr txBox="1">
            <a:spLocks noGrp="1" noChangeArrowheads="1"/>
          </p:cNvSpPr>
          <p:nvPr>
            <p:ph type="sldNum" sz="quarter" idx="10"/>
          </p:nvPr>
        </p:nvSpPr>
        <p:spPr>
          <a:ln/>
        </p:spPr>
        <p:txBody>
          <a:bodyPr/>
          <a:lstStyle>
            <a:lvl1pPr>
              <a:defRPr/>
            </a:lvl1pPr>
          </a:lstStyle>
          <a:p>
            <a:pPr>
              <a:defRPr/>
            </a:pPr>
            <a:fld id="{0F5ED72F-3BB0-4B76-B956-381D4E57CF8F}" type="slidenum">
              <a:rPr lang="en-US" smtClean="0"/>
              <a:pPr>
                <a:defRPr/>
              </a:pPr>
              <a:t>‹#›</a:t>
            </a:fld>
            <a:endParaRPr lang="en-US"/>
          </a:p>
        </p:txBody>
      </p:sp>
    </p:spTree>
    <p:extLst>
      <p:ext uri="{BB962C8B-B14F-4D97-AF65-F5344CB8AC3E}">
        <p14:creationId xmlns:p14="http://schemas.microsoft.com/office/powerpoint/2010/main" xmlns="" val="426344877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Logo">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652117" y="2902149"/>
            <a:ext cx="3830836" cy="6250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pic>
      <p:sp>
        <p:nvSpPr>
          <p:cNvPr id="3" name="Rectangle 3"/>
          <p:cNvSpPr>
            <a:spLocks/>
          </p:cNvSpPr>
          <p:nvPr/>
        </p:nvSpPr>
        <p:spPr bwMode="auto">
          <a:xfrm>
            <a:off x="3200177" y="3616813"/>
            <a:ext cx="2686633" cy="303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r>
              <a:rPr lang="en-US" sz="1969" i="1">
                <a:solidFill>
                  <a:srgbClr val="2B2C2A"/>
                </a:solidFill>
                <a:latin typeface="Georgia Italic" charset="0"/>
                <a:ea typeface="MS PGothic" pitchFamily="34" charset="-128"/>
                <a:sym typeface="Georgia Italic" charset="0"/>
              </a:rPr>
              <a:t>Innovation Architected.</a:t>
            </a:r>
          </a:p>
        </p:txBody>
      </p:sp>
    </p:spTree>
    <p:extLst>
      <p:ext uri="{BB962C8B-B14F-4D97-AF65-F5344CB8AC3E}">
        <p14:creationId xmlns:p14="http://schemas.microsoft.com/office/powerpoint/2010/main" xmlns="" val="9316604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new">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6705600" cy="762000"/>
          </a:xfrm>
          <a:prstGeom prst="rect">
            <a:avLst/>
          </a:prstGeom>
        </p:spPr>
        <p:txBody>
          <a:bodyPr/>
          <a:lstStyle>
            <a:lvl1pPr>
              <a:defRPr>
                <a:effectLst/>
              </a:defRPr>
            </a:lvl1pPr>
          </a:lstStyle>
          <a:p>
            <a:r>
              <a:rPr lang="en-US" smtClean="0"/>
              <a:t>Click to edit Master title style</a:t>
            </a:r>
            <a:endParaRPr lang="en-US" dirty="0"/>
          </a:p>
        </p:txBody>
      </p:sp>
      <p:sp>
        <p:nvSpPr>
          <p:cNvPr id="6" name="Content Placeholder 2"/>
          <p:cNvSpPr>
            <a:spLocks noGrp="1"/>
          </p:cNvSpPr>
          <p:nvPr>
            <p:ph idx="1"/>
          </p:nvPr>
        </p:nvSpPr>
        <p:spPr>
          <a:xfrm>
            <a:off x="533400" y="1371600"/>
            <a:ext cx="7709848" cy="4800600"/>
          </a:xfrm>
          <a:prstGeom prst="rect">
            <a:avLst/>
          </a:prstGeom>
        </p:spPr>
        <p:txBody>
          <a:bodyPr/>
          <a:lstStyle>
            <a:lvl1pPr marL="404813" indent="-287338">
              <a:buClrTx/>
              <a:buFont typeface="Wingdings" pitchFamily="2" charset="2"/>
              <a:buChar char="§"/>
              <a:defRPr sz="2000">
                <a:solidFill>
                  <a:schemeClr val="tx1"/>
                </a:solidFill>
              </a:defRPr>
            </a:lvl1pPr>
            <a:lvl2pPr marL="796925" indent="-228600">
              <a:buClrTx/>
              <a:buFont typeface="Wingdings" pitchFamily="2" charset="2"/>
              <a:buChar char="§"/>
              <a:defRPr sz="1800">
                <a:solidFill>
                  <a:schemeClr val="tx1"/>
                </a:solidFill>
              </a:defRPr>
            </a:lvl2pPr>
            <a:lvl3pPr marL="1254125" indent="-231775">
              <a:buClrTx/>
              <a:buFont typeface="Wingdings" pitchFamily="2" charset="2"/>
              <a:buChar char="§"/>
              <a:defRPr sz="1800" i="0">
                <a:solidFill>
                  <a:schemeClr val="tx1"/>
                </a:solidFill>
              </a:defRPr>
            </a:lvl3pPr>
            <a:lvl4pPr marL="1771650" indent="-295275">
              <a:buClrTx/>
              <a:buFont typeface="Wingdings" pitchFamily="2" charset="2"/>
              <a:buChar char="§"/>
              <a:defRPr sz="1600" i="0">
                <a:solidFill>
                  <a:schemeClr val="tx1"/>
                </a:solidFill>
              </a:defRPr>
            </a:lvl4pPr>
            <a:lvl5pPr marL="2171700" indent="-241300">
              <a:buClrTx/>
              <a:buFont typeface="Wingdings" pitchFamily="2" charset="2"/>
              <a:buChar char="§"/>
              <a:defRPr sz="1600" i="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Slide Number Placeholder 3"/>
          <p:cNvSpPr>
            <a:spLocks noGrp="1"/>
          </p:cNvSpPr>
          <p:nvPr>
            <p:ph type="sldNum" sz="quarter" idx="10"/>
          </p:nvPr>
        </p:nvSpPr>
        <p:spPr>
          <a:xfrm>
            <a:off x="8686800" y="6429375"/>
            <a:ext cx="457200" cy="381000"/>
          </a:xfrm>
        </p:spPr>
        <p:txBody>
          <a:bodyPr/>
          <a:lstStyle>
            <a:lvl1pPr>
              <a:defRPr sz="1200"/>
            </a:lvl1pPr>
          </a:lstStyle>
          <a:p>
            <a:pPr>
              <a:defRPr/>
            </a:pPr>
            <a:fld id="{590BC0B2-46F0-485D-A580-7F0C5A37516E}" type="slidenum">
              <a:rPr lang="en-US" smtClean="0"/>
              <a:pPr>
                <a:defRPr/>
              </a:pPr>
              <a:t>‹#›</a:t>
            </a:fld>
            <a:endParaRPr lang="en-US" dirty="0"/>
          </a:p>
        </p:txBody>
      </p:sp>
      <p:sp>
        <p:nvSpPr>
          <p:cNvPr id="5" name="Footer Placeholder 4"/>
          <p:cNvSpPr>
            <a:spLocks noGrp="1"/>
          </p:cNvSpPr>
          <p:nvPr userDrawn="1">
            <p:ph type="ftr" sz="quarter" idx="11"/>
          </p:nvPr>
        </p:nvSpPr>
        <p:spPr>
          <a:xfrm>
            <a:off x="0" y="6461125"/>
            <a:ext cx="2895600" cy="396875"/>
          </a:xfrm>
          <a:prstGeom prst="rect">
            <a:avLst/>
          </a:prstGeom>
          <a:noFill/>
        </p:spPr>
        <p:txBody>
          <a:bodyPr/>
          <a:lstStyle>
            <a:lvl1pPr>
              <a:defRPr sz="800" b="0" i="0">
                <a:solidFill>
                  <a:schemeClr val="tx1"/>
                </a:solidFill>
              </a:defRPr>
            </a:lvl1pPr>
          </a:lstStyle>
          <a:p>
            <a:r>
              <a:rPr lang="en-US" dirty="0" smtClean="0"/>
              <a:t>Impetus Proprietary</a:t>
            </a:r>
          </a:p>
        </p:txBody>
      </p:sp>
    </p:spTree>
    <p:extLst>
      <p:ext uri="{BB962C8B-B14F-4D97-AF65-F5344CB8AC3E}">
        <p14:creationId xmlns:p14="http://schemas.microsoft.com/office/powerpoint/2010/main" xmlns="" val="113162708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new">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6705600" cy="762000"/>
          </a:xfrm>
        </p:spPr>
        <p:txBody>
          <a:bodyPr/>
          <a:lstStyle>
            <a:lvl1pPr>
              <a:defRPr>
                <a:effectLst/>
              </a:defRPr>
            </a:lvl1pPr>
          </a:lstStyle>
          <a:p>
            <a:r>
              <a:rPr lang="en-US" smtClean="0"/>
              <a:t>Click to edit Master title style</a:t>
            </a:r>
            <a:endParaRPr lang="en-US" dirty="0"/>
          </a:p>
        </p:txBody>
      </p:sp>
      <p:sp>
        <p:nvSpPr>
          <p:cNvPr id="6" name="Content Placeholder 2"/>
          <p:cNvSpPr>
            <a:spLocks noGrp="1"/>
          </p:cNvSpPr>
          <p:nvPr>
            <p:ph idx="1"/>
          </p:nvPr>
        </p:nvSpPr>
        <p:spPr>
          <a:xfrm>
            <a:off x="533400" y="1371600"/>
            <a:ext cx="7709848" cy="4800600"/>
          </a:xfrm>
        </p:spPr>
        <p:txBody>
          <a:bodyPr/>
          <a:lstStyle>
            <a:lvl1pPr marL="404813" indent="-287338">
              <a:buClrTx/>
              <a:buFont typeface="Wingdings" pitchFamily="2" charset="2"/>
              <a:buChar char="§"/>
              <a:defRPr sz="2000">
                <a:solidFill>
                  <a:schemeClr val="tx1"/>
                </a:solidFill>
              </a:defRPr>
            </a:lvl1pPr>
            <a:lvl2pPr marL="796925" indent="-228600">
              <a:buClrTx/>
              <a:buFont typeface="Wingdings" pitchFamily="2" charset="2"/>
              <a:buChar char="§"/>
              <a:defRPr sz="1800">
                <a:solidFill>
                  <a:schemeClr val="tx1"/>
                </a:solidFill>
              </a:defRPr>
            </a:lvl2pPr>
            <a:lvl3pPr marL="1254125" indent="-231775">
              <a:buClrTx/>
              <a:buFont typeface="Wingdings" pitchFamily="2" charset="2"/>
              <a:buChar char="§"/>
              <a:defRPr sz="1800" i="0">
                <a:solidFill>
                  <a:schemeClr val="tx1"/>
                </a:solidFill>
              </a:defRPr>
            </a:lvl3pPr>
            <a:lvl4pPr marL="1771650" indent="-295275">
              <a:buClrTx/>
              <a:buFont typeface="Wingdings" pitchFamily="2" charset="2"/>
              <a:buChar char="§"/>
              <a:defRPr sz="1600" i="0">
                <a:solidFill>
                  <a:schemeClr val="tx1"/>
                </a:solidFill>
              </a:defRPr>
            </a:lvl4pPr>
            <a:lvl5pPr marL="2171700" indent="-241300">
              <a:buClrTx/>
              <a:buFont typeface="Wingdings" pitchFamily="2" charset="2"/>
              <a:buChar char="§"/>
              <a:defRPr sz="1600" i="0">
                <a:solidFill>
                  <a:schemeClr val="tx1"/>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4" name="Slide Number Placeholder 3"/>
          <p:cNvSpPr>
            <a:spLocks noGrp="1"/>
          </p:cNvSpPr>
          <p:nvPr>
            <p:ph type="sldNum" sz="quarter" idx="10"/>
          </p:nvPr>
        </p:nvSpPr>
        <p:spPr>
          <a:xfrm>
            <a:off x="8686800" y="6429375"/>
            <a:ext cx="457200" cy="381000"/>
          </a:xfrm>
        </p:spPr>
        <p:txBody>
          <a:bodyPr/>
          <a:lstStyle>
            <a:lvl1pPr>
              <a:defRPr sz="1200"/>
            </a:lvl1pPr>
          </a:lstStyle>
          <a:p>
            <a:pPr>
              <a:defRPr/>
            </a:pPr>
            <a:fld id="{590BC0B2-46F0-485D-A580-7F0C5A37516E}" type="slidenum">
              <a:rPr lang="en-US" smtClean="0"/>
              <a:pPr>
                <a:defRPr/>
              </a:pPr>
              <a:t>‹#›</a:t>
            </a:fld>
            <a:endParaRPr lang="en-US" dirty="0"/>
          </a:p>
        </p:txBody>
      </p:sp>
      <p:sp>
        <p:nvSpPr>
          <p:cNvPr id="5" name="Footer Placeholder 4"/>
          <p:cNvSpPr>
            <a:spLocks noGrp="1"/>
          </p:cNvSpPr>
          <p:nvPr userDrawn="1">
            <p:ph type="ftr" sz="quarter" idx="11"/>
          </p:nvPr>
        </p:nvSpPr>
        <p:spPr>
          <a:xfrm>
            <a:off x="0" y="6461125"/>
            <a:ext cx="2895600" cy="396875"/>
          </a:xfrm>
          <a:prstGeom prst="rect">
            <a:avLst/>
          </a:prstGeom>
          <a:noFill/>
        </p:spPr>
        <p:txBody>
          <a:bodyPr/>
          <a:lstStyle>
            <a:lvl1pPr>
              <a:defRPr sz="800" b="0" i="0">
                <a:solidFill>
                  <a:schemeClr val="tx1"/>
                </a:solidFill>
              </a:defRPr>
            </a:lvl1pPr>
          </a:lstStyle>
          <a:p>
            <a:r>
              <a:rPr lang="en-US" dirty="0" smtClean="0"/>
              <a:t>Impetus Proprietary</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Legal">
    <p:spTree>
      <p:nvGrpSpPr>
        <p:cNvPr id="1" name=""/>
        <p:cNvGrpSpPr/>
        <p:nvPr/>
      </p:nvGrpSpPr>
      <p:grpSpPr>
        <a:xfrm>
          <a:off x="0" y="0"/>
          <a:ext cx="0" cy="0"/>
          <a:chOff x="0" y="0"/>
          <a:chExt cx="0" cy="0"/>
        </a:xfrm>
      </p:grpSpPr>
      <p:sp>
        <p:nvSpPr>
          <p:cNvPr id="2" name="Rectangle 2"/>
          <p:cNvSpPr>
            <a:spLocks noChangeArrowheads="1"/>
          </p:cNvSpPr>
          <p:nvPr/>
        </p:nvSpPr>
        <p:spPr bwMode="auto">
          <a:xfrm>
            <a:off x="892969" y="1196578"/>
            <a:ext cx="7358063" cy="5431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35719" tIns="35719" rIns="35719" bIns="35719">
            <a:spAutoFit/>
          </a:bodyPr>
          <a:lstStyle/>
          <a:p>
            <a:pPr algn="l">
              <a:lnSpc>
                <a:spcPct val="150000"/>
              </a:lnSpc>
              <a:spcAft>
                <a:spcPts val="1406"/>
              </a:spcAft>
            </a:pPr>
            <a:r>
              <a:rPr lang="en-US" sz="1969">
                <a:solidFill>
                  <a:srgbClr val="A6A6A6"/>
                </a:solidFill>
              </a:rPr>
              <a:t>© 2013 Impetus Technologies. All rights reserved.</a:t>
            </a:r>
          </a:p>
          <a:p>
            <a:pPr algn="l">
              <a:lnSpc>
                <a:spcPct val="150000"/>
              </a:lnSpc>
              <a:spcAft>
                <a:spcPts val="1406"/>
              </a:spcAft>
            </a:pPr>
            <a:r>
              <a:rPr lang="en-US" sz="1969">
                <a:solidFill>
                  <a:srgbClr val="A6A6A6"/>
                </a:solidFill>
              </a:rPr>
              <a:t>You are prohibited from making a copy or modification of, or from redistributing, rebroadcasting, or re-encoding of this content without the prior written consent of Impetus Technologies.</a:t>
            </a:r>
          </a:p>
          <a:p>
            <a:pPr algn="l">
              <a:lnSpc>
                <a:spcPct val="150000"/>
              </a:lnSpc>
              <a:spcAft>
                <a:spcPts val="1406"/>
              </a:spcAft>
            </a:pPr>
            <a:r>
              <a:rPr lang="en-US" sz="1969">
                <a:solidFill>
                  <a:srgbClr val="A6A6A6"/>
                </a:solidFill>
              </a:rPr>
              <a:t>This presentation may include images from other products and services. These images are used for illustrative purposes only. Unless explicitly stated there is implied endorsement or sponsorship of these products by Impetus. All copyrights and trademarks are property of their respective owners.</a:t>
            </a:r>
          </a:p>
        </p:txBody>
      </p:sp>
    </p:spTree>
    <p:extLst>
      <p:ext uri="{BB962C8B-B14F-4D97-AF65-F5344CB8AC3E}">
        <p14:creationId xmlns:p14="http://schemas.microsoft.com/office/powerpoint/2010/main" xmlns="" val="296896156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amp; Client">
    <p:spTree>
      <p:nvGrpSpPr>
        <p:cNvPr id="1" name=""/>
        <p:cNvGrpSpPr/>
        <p:nvPr/>
      </p:nvGrpSpPr>
      <p:grpSpPr>
        <a:xfrm>
          <a:off x="0" y="0"/>
          <a:ext cx="0" cy="0"/>
          <a:chOff x="0" y="0"/>
          <a:chExt cx="0" cy="0"/>
        </a:xfrm>
      </p:grpSpPr>
      <p:cxnSp>
        <p:nvCxnSpPr>
          <p:cNvPr id="4" name="Straight Connector 3"/>
          <p:cNvCxnSpPr>
            <a:cxnSpLocks noChangeShapeType="1"/>
          </p:cNvCxnSpPr>
          <p:nvPr/>
        </p:nvCxnSpPr>
        <p:spPr bwMode="auto">
          <a:xfrm>
            <a:off x="892969" y="3482578"/>
            <a:ext cx="7358063" cy="17859"/>
          </a:xfrm>
          <a:prstGeom prst="line">
            <a:avLst/>
          </a:prstGeom>
          <a:noFill/>
          <a:ln w="25400">
            <a:solidFill>
              <a:srgbClr val="2C7933"/>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cxnSp>
      <p:sp>
        <p:nvSpPr>
          <p:cNvPr id="2" name="Title 1"/>
          <p:cNvSpPr>
            <a:spLocks noGrp="1"/>
          </p:cNvSpPr>
          <p:nvPr>
            <p:ph type="ctrTitle"/>
          </p:nvPr>
        </p:nvSpPr>
        <p:spPr>
          <a:xfrm>
            <a:off x="892969" y="1071562"/>
            <a:ext cx="7358063" cy="2321719"/>
          </a:xfrm>
          <a:prstGeom prst="rect">
            <a:avLst/>
          </a:prstGeom>
        </p:spPr>
        <p:txBody>
          <a:bodyPr lIns="50800" tIns="50800" rIns="50800" bIns="50800" anchor="b" anchorCtr="0"/>
          <a:lstStyle>
            <a:lvl1pPr>
              <a:defRPr>
                <a:solidFill>
                  <a:srgbClr val="2B2C2A"/>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92969" y="3571875"/>
            <a:ext cx="7358063" cy="2321719"/>
          </a:xfrm>
          <a:prstGeom prst="rect">
            <a:avLst/>
          </a:prstGeom>
        </p:spPr>
        <p:txBody>
          <a:bodyPr lIns="50800" tIns="50800" rIns="50800" bIns="50800"/>
          <a:lstStyle>
            <a:lvl1pPr marL="0" indent="0" algn="l">
              <a:spcBef>
                <a:spcPts val="0"/>
              </a:spcBef>
              <a:buNone/>
              <a:defRPr sz="4500" baseline="0">
                <a:solidFill>
                  <a:srgbClr val="6D706D"/>
                </a:solidFill>
                <a:latin typeface="+mn-lt"/>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smtClean="0"/>
              <a:t>Click to edit Master subtitle style</a:t>
            </a:r>
            <a:endParaRPr lang="en-US" dirty="0"/>
          </a:p>
        </p:txBody>
      </p:sp>
      <p:sp>
        <p:nvSpPr>
          <p:cNvPr id="5" name="Text Box 4"/>
          <p:cNvSpPr txBox="1">
            <a:spLocks noGrp="1" noChangeArrowheads="1"/>
          </p:cNvSpPr>
          <p:nvPr>
            <p:ph type="sldNum" sz="quarter" idx="10"/>
          </p:nvPr>
        </p:nvSpPr>
        <p:spPr>
          <a:extLst>
            <a:ext uri="{FAA26D3D-D897-4be2-8F04-BA451C77F1D7}">
              <ma14:placeholderFlag xmlns:ma14="http://schemas.microsoft.com/office/mac/drawingml/2011/main" xmlns="" val="1"/>
            </a:ext>
          </a:extLst>
        </p:spPr>
        <p:txBody>
          <a:bodyPr/>
          <a:lstStyle>
            <a:lvl1pPr eaLnBrk="1" hangingPunct="1">
              <a:defRPr sz="1266">
                <a:solidFill>
                  <a:srgbClr val="DAD8D3"/>
                </a:solidFill>
                <a:latin typeface="Franklin Gothic Book" pitchFamily="34" charset="0"/>
                <a:ea typeface="MS PGothic" pitchFamily="34" charset="-128"/>
                <a:sym typeface="Franklin Gothic Book" pitchFamily="34" charset="0"/>
              </a:defRPr>
            </a:lvl1pPr>
            <a:lvl2pPr marL="522368" indent="-200911" eaLnBrk="0" hangingPunct="0">
              <a:defRPr sz="2953">
                <a:solidFill>
                  <a:srgbClr val="000000"/>
                </a:solidFill>
                <a:latin typeface="Franklin Gothic Book" pitchFamily="34" charset="0"/>
                <a:ea typeface="ヒラギノ角ゴ ProN W3" charset="-128"/>
                <a:sym typeface="Franklin Gothic Book" pitchFamily="34" charset="0"/>
              </a:defRPr>
            </a:lvl2pPr>
            <a:lvl3pPr marL="803643" indent="-160729" eaLnBrk="0" hangingPunct="0">
              <a:defRPr sz="2953">
                <a:solidFill>
                  <a:srgbClr val="000000"/>
                </a:solidFill>
                <a:latin typeface="Franklin Gothic Book" pitchFamily="34" charset="0"/>
                <a:ea typeface="ヒラギノ角ゴ ProN W3" charset="-128"/>
                <a:sym typeface="Franklin Gothic Book" pitchFamily="34" charset="0"/>
              </a:defRPr>
            </a:lvl3pPr>
            <a:lvl4pPr marL="1125101" indent="-160729" eaLnBrk="0" hangingPunct="0">
              <a:defRPr sz="2953">
                <a:solidFill>
                  <a:srgbClr val="000000"/>
                </a:solidFill>
                <a:latin typeface="Franklin Gothic Book" pitchFamily="34" charset="0"/>
                <a:ea typeface="ヒラギノ角ゴ ProN W3" charset="-128"/>
                <a:sym typeface="Franklin Gothic Book" pitchFamily="34" charset="0"/>
              </a:defRPr>
            </a:lvl4pPr>
            <a:lvl5pPr marL="1446558" indent="-160729" eaLnBrk="0" hangingPunct="0">
              <a:defRPr sz="2953">
                <a:solidFill>
                  <a:srgbClr val="000000"/>
                </a:solidFill>
                <a:latin typeface="Franklin Gothic Book" pitchFamily="34" charset="0"/>
                <a:ea typeface="ヒラギノ角ゴ ProN W3" charset="-128"/>
                <a:sym typeface="Franklin Gothic Book" pitchFamily="34" charset="0"/>
              </a:defRPr>
            </a:lvl5pPr>
            <a:lvl6pPr marL="1768015" indent="-160729" algn="ctr" eaLnBrk="0" fontAlgn="base" hangingPunct="0">
              <a:spcBef>
                <a:spcPct val="0"/>
              </a:spcBef>
              <a:spcAft>
                <a:spcPct val="0"/>
              </a:spcAft>
              <a:defRPr sz="2953">
                <a:solidFill>
                  <a:srgbClr val="000000"/>
                </a:solidFill>
                <a:latin typeface="Franklin Gothic Book" pitchFamily="34" charset="0"/>
                <a:ea typeface="ヒラギノ角ゴ ProN W3" charset="-128"/>
                <a:sym typeface="Franklin Gothic Book" pitchFamily="34" charset="0"/>
              </a:defRPr>
            </a:lvl6pPr>
            <a:lvl7pPr marL="2089473" indent="-160729" algn="ctr" eaLnBrk="0" fontAlgn="base" hangingPunct="0">
              <a:spcBef>
                <a:spcPct val="0"/>
              </a:spcBef>
              <a:spcAft>
                <a:spcPct val="0"/>
              </a:spcAft>
              <a:defRPr sz="2953">
                <a:solidFill>
                  <a:srgbClr val="000000"/>
                </a:solidFill>
                <a:latin typeface="Franklin Gothic Book" pitchFamily="34" charset="0"/>
                <a:ea typeface="ヒラギノ角ゴ ProN W3" charset="-128"/>
                <a:sym typeface="Franklin Gothic Book" pitchFamily="34" charset="0"/>
              </a:defRPr>
            </a:lvl7pPr>
            <a:lvl8pPr marL="2410930" indent="-160729" algn="ctr" eaLnBrk="0" fontAlgn="base" hangingPunct="0">
              <a:spcBef>
                <a:spcPct val="0"/>
              </a:spcBef>
              <a:spcAft>
                <a:spcPct val="0"/>
              </a:spcAft>
              <a:defRPr sz="2953">
                <a:solidFill>
                  <a:srgbClr val="000000"/>
                </a:solidFill>
                <a:latin typeface="Franklin Gothic Book" pitchFamily="34" charset="0"/>
                <a:ea typeface="ヒラギノ角ゴ ProN W3" charset="-128"/>
                <a:sym typeface="Franklin Gothic Book" pitchFamily="34" charset="0"/>
              </a:defRPr>
            </a:lvl8pPr>
            <a:lvl9pPr marL="2732387" indent="-160729" algn="ctr" eaLnBrk="0" fontAlgn="base" hangingPunct="0">
              <a:spcBef>
                <a:spcPct val="0"/>
              </a:spcBef>
              <a:spcAft>
                <a:spcPct val="0"/>
              </a:spcAft>
              <a:defRPr sz="2953">
                <a:solidFill>
                  <a:srgbClr val="000000"/>
                </a:solidFill>
                <a:latin typeface="Franklin Gothic Book" pitchFamily="34" charset="0"/>
                <a:ea typeface="ヒラギノ角ゴ ProN W3" charset="-128"/>
                <a:sym typeface="Franklin Gothic Book" pitchFamily="34" charset="0"/>
              </a:defRPr>
            </a:lvl9pPr>
          </a:lstStyle>
          <a:p>
            <a:pPr>
              <a:defRPr/>
            </a:pPr>
            <a:fld id="{0F5ED72F-3BB0-4B76-B956-381D4E57CF8F}" type="slidenum">
              <a:rPr lang="en-US" smtClean="0"/>
              <a:pPr>
                <a:defRPr/>
              </a:pPr>
              <a:t>‹#›</a:t>
            </a:fld>
            <a:endParaRPr lang="en-US"/>
          </a:p>
        </p:txBody>
      </p:sp>
    </p:spTree>
    <p:extLst>
      <p:ext uri="{BB962C8B-B14F-4D97-AF65-F5344CB8AC3E}">
        <p14:creationId xmlns:p14="http://schemas.microsoft.com/office/powerpoint/2010/main" xmlns="" val="20434309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amp; Subtitle">
    <p:spTree>
      <p:nvGrpSpPr>
        <p:cNvPr id="1" name=""/>
        <p:cNvGrpSpPr/>
        <p:nvPr/>
      </p:nvGrpSpPr>
      <p:grpSpPr>
        <a:xfrm>
          <a:off x="0" y="0"/>
          <a:ext cx="0" cy="0"/>
          <a:chOff x="0" y="0"/>
          <a:chExt cx="0" cy="0"/>
        </a:xfrm>
      </p:grpSpPr>
      <p:cxnSp>
        <p:nvCxnSpPr>
          <p:cNvPr id="4" name="Straight Connector 3"/>
          <p:cNvCxnSpPr>
            <a:cxnSpLocks noChangeShapeType="1"/>
          </p:cNvCxnSpPr>
          <p:nvPr/>
        </p:nvCxnSpPr>
        <p:spPr bwMode="auto">
          <a:xfrm>
            <a:off x="892969" y="3482578"/>
            <a:ext cx="7358063" cy="17859"/>
          </a:xfrm>
          <a:prstGeom prst="line">
            <a:avLst/>
          </a:prstGeom>
          <a:noFill/>
          <a:ln w="25400">
            <a:solidFill>
              <a:srgbClr val="2C7933"/>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cxnSp>
      <p:sp>
        <p:nvSpPr>
          <p:cNvPr id="2" name="Title 1"/>
          <p:cNvSpPr>
            <a:spLocks noGrp="1"/>
          </p:cNvSpPr>
          <p:nvPr>
            <p:ph type="ctrTitle"/>
          </p:nvPr>
        </p:nvSpPr>
        <p:spPr>
          <a:xfrm>
            <a:off x="892969" y="1071562"/>
            <a:ext cx="7358063" cy="2321719"/>
          </a:xfrm>
          <a:prstGeom prst="rect">
            <a:avLst/>
          </a:prstGeom>
        </p:spPr>
        <p:txBody>
          <a:bodyPr lIns="50800" tIns="50800" rIns="50800" bIns="50800" anchor="b" anchorCtr="0"/>
          <a:lstStyle>
            <a:lvl1pPr>
              <a:defRPr>
                <a:solidFill>
                  <a:srgbClr val="2B2C2A"/>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92969" y="3571875"/>
            <a:ext cx="7358063" cy="2321719"/>
          </a:xfrm>
          <a:prstGeom prst="rect">
            <a:avLst/>
          </a:prstGeom>
        </p:spPr>
        <p:txBody>
          <a:bodyPr lIns="50800" tIns="50800" rIns="50800" bIns="50800"/>
          <a:lstStyle>
            <a:lvl1pPr marL="0" indent="0" algn="l">
              <a:spcBef>
                <a:spcPts val="0"/>
              </a:spcBef>
              <a:buNone/>
              <a:defRPr sz="2531">
                <a:solidFill>
                  <a:srgbClr val="6D706D"/>
                </a:solidFill>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smtClean="0"/>
              <a:t>Click to edit Master subtitle style</a:t>
            </a:r>
            <a:endParaRPr lang="en-US" dirty="0"/>
          </a:p>
        </p:txBody>
      </p:sp>
      <p:sp>
        <p:nvSpPr>
          <p:cNvPr id="5" name="Text Box 4"/>
          <p:cNvSpPr txBox="1">
            <a:spLocks noGrp="1" noChangeArrowheads="1"/>
          </p:cNvSpPr>
          <p:nvPr>
            <p:ph type="sldNum" sz="quarter" idx="10"/>
          </p:nvPr>
        </p:nvSpPr>
        <p:spPr>
          <a:extLst>
            <a:ext uri="{FAA26D3D-D897-4be2-8F04-BA451C77F1D7}">
              <ma14:placeholderFlag xmlns:ma14="http://schemas.microsoft.com/office/mac/drawingml/2011/main" xmlns="" val="1"/>
            </a:ext>
          </a:extLst>
        </p:spPr>
        <p:txBody>
          <a:bodyPr/>
          <a:lstStyle>
            <a:lvl1pPr eaLnBrk="1" hangingPunct="1">
              <a:defRPr sz="1266">
                <a:solidFill>
                  <a:srgbClr val="DAD8D3"/>
                </a:solidFill>
                <a:latin typeface="Franklin Gothic Book" pitchFamily="34" charset="0"/>
                <a:ea typeface="MS PGothic" pitchFamily="34" charset="-128"/>
                <a:sym typeface="Franklin Gothic Book" pitchFamily="34" charset="0"/>
              </a:defRPr>
            </a:lvl1pPr>
            <a:lvl2pPr marL="522368" indent="-200911" eaLnBrk="0" hangingPunct="0">
              <a:defRPr sz="2953">
                <a:solidFill>
                  <a:srgbClr val="000000"/>
                </a:solidFill>
                <a:latin typeface="Franklin Gothic Book" pitchFamily="34" charset="0"/>
                <a:ea typeface="ヒラギノ角ゴ ProN W3" charset="-128"/>
                <a:sym typeface="Franklin Gothic Book" pitchFamily="34" charset="0"/>
              </a:defRPr>
            </a:lvl2pPr>
            <a:lvl3pPr marL="803643" indent="-160729" eaLnBrk="0" hangingPunct="0">
              <a:defRPr sz="2953">
                <a:solidFill>
                  <a:srgbClr val="000000"/>
                </a:solidFill>
                <a:latin typeface="Franklin Gothic Book" pitchFamily="34" charset="0"/>
                <a:ea typeface="ヒラギノ角ゴ ProN W3" charset="-128"/>
                <a:sym typeface="Franklin Gothic Book" pitchFamily="34" charset="0"/>
              </a:defRPr>
            </a:lvl3pPr>
            <a:lvl4pPr marL="1125101" indent="-160729" eaLnBrk="0" hangingPunct="0">
              <a:defRPr sz="2953">
                <a:solidFill>
                  <a:srgbClr val="000000"/>
                </a:solidFill>
                <a:latin typeface="Franklin Gothic Book" pitchFamily="34" charset="0"/>
                <a:ea typeface="ヒラギノ角ゴ ProN W3" charset="-128"/>
                <a:sym typeface="Franklin Gothic Book" pitchFamily="34" charset="0"/>
              </a:defRPr>
            </a:lvl4pPr>
            <a:lvl5pPr marL="1446558" indent="-160729" eaLnBrk="0" hangingPunct="0">
              <a:defRPr sz="2953">
                <a:solidFill>
                  <a:srgbClr val="000000"/>
                </a:solidFill>
                <a:latin typeface="Franklin Gothic Book" pitchFamily="34" charset="0"/>
                <a:ea typeface="ヒラギノ角ゴ ProN W3" charset="-128"/>
                <a:sym typeface="Franklin Gothic Book" pitchFamily="34" charset="0"/>
              </a:defRPr>
            </a:lvl5pPr>
            <a:lvl6pPr marL="1768015" indent="-160729" algn="ctr" eaLnBrk="0" fontAlgn="base" hangingPunct="0">
              <a:spcBef>
                <a:spcPct val="0"/>
              </a:spcBef>
              <a:spcAft>
                <a:spcPct val="0"/>
              </a:spcAft>
              <a:defRPr sz="2953">
                <a:solidFill>
                  <a:srgbClr val="000000"/>
                </a:solidFill>
                <a:latin typeface="Franklin Gothic Book" pitchFamily="34" charset="0"/>
                <a:ea typeface="ヒラギノ角ゴ ProN W3" charset="-128"/>
                <a:sym typeface="Franklin Gothic Book" pitchFamily="34" charset="0"/>
              </a:defRPr>
            </a:lvl6pPr>
            <a:lvl7pPr marL="2089473" indent="-160729" algn="ctr" eaLnBrk="0" fontAlgn="base" hangingPunct="0">
              <a:spcBef>
                <a:spcPct val="0"/>
              </a:spcBef>
              <a:spcAft>
                <a:spcPct val="0"/>
              </a:spcAft>
              <a:defRPr sz="2953">
                <a:solidFill>
                  <a:srgbClr val="000000"/>
                </a:solidFill>
                <a:latin typeface="Franklin Gothic Book" pitchFamily="34" charset="0"/>
                <a:ea typeface="ヒラギノ角ゴ ProN W3" charset="-128"/>
                <a:sym typeface="Franklin Gothic Book" pitchFamily="34" charset="0"/>
              </a:defRPr>
            </a:lvl7pPr>
            <a:lvl8pPr marL="2410930" indent="-160729" algn="ctr" eaLnBrk="0" fontAlgn="base" hangingPunct="0">
              <a:spcBef>
                <a:spcPct val="0"/>
              </a:spcBef>
              <a:spcAft>
                <a:spcPct val="0"/>
              </a:spcAft>
              <a:defRPr sz="2953">
                <a:solidFill>
                  <a:srgbClr val="000000"/>
                </a:solidFill>
                <a:latin typeface="Franklin Gothic Book" pitchFamily="34" charset="0"/>
                <a:ea typeface="ヒラギノ角ゴ ProN W3" charset="-128"/>
                <a:sym typeface="Franklin Gothic Book" pitchFamily="34" charset="0"/>
              </a:defRPr>
            </a:lvl8pPr>
            <a:lvl9pPr marL="2732387" indent="-160729" algn="ctr" eaLnBrk="0" fontAlgn="base" hangingPunct="0">
              <a:spcBef>
                <a:spcPct val="0"/>
              </a:spcBef>
              <a:spcAft>
                <a:spcPct val="0"/>
              </a:spcAft>
              <a:defRPr sz="2953">
                <a:solidFill>
                  <a:srgbClr val="000000"/>
                </a:solidFill>
                <a:latin typeface="Franklin Gothic Book" pitchFamily="34" charset="0"/>
                <a:ea typeface="ヒラギノ角ゴ ProN W3" charset="-128"/>
                <a:sym typeface="Franklin Gothic Book" pitchFamily="34" charset="0"/>
              </a:defRPr>
            </a:lvl9pPr>
          </a:lstStyle>
          <a:p>
            <a:pPr>
              <a:defRPr/>
            </a:pPr>
            <a:fld id="{0F5ED72F-3BB0-4B76-B956-381D4E57CF8F}" type="slidenum">
              <a:rPr lang="en-US" smtClean="0"/>
              <a:pPr>
                <a:defRPr/>
              </a:pPr>
              <a:t>‹#›</a:t>
            </a:fld>
            <a:endParaRPr lang="en-US"/>
          </a:p>
        </p:txBody>
      </p:sp>
    </p:spTree>
    <p:extLst>
      <p:ext uri="{BB962C8B-B14F-4D97-AF65-F5344CB8AC3E}">
        <p14:creationId xmlns:p14="http://schemas.microsoft.com/office/powerpoint/2010/main" xmlns="" val="370540029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Logo">
    <p:spTree>
      <p:nvGrpSpPr>
        <p:cNvPr id="1" name=""/>
        <p:cNvGrpSpPr/>
        <p:nvPr/>
      </p:nvGrpSpPr>
      <p:grpSpPr>
        <a:xfrm>
          <a:off x="0" y="0"/>
          <a:ext cx="0" cy="0"/>
          <a:chOff x="0" y="0"/>
          <a:chExt cx="0" cy="0"/>
        </a:xfrm>
      </p:grpSpPr>
      <p:cxnSp>
        <p:nvCxnSpPr>
          <p:cNvPr id="3" name="Straight Connector 2"/>
          <p:cNvCxnSpPr>
            <a:cxnSpLocks noChangeShapeType="1"/>
          </p:cNvCxnSpPr>
          <p:nvPr/>
        </p:nvCxnSpPr>
        <p:spPr bwMode="auto">
          <a:xfrm>
            <a:off x="892969" y="3482578"/>
            <a:ext cx="7358063" cy="17859"/>
          </a:xfrm>
          <a:prstGeom prst="line">
            <a:avLst/>
          </a:prstGeom>
          <a:noFill/>
          <a:ln w="25400">
            <a:solidFill>
              <a:srgbClr val="2C7933"/>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cxnSp>
      <p:pic>
        <p:nvPicPr>
          <p:cNvPr id="4" name="Picture 4"/>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46547" y="3723680"/>
            <a:ext cx="2735833" cy="4464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pic>
      <p:sp>
        <p:nvSpPr>
          <p:cNvPr id="2" name="Title 1"/>
          <p:cNvSpPr>
            <a:spLocks noGrp="1"/>
          </p:cNvSpPr>
          <p:nvPr>
            <p:ph type="ctrTitle"/>
          </p:nvPr>
        </p:nvSpPr>
        <p:spPr>
          <a:xfrm>
            <a:off x="892969" y="1071562"/>
            <a:ext cx="7358063" cy="2321719"/>
          </a:xfrm>
          <a:prstGeom prst="rect">
            <a:avLst/>
          </a:prstGeom>
        </p:spPr>
        <p:txBody>
          <a:bodyPr lIns="50800" tIns="50800" rIns="50800" bIns="50800" anchor="b" anchorCtr="0"/>
          <a:lstStyle>
            <a:lvl1pPr>
              <a:defRPr>
                <a:solidFill>
                  <a:srgbClr val="2B2C2A"/>
                </a:solidFill>
              </a:defRPr>
            </a:lvl1pPr>
          </a:lstStyle>
          <a:p>
            <a:r>
              <a:rPr lang="en-US" smtClean="0"/>
              <a:t>Click to edit Master title style</a:t>
            </a:r>
            <a:endParaRPr lang="en-US" dirty="0"/>
          </a:p>
        </p:txBody>
      </p:sp>
      <p:sp>
        <p:nvSpPr>
          <p:cNvPr id="5" name="Text Box 4"/>
          <p:cNvSpPr txBox="1">
            <a:spLocks noGrp="1" noChangeArrowheads="1"/>
          </p:cNvSpPr>
          <p:nvPr>
            <p:ph type="sldNum" sz="quarter" idx="10"/>
          </p:nvPr>
        </p:nvSpPr>
        <p:spPr>
          <a:extLst>
            <a:ext uri="{FAA26D3D-D897-4be2-8F04-BA451C77F1D7}">
              <ma14:placeholderFlag xmlns:ma14="http://schemas.microsoft.com/office/mac/drawingml/2011/main" xmlns="" val="1"/>
            </a:ext>
          </a:extLst>
        </p:spPr>
        <p:txBody>
          <a:bodyPr/>
          <a:lstStyle>
            <a:lvl1pPr eaLnBrk="1" hangingPunct="1">
              <a:defRPr sz="1266">
                <a:solidFill>
                  <a:srgbClr val="DAD8D3"/>
                </a:solidFill>
                <a:latin typeface="Franklin Gothic Book" pitchFamily="34" charset="0"/>
                <a:ea typeface="MS PGothic" pitchFamily="34" charset="-128"/>
                <a:sym typeface="Franklin Gothic Book" pitchFamily="34" charset="0"/>
              </a:defRPr>
            </a:lvl1pPr>
            <a:lvl2pPr marL="522368" indent="-200911" eaLnBrk="0" hangingPunct="0">
              <a:defRPr sz="2953">
                <a:solidFill>
                  <a:srgbClr val="000000"/>
                </a:solidFill>
                <a:latin typeface="Franklin Gothic Book" pitchFamily="34" charset="0"/>
                <a:ea typeface="ヒラギノ角ゴ ProN W3" charset="-128"/>
                <a:sym typeface="Franklin Gothic Book" pitchFamily="34" charset="0"/>
              </a:defRPr>
            </a:lvl2pPr>
            <a:lvl3pPr marL="803643" indent="-160729" eaLnBrk="0" hangingPunct="0">
              <a:defRPr sz="2953">
                <a:solidFill>
                  <a:srgbClr val="000000"/>
                </a:solidFill>
                <a:latin typeface="Franklin Gothic Book" pitchFamily="34" charset="0"/>
                <a:ea typeface="ヒラギノ角ゴ ProN W3" charset="-128"/>
                <a:sym typeface="Franklin Gothic Book" pitchFamily="34" charset="0"/>
              </a:defRPr>
            </a:lvl3pPr>
            <a:lvl4pPr marL="1125101" indent="-160729" eaLnBrk="0" hangingPunct="0">
              <a:defRPr sz="2953">
                <a:solidFill>
                  <a:srgbClr val="000000"/>
                </a:solidFill>
                <a:latin typeface="Franklin Gothic Book" pitchFamily="34" charset="0"/>
                <a:ea typeface="ヒラギノ角ゴ ProN W3" charset="-128"/>
                <a:sym typeface="Franklin Gothic Book" pitchFamily="34" charset="0"/>
              </a:defRPr>
            </a:lvl4pPr>
            <a:lvl5pPr marL="1446558" indent="-160729" eaLnBrk="0" hangingPunct="0">
              <a:defRPr sz="2953">
                <a:solidFill>
                  <a:srgbClr val="000000"/>
                </a:solidFill>
                <a:latin typeface="Franklin Gothic Book" pitchFamily="34" charset="0"/>
                <a:ea typeface="ヒラギノ角ゴ ProN W3" charset="-128"/>
                <a:sym typeface="Franklin Gothic Book" pitchFamily="34" charset="0"/>
              </a:defRPr>
            </a:lvl5pPr>
            <a:lvl6pPr marL="1768015" indent="-160729" algn="ctr" eaLnBrk="0" fontAlgn="base" hangingPunct="0">
              <a:spcBef>
                <a:spcPct val="0"/>
              </a:spcBef>
              <a:spcAft>
                <a:spcPct val="0"/>
              </a:spcAft>
              <a:defRPr sz="2953">
                <a:solidFill>
                  <a:srgbClr val="000000"/>
                </a:solidFill>
                <a:latin typeface="Franklin Gothic Book" pitchFamily="34" charset="0"/>
                <a:ea typeface="ヒラギノ角ゴ ProN W3" charset="-128"/>
                <a:sym typeface="Franklin Gothic Book" pitchFamily="34" charset="0"/>
              </a:defRPr>
            </a:lvl6pPr>
            <a:lvl7pPr marL="2089473" indent="-160729" algn="ctr" eaLnBrk="0" fontAlgn="base" hangingPunct="0">
              <a:spcBef>
                <a:spcPct val="0"/>
              </a:spcBef>
              <a:spcAft>
                <a:spcPct val="0"/>
              </a:spcAft>
              <a:defRPr sz="2953">
                <a:solidFill>
                  <a:srgbClr val="000000"/>
                </a:solidFill>
                <a:latin typeface="Franklin Gothic Book" pitchFamily="34" charset="0"/>
                <a:ea typeface="ヒラギノ角ゴ ProN W3" charset="-128"/>
                <a:sym typeface="Franklin Gothic Book" pitchFamily="34" charset="0"/>
              </a:defRPr>
            </a:lvl7pPr>
            <a:lvl8pPr marL="2410930" indent="-160729" algn="ctr" eaLnBrk="0" fontAlgn="base" hangingPunct="0">
              <a:spcBef>
                <a:spcPct val="0"/>
              </a:spcBef>
              <a:spcAft>
                <a:spcPct val="0"/>
              </a:spcAft>
              <a:defRPr sz="2953">
                <a:solidFill>
                  <a:srgbClr val="000000"/>
                </a:solidFill>
                <a:latin typeface="Franklin Gothic Book" pitchFamily="34" charset="0"/>
                <a:ea typeface="ヒラギノ角ゴ ProN W3" charset="-128"/>
                <a:sym typeface="Franklin Gothic Book" pitchFamily="34" charset="0"/>
              </a:defRPr>
            </a:lvl8pPr>
            <a:lvl9pPr marL="2732387" indent="-160729" algn="ctr" eaLnBrk="0" fontAlgn="base" hangingPunct="0">
              <a:spcBef>
                <a:spcPct val="0"/>
              </a:spcBef>
              <a:spcAft>
                <a:spcPct val="0"/>
              </a:spcAft>
              <a:defRPr sz="2953">
                <a:solidFill>
                  <a:srgbClr val="000000"/>
                </a:solidFill>
                <a:latin typeface="Franklin Gothic Book" pitchFamily="34" charset="0"/>
                <a:ea typeface="ヒラギノ角ゴ ProN W3" charset="-128"/>
                <a:sym typeface="Franklin Gothic Book" pitchFamily="34" charset="0"/>
              </a:defRPr>
            </a:lvl9pPr>
          </a:lstStyle>
          <a:p>
            <a:pPr>
              <a:defRPr/>
            </a:pPr>
            <a:fld id="{0F5ED72F-3BB0-4B76-B956-381D4E57CF8F}" type="slidenum">
              <a:rPr lang="en-US" smtClean="0"/>
              <a:pPr>
                <a:defRPr/>
              </a:pPr>
              <a:t>‹#›</a:t>
            </a:fld>
            <a:endParaRPr lang="en-US"/>
          </a:p>
        </p:txBody>
      </p:sp>
    </p:spTree>
    <p:extLst>
      <p:ext uri="{BB962C8B-B14F-4D97-AF65-F5344CB8AC3E}">
        <p14:creationId xmlns:p14="http://schemas.microsoft.com/office/powerpoint/2010/main" xmlns="" val="202083486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mp; Bullets">
    <p:spTree>
      <p:nvGrpSpPr>
        <p:cNvPr id="1" name=""/>
        <p:cNvGrpSpPr/>
        <p:nvPr/>
      </p:nvGrpSpPr>
      <p:grpSpPr>
        <a:xfrm>
          <a:off x="0" y="0"/>
          <a:ext cx="0" cy="0"/>
          <a:chOff x="0" y="0"/>
          <a:chExt cx="0" cy="0"/>
        </a:xfrm>
      </p:grpSpPr>
      <p:sp>
        <p:nvSpPr>
          <p:cNvPr id="4" name="Line 3"/>
          <p:cNvSpPr>
            <a:spLocks noChangeShapeType="1"/>
          </p:cNvSpPr>
          <p:nvPr/>
        </p:nvSpPr>
        <p:spPr bwMode="auto">
          <a:xfrm rot="10800000" flipH="1">
            <a:off x="892969" y="1695525"/>
            <a:ext cx="7356947" cy="1116"/>
          </a:xfrm>
          <a:prstGeom prst="line">
            <a:avLst/>
          </a:prstGeom>
          <a:noFill/>
          <a:ln w="25400">
            <a:solidFill>
              <a:srgbClr val="2C7832"/>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sz="703"/>
          </a:p>
        </p:txBody>
      </p:sp>
      <p:sp>
        <p:nvSpPr>
          <p:cNvPr id="3" name="Content Placeholder 2"/>
          <p:cNvSpPr>
            <a:spLocks noGrp="1"/>
          </p:cNvSpPr>
          <p:nvPr>
            <p:ph idx="1"/>
          </p:nvPr>
        </p:nvSpPr>
        <p:spPr>
          <a:xfrm>
            <a:off x="892969" y="1785937"/>
            <a:ext cx="7358063" cy="4893469"/>
          </a:xfrm>
          <a:prstGeom prst="rect">
            <a:avLst/>
          </a:prstGeom>
        </p:spPr>
        <p:txBody>
          <a:bodyPr lIns="50800" tIns="50800" rIns="50800" bIns="50800"/>
          <a:lstStyle>
            <a:lvl1pPr marL="401822" indent="-401822">
              <a:spcBef>
                <a:spcPts val="844"/>
              </a:spcBef>
              <a:spcAft>
                <a:spcPts val="844"/>
              </a:spcAft>
              <a:buSzPct val="120000"/>
              <a:defRPr i="0"/>
            </a:lvl1pPr>
            <a:lvl2pPr marL="803643" indent="-401822">
              <a:spcBef>
                <a:spcPts val="844"/>
              </a:spcBef>
              <a:spcAft>
                <a:spcPts val="844"/>
              </a:spcAft>
              <a:buSzPct val="120000"/>
              <a:defRPr>
                <a:solidFill>
                  <a:srgbClr val="6D706D"/>
                </a:solidFill>
              </a:defRPr>
            </a:lvl2pPr>
            <a:lvl3pPr>
              <a:buSzPct val="120000"/>
              <a:defRPr>
                <a:solidFill>
                  <a:srgbClr val="6D706D"/>
                </a:solidFill>
              </a:defRPr>
            </a:lvl3pPr>
            <a:lvl4pPr>
              <a:buSzPct val="120000"/>
              <a:defRPr>
                <a:solidFill>
                  <a:srgbClr val="6D706D"/>
                </a:solidFill>
              </a:defRPr>
            </a:lvl4pPr>
            <a:lvl5pPr>
              <a:buSzPct val="120000"/>
              <a:defRPr>
                <a:solidFill>
                  <a:srgbClr val="6D706D"/>
                </a:solidFill>
              </a:defRPr>
            </a:lvl5pPr>
          </a:lstStyle>
          <a:p>
            <a:pPr lvl="0"/>
            <a:r>
              <a:rPr lang="en-US" smtClean="0"/>
              <a:t>Click to edit Master text styles</a:t>
            </a:r>
          </a:p>
          <a:p>
            <a:pPr lvl="1"/>
            <a:r>
              <a:rPr lang="en-US" smtClean="0"/>
              <a:t>Second level</a:t>
            </a:r>
          </a:p>
        </p:txBody>
      </p:sp>
      <p:sp>
        <p:nvSpPr>
          <p:cNvPr id="5" name="Title 4"/>
          <p:cNvSpPr>
            <a:spLocks noGrp="1"/>
          </p:cNvSpPr>
          <p:nvPr>
            <p:ph type="title"/>
          </p:nvPr>
        </p:nvSpPr>
        <p:spPr>
          <a:xfrm>
            <a:off x="892969" y="178594"/>
            <a:ext cx="7358063" cy="1428750"/>
          </a:xfrm>
          <a:prstGeom prst="rect">
            <a:avLst/>
          </a:prstGeom>
        </p:spPr>
        <p:txBody>
          <a:bodyPr lIns="50800" tIns="50800" rIns="50800" bIns="50800" anchor="b" anchorCtr="0"/>
          <a:lstStyle/>
          <a:p>
            <a:r>
              <a:rPr lang="en-US" smtClean="0"/>
              <a:t>Click to edit Master title style</a:t>
            </a:r>
            <a:endParaRPr lang="en-US" dirty="0"/>
          </a:p>
        </p:txBody>
      </p:sp>
      <p:sp>
        <p:nvSpPr>
          <p:cNvPr id="6" name="Slide Number Placeholder 3"/>
          <p:cNvSpPr>
            <a:spLocks noGrp="1"/>
          </p:cNvSpPr>
          <p:nvPr>
            <p:ph type="sldNum" sz="quarter" idx="10"/>
          </p:nvPr>
        </p:nvSpPr>
        <p:spPr>
          <a:extLst>
            <a:ext uri="{FAA26D3D-D897-4be2-8F04-BA451C77F1D7}">
              <ma14:placeholderFlag xmlns:ma14="http://schemas.microsoft.com/office/mac/drawingml/2011/main" xmlns="" val="1"/>
            </a:ext>
          </a:extLst>
        </p:spPr>
        <p:txBody>
          <a:bodyPr/>
          <a:lstStyle>
            <a:lvl1pPr>
              <a:defRPr/>
            </a:lvl1pPr>
          </a:lstStyle>
          <a:p>
            <a:pPr>
              <a:defRPr/>
            </a:pPr>
            <a:fld id="{0F5ED72F-3BB0-4B76-B956-381D4E57CF8F}" type="slidenum">
              <a:rPr lang="en-US" smtClean="0"/>
              <a:pPr>
                <a:defRPr/>
              </a:pPr>
              <a:t>‹#›</a:t>
            </a:fld>
            <a:endParaRPr lang="en-US"/>
          </a:p>
        </p:txBody>
      </p:sp>
    </p:spTree>
    <p:extLst>
      <p:ext uri="{BB962C8B-B14F-4D97-AF65-F5344CB8AC3E}">
        <p14:creationId xmlns:p14="http://schemas.microsoft.com/office/powerpoint/2010/main" xmlns="" val="110607034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ullets">
    <p:spTree>
      <p:nvGrpSpPr>
        <p:cNvPr id="1" name=""/>
        <p:cNvGrpSpPr/>
        <p:nvPr/>
      </p:nvGrpSpPr>
      <p:grpSpPr>
        <a:xfrm>
          <a:off x="0" y="0"/>
          <a:ext cx="0" cy="0"/>
          <a:chOff x="0" y="0"/>
          <a:chExt cx="0" cy="0"/>
        </a:xfrm>
      </p:grpSpPr>
      <p:sp>
        <p:nvSpPr>
          <p:cNvPr id="4" name="Line 3"/>
          <p:cNvSpPr>
            <a:spLocks noChangeShapeType="1"/>
          </p:cNvSpPr>
          <p:nvPr/>
        </p:nvSpPr>
        <p:spPr bwMode="auto">
          <a:xfrm rot="10800000" flipH="1">
            <a:off x="892969" y="178594"/>
            <a:ext cx="7358063" cy="17859"/>
          </a:xfrm>
          <a:prstGeom prst="line">
            <a:avLst/>
          </a:prstGeom>
          <a:noFill/>
          <a:ln w="25400">
            <a:solidFill>
              <a:srgbClr val="2C7832"/>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sz="703"/>
          </a:p>
        </p:txBody>
      </p:sp>
      <p:sp>
        <p:nvSpPr>
          <p:cNvPr id="3" name="Content Placeholder 2"/>
          <p:cNvSpPr>
            <a:spLocks noGrp="1"/>
          </p:cNvSpPr>
          <p:nvPr>
            <p:ph idx="1"/>
          </p:nvPr>
        </p:nvSpPr>
        <p:spPr>
          <a:xfrm>
            <a:off x="892969" y="267890"/>
            <a:ext cx="7358063" cy="6411516"/>
          </a:xfrm>
          <a:prstGeom prst="rect">
            <a:avLst/>
          </a:prstGeom>
        </p:spPr>
        <p:txBody>
          <a:bodyPr lIns="50800" tIns="50800" rIns="50800" bIns="50800"/>
          <a:lstStyle>
            <a:lvl1pPr>
              <a:spcBef>
                <a:spcPts val="844"/>
              </a:spcBef>
              <a:spcAft>
                <a:spcPts val="844"/>
              </a:spcAft>
              <a:buSzPct val="120000"/>
              <a:defRPr/>
            </a:lvl1pPr>
            <a:lvl2pPr marL="803643">
              <a:spcBef>
                <a:spcPts val="844"/>
              </a:spcBef>
              <a:spcAft>
                <a:spcPts val="844"/>
              </a:spcAft>
              <a:buSzPct val="120000"/>
              <a:defRPr>
                <a:solidFill>
                  <a:srgbClr val="6D706D"/>
                </a:solidFill>
              </a:defRPr>
            </a:lvl2pPr>
            <a:lvl3pPr>
              <a:buSzPct val="120000"/>
              <a:defRPr>
                <a:solidFill>
                  <a:srgbClr val="6D706D"/>
                </a:solidFill>
              </a:defRPr>
            </a:lvl3pPr>
            <a:lvl4pPr>
              <a:buSzPct val="120000"/>
              <a:defRPr>
                <a:solidFill>
                  <a:srgbClr val="6D706D"/>
                </a:solidFill>
              </a:defRPr>
            </a:lvl4pPr>
            <a:lvl5pPr>
              <a:buSzPct val="120000"/>
              <a:defRPr>
                <a:solidFill>
                  <a:srgbClr val="6D706D"/>
                </a:solidFill>
              </a:defRPr>
            </a:lvl5pPr>
          </a:lstStyle>
          <a:p>
            <a:pPr lvl="0"/>
            <a:r>
              <a:rPr lang="en-US" smtClean="0"/>
              <a:t>Click to edit Master text styles</a:t>
            </a:r>
          </a:p>
          <a:p>
            <a:pPr lvl="1"/>
            <a:r>
              <a:rPr lang="en-US" smtClean="0"/>
              <a:t>Second level</a:t>
            </a:r>
          </a:p>
        </p:txBody>
      </p:sp>
      <p:sp>
        <p:nvSpPr>
          <p:cNvPr id="5" name="Slide Number Placeholder 3"/>
          <p:cNvSpPr>
            <a:spLocks noGrp="1"/>
          </p:cNvSpPr>
          <p:nvPr>
            <p:ph type="sldNum" sz="quarter" idx="10"/>
          </p:nvPr>
        </p:nvSpPr>
        <p:spPr>
          <a:extLst>
            <a:ext uri="{FAA26D3D-D897-4be2-8F04-BA451C77F1D7}">
              <ma14:placeholderFlag xmlns:ma14="http://schemas.microsoft.com/office/mac/drawingml/2011/main" xmlns="" val="1"/>
            </a:ext>
          </a:extLst>
        </p:spPr>
        <p:txBody>
          <a:bodyPr/>
          <a:lstStyle>
            <a:lvl1pPr>
              <a:defRPr/>
            </a:lvl1pPr>
          </a:lstStyle>
          <a:p>
            <a:pPr>
              <a:defRPr/>
            </a:pPr>
            <a:fld id="{0F5ED72F-3BB0-4B76-B956-381D4E57CF8F}" type="slidenum">
              <a:rPr lang="en-US" smtClean="0"/>
              <a:pPr>
                <a:defRPr/>
              </a:pPr>
              <a:t>‹#›</a:t>
            </a:fld>
            <a:endParaRPr lang="en-US"/>
          </a:p>
        </p:txBody>
      </p:sp>
    </p:spTree>
    <p:extLst>
      <p:ext uri="{BB962C8B-B14F-4D97-AF65-F5344CB8AC3E}">
        <p14:creationId xmlns:p14="http://schemas.microsoft.com/office/powerpoint/2010/main" xmlns="" val="257357380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mp; Bullets - 2 Column">
    <p:spTree>
      <p:nvGrpSpPr>
        <p:cNvPr id="1" name=""/>
        <p:cNvGrpSpPr/>
        <p:nvPr/>
      </p:nvGrpSpPr>
      <p:grpSpPr>
        <a:xfrm>
          <a:off x="0" y="0"/>
          <a:ext cx="0" cy="0"/>
          <a:chOff x="0" y="0"/>
          <a:chExt cx="0" cy="0"/>
        </a:xfrm>
      </p:grpSpPr>
      <p:sp>
        <p:nvSpPr>
          <p:cNvPr id="4" name="Line 3"/>
          <p:cNvSpPr>
            <a:spLocks noChangeShapeType="1"/>
          </p:cNvSpPr>
          <p:nvPr/>
        </p:nvSpPr>
        <p:spPr bwMode="auto">
          <a:xfrm rot="10800000" flipH="1">
            <a:off x="892969" y="1695525"/>
            <a:ext cx="7356947" cy="1116"/>
          </a:xfrm>
          <a:prstGeom prst="line">
            <a:avLst/>
          </a:prstGeom>
          <a:noFill/>
          <a:ln w="25400">
            <a:solidFill>
              <a:srgbClr val="2C7832"/>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sz="703"/>
          </a:p>
        </p:txBody>
      </p:sp>
      <p:sp>
        <p:nvSpPr>
          <p:cNvPr id="2" name="Title 1"/>
          <p:cNvSpPr>
            <a:spLocks noGrp="1"/>
          </p:cNvSpPr>
          <p:nvPr>
            <p:ph type="title"/>
          </p:nvPr>
        </p:nvSpPr>
        <p:spPr>
          <a:xfrm>
            <a:off x="892969" y="178594"/>
            <a:ext cx="7358063" cy="1428750"/>
          </a:xfrm>
          <a:prstGeom prst="rect">
            <a:avLst/>
          </a:prstGeom>
        </p:spPr>
        <p:txBody>
          <a:bodyPr lIns="50800" tIns="50800" rIns="50800" bIns="50800" anchor="b" anchorCtr="0"/>
          <a:lstStyle/>
          <a:p>
            <a:r>
              <a:rPr lang="en-US" smtClean="0"/>
              <a:t>Click to edit Master title style</a:t>
            </a:r>
            <a:endParaRPr lang="en-US" dirty="0"/>
          </a:p>
        </p:txBody>
      </p:sp>
      <p:sp>
        <p:nvSpPr>
          <p:cNvPr id="3" name="Content Placeholder 2"/>
          <p:cNvSpPr>
            <a:spLocks noGrp="1"/>
          </p:cNvSpPr>
          <p:nvPr>
            <p:ph sz="half" idx="1"/>
          </p:nvPr>
        </p:nvSpPr>
        <p:spPr>
          <a:xfrm>
            <a:off x="892969" y="1785937"/>
            <a:ext cx="7358063" cy="4893469"/>
          </a:xfrm>
          <a:prstGeom prst="rect">
            <a:avLst/>
          </a:prstGeom>
        </p:spPr>
        <p:txBody>
          <a:bodyPr lIns="50800" tIns="50800" rIns="50800" bIns="50800" numCol="2"/>
          <a:lstStyle>
            <a:lvl1pPr marL="285740" indent="-285740">
              <a:lnSpc>
                <a:spcPct val="100000"/>
              </a:lnSpc>
              <a:spcBef>
                <a:spcPts val="703"/>
              </a:spcBef>
              <a:spcAft>
                <a:spcPts val="703"/>
              </a:spcAft>
              <a:buSzPct val="120000"/>
              <a:defRPr sz="2250">
                <a:solidFill>
                  <a:srgbClr val="2B2C2A"/>
                </a:solidFill>
              </a:defRPr>
            </a:lvl1pPr>
            <a:lvl2pPr marL="285740" indent="-285740">
              <a:lnSpc>
                <a:spcPct val="100000"/>
              </a:lnSpc>
              <a:spcBef>
                <a:spcPts val="703"/>
              </a:spcBef>
              <a:spcAft>
                <a:spcPts val="703"/>
              </a:spcAft>
              <a:buSzPct val="120000"/>
              <a:defRPr sz="2250">
                <a:solidFill>
                  <a:srgbClr val="6D706D"/>
                </a:solidFill>
              </a:defRPr>
            </a:lvl2pPr>
            <a:lvl3pPr marL="0" indent="0">
              <a:lnSpc>
                <a:spcPct val="100000"/>
              </a:lnSpc>
              <a:spcBef>
                <a:spcPts val="703"/>
              </a:spcBef>
              <a:spcAft>
                <a:spcPts val="703"/>
              </a:spcAft>
              <a:buSzPct val="120000"/>
              <a:buNone/>
              <a:defRPr sz="2250">
                <a:solidFill>
                  <a:srgbClr val="6D706D"/>
                </a:solidFill>
              </a:defRPr>
            </a:lvl3pPr>
            <a:lvl4pPr marL="285740" indent="-285740">
              <a:lnSpc>
                <a:spcPct val="100000"/>
              </a:lnSpc>
              <a:spcBef>
                <a:spcPts val="703"/>
              </a:spcBef>
              <a:spcAft>
                <a:spcPts val="703"/>
              </a:spcAft>
              <a:buSzPct val="120000"/>
              <a:defRPr sz="2250">
                <a:solidFill>
                  <a:srgbClr val="6D706D"/>
                </a:solidFill>
              </a:defRPr>
            </a:lvl4pPr>
            <a:lvl5pPr marL="285740" indent="-285740">
              <a:lnSpc>
                <a:spcPct val="100000"/>
              </a:lnSpc>
              <a:spcBef>
                <a:spcPts val="703"/>
              </a:spcBef>
              <a:spcAft>
                <a:spcPts val="703"/>
              </a:spcAft>
              <a:buSzPct val="120000"/>
              <a:defRPr sz="2250">
                <a:solidFill>
                  <a:srgbClr val="6D706D"/>
                </a:solidFill>
              </a:defRPr>
            </a:lvl5pPr>
            <a:lvl6pPr>
              <a:defRPr sz="1266"/>
            </a:lvl6pPr>
            <a:lvl7pPr>
              <a:defRPr sz="1266"/>
            </a:lvl7pPr>
            <a:lvl8pPr>
              <a:defRPr sz="1266"/>
            </a:lvl8pPr>
            <a:lvl9pPr>
              <a:defRPr sz="1266"/>
            </a:lvl9pPr>
          </a:lstStyle>
          <a:p>
            <a:pPr lvl="0"/>
            <a:r>
              <a:rPr lang="en-US" smtClean="0"/>
              <a:t>Click to edit Master text styles</a:t>
            </a:r>
          </a:p>
          <a:p>
            <a:pPr lvl="1"/>
            <a:r>
              <a:rPr lang="en-US" smtClean="0"/>
              <a:t>Second level</a:t>
            </a:r>
          </a:p>
        </p:txBody>
      </p:sp>
      <p:sp>
        <p:nvSpPr>
          <p:cNvPr id="5" name="Text Box 4"/>
          <p:cNvSpPr txBox="1">
            <a:spLocks noGrp="1" noChangeArrowheads="1"/>
          </p:cNvSpPr>
          <p:nvPr>
            <p:ph type="sldNum" sz="quarter" idx="10"/>
          </p:nvPr>
        </p:nvSpPr>
        <p:spPr>
          <a:extLst>
            <a:ext uri="{FAA26D3D-D897-4be2-8F04-BA451C77F1D7}">
              <ma14:placeholderFlag xmlns:ma14="http://schemas.microsoft.com/office/mac/drawingml/2011/main" xmlns="" val="1"/>
            </a:ext>
          </a:extLst>
        </p:spPr>
        <p:txBody>
          <a:bodyPr/>
          <a:lstStyle>
            <a:lvl1pPr eaLnBrk="1" hangingPunct="1">
              <a:defRPr sz="1266">
                <a:solidFill>
                  <a:srgbClr val="DAD8D3"/>
                </a:solidFill>
                <a:latin typeface="Franklin Gothic Book" pitchFamily="34" charset="0"/>
                <a:ea typeface="MS PGothic" pitchFamily="34" charset="-128"/>
                <a:sym typeface="Franklin Gothic Book" pitchFamily="34" charset="0"/>
              </a:defRPr>
            </a:lvl1pPr>
            <a:lvl2pPr marL="522368" indent="-200911" eaLnBrk="0" hangingPunct="0">
              <a:defRPr sz="2953">
                <a:solidFill>
                  <a:srgbClr val="000000"/>
                </a:solidFill>
                <a:latin typeface="Franklin Gothic Book" pitchFamily="34" charset="0"/>
                <a:ea typeface="ヒラギノ角ゴ ProN W3" charset="-128"/>
                <a:sym typeface="Franklin Gothic Book" pitchFamily="34" charset="0"/>
              </a:defRPr>
            </a:lvl2pPr>
            <a:lvl3pPr marL="803643" indent="-160729" eaLnBrk="0" hangingPunct="0">
              <a:defRPr sz="2953">
                <a:solidFill>
                  <a:srgbClr val="000000"/>
                </a:solidFill>
                <a:latin typeface="Franklin Gothic Book" pitchFamily="34" charset="0"/>
                <a:ea typeface="ヒラギノ角ゴ ProN W3" charset="-128"/>
                <a:sym typeface="Franklin Gothic Book" pitchFamily="34" charset="0"/>
              </a:defRPr>
            </a:lvl3pPr>
            <a:lvl4pPr marL="1125101" indent="-160729" eaLnBrk="0" hangingPunct="0">
              <a:defRPr sz="2953">
                <a:solidFill>
                  <a:srgbClr val="000000"/>
                </a:solidFill>
                <a:latin typeface="Franklin Gothic Book" pitchFamily="34" charset="0"/>
                <a:ea typeface="ヒラギノ角ゴ ProN W3" charset="-128"/>
                <a:sym typeface="Franklin Gothic Book" pitchFamily="34" charset="0"/>
              </a:defRPr>
            </a:lvl4pPr>
            <a:lvl5pPr marL="1446558" indent="-160729" eaLnBrk="0" hangingPunct="0">
              <a:defRPr sz="2953">
                <a:solidFill>
                  <a:srgbClr val="000000"/>
                </a:solidFill>
                <a:latin typeface="Franklin Gothic Book" pitchFamily="34" charset="0"/>
                <a:ea typeface="ヒラギノ角ゴ ProN W3" charset="-128"/>
                <a:sym typeface="Franklin Gothic Book" pitchFamily="34" charset="0"/>
              </a:defRPr>
            </a:lvl5pPr>
            <a:lvl6pPr marL="1768015" indent="-160729" algn="ctr" eaLnBrk="0" fontAlgn="base" hangingPunct="0">
              <a:spcBef>
                <a:spcPct val="0"/>
              </a:spcBef>
              <a:spcAft>
                <a:spcPct val="0"/>
              </a:spcAft>
              <a:defRPr sz="2953">
                <a:solidFill>
                  <a:srgbClr val="000000"/>
                </a:solidFill>
                <a:latin typeface="Franklin Gothic Book" pitchFamily="34" charset="0"/>
                <a:ea typeface="ヒラギノ角ゴ ProN W3" charset="-128"/>
                <a:sym typeface="Franklin Gothic Book" pitchFamily="34" charset="0"/>
              </a:defRPr>
            </a:lvl6pPr>
            <a:lvl7pPr marL="2089473" indent="-160729" algn="ctr" eaLnBrk="0" fontAlgn="base" hangingPunct="0">
              <a:spcBef>
                <a:spcPct val="0"/>
              </a:spcBef>
              <a:spcAft>
                <a:spcPct val="0"/>
              </a:spcAft>
              <a:defRPr sz="2953">
                <a:solidFill>
                  <a:srgbClr val="000000"/>
                </a:solidFill>
                <a:latin typeface="Franklin Gothic Book" pitchFamily="34" charset="0"/>
                <a:ea typeface="ヒラギノ角ゴ ProN W3" charset="-128"/>
                <a:sym typeface="Franklin Gothic Book" pitchFamily="34" charset="0"/>
              </a:defRPr>
            </a:lvl7pPr>
            <a:lvl8pPr marL="2410930" indent="-160729" algn="ctr" eaLnBrk="0" fontAlgn="base" hangingPunct="0">
              <a:spcBef>
                <a:spcPct val="0"/>
              </a:spcBef>
              <a:spcAft>
                <a:spcPct val="0"/>
              </a:spcAft>
              <a:defRPr sz="2953">
                <a:solidFill>
                  <a:srgbClr val="000000"/>
                </a:solidFill>
                <a:latin typeface="Franklin Gothic Book" pitchFamily="34" charset="0"/>
                <a:ea typeface="ヒラギノ角ゴ ProN W3" charset="-128"/>
                <a:sym typeface="Franklin Gothic Book" pitchFamily="34" charset="0"/>
              </a:defRPr>
            </a:lvl8pPr>
            <a:lvl9pPr marL="2732387" indent="-160729" algn="ctr" eaLnBrk="0" fontAlgn="base" hangingPunct="0">
              <a:spcBef>
                <a:spcPct val="0"/>
              </a:spcBef>
              <a:spcAft>
                <a:spcPct val="0"/>
              </a:spcAft>
              <a:defRPr sz="2953">
                <a:solidFill>
                  <a:srgbClr val="000000"/>
                </a:solidFill>
                <a:latin typeface="Franklin Gothic Book" pitchFamily="34" charset="0"/>
                <a:ea typeface="ヒラギノ角ゴ ProN W3" charset="-128"/>
                <a:sym typeface="Franklin Gothic Book" pitchFamily="34" charset="0"/>
              </a:defRPr>
            </a:lvl9pPr>
          </a:lstStyle>
          <a:p>
            <a:pPr>
              <a:defRPr/>
            </a:pPr>
            <a:fld id="{0F5ED72F-3BB0-4B76-B956-381D4E57CF8F}" type="slidenum">
              <a:rPr lang="en-US" smtClean="0"/>
              <a:pPr>
                <a:defRPr/>
              </a:pPr>
              <a:t>‹#›</a:t>
            </a:fld>
            <a:endParaRPr lang="en-US"/>
          </a:p>
        </p:txBody>
      </p:sp>
    </p:spTree>
    <p:extLst>
      <p:ext uri="{BB962C8B-B14F-4D97-AF65-F5344CB8AC3E}">
        <p14:creationId xmlns:p14="http://schemas.microsoft.com/office/powerpoint/2010/main" xmlns="" val="13690222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026" name="Rectangle 6"/>
          <p:cNvSpPr>
            <a:spLocks noGrp="1" noChangeArrowheads="1"/>
          </p:cNvSpPr>
          <p:nvPr>
            <p:ph type="body" idx="1"/>
          </p:nvPr>
        </p:nvSpPr>
        <p:spPr bwMode="auto">
          <a:xfrm>
            <a:off x="457200" y="1371600"/>
            <a:ext cx="8001000" cy="441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p:txBody>
      </p:sp>
      <p:sp>
        <p:nvSpPr>
          <p:cNvPr id="9221" name="Rectangle 5"/>
          <p:cNvSpPr>
            <a:spLocks noGrp="1" noChangeArrowheads="1"/>
          </p:cNvSpPr>
          <p:nvPr>
            <p:ph type="title"/>
          </p:nvPr>
        </p:nvSpPr>
        <p:spPr bwMode="auto">
          <a:xfrm>
            <a:off x="0" y="0"/>
            <a:ext cx="6705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224" name="Rectangle 8"/>
          <p:cNvSpPr>
            <a:spLocks noGrp="1" noChangeArrowheads="1"/>
          </p:cNvSpPr>
          <p:nvPr>
            <p:ph type="sldNum" sz="quarter" idx="4"/>
          </p:nvPr>
        </p:nvSpPr>
        <p:spPr bwMode="auto">
          <a:xfrm>
            <a:off x="8686800" y="6400800"/>
            <a:ext cx="457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b="0" i="1">
                <a:solidFill>
                  <a:schemeClr val="tx1"/>
                </a:solidFill>
                <a:ea typeface="ＭＳ Ｐゴシック" charset="-128"/>
              </a:defRPr>
            </a:lvl1pPr>
          </a:lstStyle>
          <a:p>
            <a:pPr>
              <a:defRPr/>
            </a:pPr>
            <a:fld id="{0F5ED72F-3BB0-4B76-B956-381D4E57CF8F}" type="slidenum">
              <a:rPr lang="en-US"/>
              <a:pPr>
                <a:defRPr/>
              </a:pPr>
              <a:t>‹#›</a:t>
            </a:fld>
            <a:endParaRPr lang="en-US"/>
          </a:p>
        </p:txBody>
      </p:sp>
      <p:sp>
        <p:nvSpPr>
          <p:cNvPr id="9229" name="Rectangle 13"/>
          <p:cNvSpPr>
            <a:spLocks noChangeArrowheads="1"/>
          </p:cNvSpPr>
          <p:nvPr/>
        </p:nvSpPr>
        <p:spPr bwMode="auto">
          <a:xfrm>
            <a:off x="6553200" y="6858000"/>
            <a:ext cx="1905000" cy="457200"/>
          </a:xfrm>
          <a:prstGeom prst="rect">
            <a:avLst/>
          </a:prstGeom>
          <a:noFill/>
          <a:ln w="9525">
            <a:noFill/>
            <a:miter lim="800000"/>
            <a:headEnd/>
            <a:tailEnd/>
          </a:ln>
          <a:effectLst/>
        </p:spPr>
        <p:txBody>
          <a:bodyPr/>
          <a:lstStyle/>
          <a:p>
            <a:pPr algn="r" eaLnBrk="0" hangingPunct="0">
              <a:defRPr/>
            </a:pPr>
            <a:endParaRPr lang="en-US" sz="1400" b="0">
              <a:solidFill>
                <a:schemeClr val="tx1"/>
              </a:solidFill>
              <a:ea typeface="+mn-ea"/>
            </a:endParaRPr>
          </a:p>
        </p:txBody>
      </p:sp>
      <p:sp>
        <p:nvSpPr>
          <p:cNvPr id="7" name="Footer Placeholder 4"/>
          <p:cNvSpPr>
            <a:spLocks noGrp="1"/>
          </p:cNvSpPr>
          <p:nvPr>
            <p:ph type="ftr" sz="quarter" idx="3"/>
          </p:nvPr>
        </p:nvSpPr>
        <p:spPr>
          <a:xfrm>
            <a:off x="0" y="6324600"/>
            <a:ext cx="2895600" cy="396875"/>
          </a:xfrm>
          <a:prstGeom prst="rect">
            <a:avLst/>
          </a:prstGeom>
          <a:noFill/>
        </p:spPr>
        <p:txBody>
          <a:bodyPr/>
          <a:lstStyle>
            <a:lvl1pPr>
              <a:defRPr i="0"/>
            </a:lvl1pPr>
          </a:lstStyle>
          <a:p>
            <a:r>
              <a:rPr lang="en-US" smtClean="0"/>
              <a:t>Impetus Proprietary</a:t>
            </a:r>
            <a:endParaRPr lang="en-US" dirty="0" smtClean="0"/>
          </a:p>
        </p:txBody>
      </p:sp>
    </p:spTree>
  </p:cSld>
  <p:clrMap bg1="lt1" tx1="dk1" bg2="lt2" tx2="dk2" accent1="accent1" accent2="accent2" accent3="accent3" accent4="accent4" accent5="accent5" accent6="accent6" hlink="hlink" folHlink="folHlink"/>
  <p:sldLayoutIdLst>
    <p:sldLayoutId id="2147485931" r:id="rId1"/>
    <p:sldLayoutId id="2147485932" r:id="rId2"/>
  </p:sldLayoutIdLst>
  <p:transition/>
  <p:timing>
    <p:tnLst>
      <p:par>
        <p:cTn id="1" dur="indefinite" restart="never" nodeType="tmRoot"/>
      </p:par>
    </p:tnLst>
  </p:timing>
  <p:hf sldNum="0" hdr="0" dt="0"/>
  <p:txStyles>
    <p:titleStyle>
      <a:lvl1pPr algn="ctr" rtl="0" eaLnBrk="1" fontAlgn="base" hangingPunct="1">
        <a:lnSpc>
          <a:spcPct val="90000"/>
        </a:lnSpc>
        <a:spcBef>
          <a:spcPct val="30000"/>
        </a:spcBef>
        <a:spcAft>
          <a:spcPct val="0"/>
        </a:spcAft>
        <a:defRPr sz="3000" b="1" i="1">
          <a:solidFill>
            <a:schemeClr val="bg1"/>
          </a:solidFill>
          <a:effectLst>
            <a:outerShdw blurRad="38100" dist="38100" dir="2700000" algn="tl">
              <a:srgbClr val="C0C0C0"/>
            </a:outerShdw>
          </a:effectLst>
          <a:latin typeface="+mj-lt"/>
          <a:ea typeface="ＭＳ Ｐゴシック" charset="-128"/>
          <a:cs typeface="ＭＳ Ｐゴシック" charset="-128"/>
        </a:defRPr>
      </a:lvl1pPr>
      <a:lvl2pPr algn="ctr" rtl="0" eaLnBrk="1" fontAlgn="base" hangingPunct="1">
        <a:lnSpc>
          <a:spcPct val="90000"/>
        </a:lnSpc>
        <a:spcBef>
          <a:spcPct val="30000"/>
        </a:spcBef>
        <a:spcAft>
          <a:spcPct val="0"/>
        </a:spcAft>
        <a:defRPr sz="3000" b="1" i="1">
          <a:solidFill>
            <a:schemeClr val="bg1"/>
          </a:solidFill>
          <a:effectLst>
            <a:outerShdw blurRad="38100" dist="38100" dir="2700000" algn="tl">
              <a:srgbClr val="C0C0C0"/>
            </a:outerShdw>
          </a:effectLst>
          <a:latin typeface="Arial" charset="0"/>
          <a:ea typeface="ＭＳ Ｐゴシック" charset="-128"/>
          <a:cs typeface="ＭＳ Ｐゴシック" charset="-128"/>
        </a:defRPr>
      </a:lvl2pPr>
      <a:lvl3pPr algn="ctr" rtl="0" eaLnBrk="1" fontAlgn="base" hangingPunct="1">
        <a:lnSpc>
          <a:spcPct val="90000"/>
        </a:lnSpc>
        <a:spcBef>
          <a:spcPct val="30000"/>
        </a:spcBef>
        <a:spcAft>
          <a:spcPct val="0"/>
        </a:spcAft>
        <a:defRPr sz="3000" b="1" i="1">
          <a:solidFill>
            <a:schemeClr val="bg1"/>
          </a:solidFill>
          <a:effectLst>
            <a:outerShdw blurRad="38100" dist="38100" dir="2700000" algn="tl">
              <a:srgbClr val="C0C0C0"/>
            </a:outerShdw>
          </a:effectLst>
          <a:latin typeface="Arial" charset="0"/>
          <a:ea typeface="ＭＳ Ｐゴシック" charset="-128"/>
          <a:cs typeface="ＭＳ Ｐゴシック" charset="-128"/>
        </a:defRPr>
      </a:lvl3pPr>
      <a:lvl4pPr algn="ctr" rtl="0" eaLnBrk="1" fontAlgn="base" hangingPunct="1">
        <a:lnSpc>
          <a:spcPct val="90000"/>
        </a:lnSpc>
        <a:spcBef>
          <a:spcPct val="30000"/>
        </a:spcBef>
        <a:spcAft>
          <a:spcPct val="0"/>
        </a:spcAft>
        <a:defRPr sz="3000" b="1" i="1">
          <a:solidFill>
            <a:schemeClr val="bg1"/>
          </a:solidFill>
          <a:effectLst>
            <a:outerShdw blurRad="38100" dist="38100" dir="2700000" algn="tl">
              <a:srgbClr val="C0C0C0"/>
            </a:outerShdw>
          </a:effectLst>
          <a:latin typeface="Arial" charset="0"/>
          <a:ea typeface="ＭＳ Ｐゴシック" charset="-128"/>
          <a:cs typeface="ＭＳ Ｐゴシック" charset="-128"/>
        </a:defRPr>
      </a:lvl4pPr>
      <a:lvl5pPr algn="ctr" rtl="0" eaLnBrk="1" fontAlgn="base" hangingPunct="1">
        <a:lnSpc>
          <a:spcPct val="90000"/>
        </a:lnSpc>
        <a:spcBef>
          <a:spcPct val="30000"/>
        </a:spcBef>
        <a:spcAft>
          <a:spcPct val="0"/>
        </a:spcAft>
        <a:defRPr sz="3000" b="1" i="1">
          <a:solidFill>
            <a:schemeClr val="bg1"/>
          </a:solidFill>
          <a:effectLst>
            <a:outerShdw blurRad="38100" dist="38100" dir="2700000" algn="tl">
              <a:srgbClr val="C0C0C0"/>
            </a:outerShdw>
          </a:effectLst>
          <a:latin typeface="Arial" charset="0"/>
          <a:ea typeface="ＭＳ Ｐゴシック" charset="-128"/>
          <a:cs typeface="ＭＳ Ｐゴシック" charset="-128"/>
        </a:defRPr>
      </a:lvl5pPr>
      <a:lvl6pPr marL="457200" algn="ctr" rtl="0" eaLnBrk="1" fontAlgn="base" hangingPunct="1">
        <a:lnSpc>
          <a:spcPct val="90000"/>
        </a:lnSpc>
        <a:spcBef>
          <a:spcPct val="30000"/>
        </a:spcBef>
        <a:spcAft>
          <a:spcPct val="0"/>
        </a:spcAft>
        <a:defRPr sz="3000" b="1" i="1">
          <a:solidFill>
            <a:schemeClr val="bg1"/>
          </a:solidFill>
          <a:effectLst>
            <a:outerShdw blurRad="38100" dist="38100" dir="2700000" algn="tl">
              <a:srgbClr val="C0C0C0"/>
            </a:outerShdw>
          </a:effectLst>
          <a:latin typeface="Arial" charset="0"/>
        </a:defRPr>
      </a:lvl6pPr>
      <a:lvl7pPr marL="914400" algn="ctr" rtl="0" eaLnBrk="1" fontAlgn="base" hangingPunct="1">
        <a:lnSpc>
          <a:spcPct val="90000"/>
        </a:lnSpc>
        <a:spcBef>
          <a:spcPct val="30000"/>
        </a:spcBef>
        <a:spcAft>
          <a:spcPct val="0"/>
        </a:spcAft>
        <a:defRPr sz="3000" b="1" i="1">
          <a:solidFill>
            <a:schemeClr val="bg1"/>
          </a:solidFill>
          <a:effectLst>
            <a:outerShdw blurRad="38100" dist="38100" dir="2700000" algn="tl">
              <a:srgbClr val="C0C0C0"/>
            </a:outerShdw>
          </a:effectLst>
          <a:latin typeface="Arial" charset="0"/>
        </a:defRPr>
      </a:lvl7pPr>
      <a:lvl8pPr marL="1371600" algn="ctr" rtl="0" eaLnBrk="1" fontAlgn="base" hangingPunct="1">
        <a:lnSpc>
          <a:spcPct val="90000"/>
        </a:lnSpc>
        <a:spcBef>
          <a:spcPct val="30000"/>
        </a:spcBef>
        <a:spcAft>
          <a:spcPct val="0"/>
        </a:spcAft>
        <a:defRPr sz="3000" b="1" i="1">
          <a:solidFill>
            <a:schemeClr val="bg1"/>
          </a:solidFill>
          <a:effectLst>
            <a:outerShdw blurRad="38100" dist="38100" dir="2700000" algn="tl">
              <a:srgbClr val="C0C0C0"/>
            </a:outerShdw>
          </a:effectLst>
          <a:latin typeface="Arial" charset="0"/>
        </a:defRPr>
      </a:lvl8pPr>
      <a:lvl9pPr marL="1828800" algn="ctr" rtl="0" eaLnBrk="1" fontAlgn="base" hangingPunct="1">
        <a:lnSpc>
          <a:spcPct val="90000"/>
        </a:lnSpc>
        <a:spcBef>
          <a:spcPct val="30000"/>
        </a:spcBef>
        <a:spcAft>
          <a:spcPct val="0"/>
        </a:spcAft>
        <a:defRPr sz="3000" b="1" i="1">
          <a:solidFill>
            <a:schemeClr val="bg1"/>
          </a:solidFill>
          <a:effectLst>
            <a:outerShdw blurRad="38100" dist="38100" dir="2700000" algn="tl">
              <a:srgbClr val="C0C0C0"/>
            </a:outerShdw>
          </a:effectLst>
          <a:latin typeface="Arial" charset="0"/>
        </a:defRPr>
      </a:lvl9pPr>
    </p:titleStyle>
    <p:bodyStyle>
      <a:lvl1pPr marL="566738" indent="-566738" algn="l" rtl="0" eaLnBrk="1" fontAlgn="base" hangingPunct="1">
        <a:spcBef>
          <a:spcPct val="30000"/>
        </a:spcBef>
        <a:spcAft>
          <a:spcPct val="10000"/>
        </a:spcAft>
        <a:buClr>
          <a:schemeClr val="tx2"/>
        </a:buClr>
        <a:buSzPct val="75000"/>
        <a:buFont typeface="Wingdings" pitchFamily="2" charset="2"/>
        <a:buChar char="§"/>
        <a:defRPr sz="2000">
          <a:solidFill>
            <a:schemeClr val="bg2"/>
          </a:solidFill>
          <a:latin typeface="+mn-lt"/>
          <a:ea typeface="ＭＳ Ｐゴシック" charset="-128"/>
          <a:cs typeface="ＭＳ Ｐゴシック" charset="-128"/>
        </a:defRPr>
      </a:lvl1pPr>
      <a:lvl2pPr marL="1020763" indent="-452438" algn="l" rtl="0" eaLnBrk="1" fontAlgn="base" hangingPunct="1">
        <a:spcBef>
          <a:spcPct val="30000"/>
        </a:spcBef>
        <a:spcAft>
          <a:spcPct val="10000"/>
        </a:spcAft>
        <a:buClr>
          <a:schemeClr val="tx2"/>
        </a:buClr>
        <a:buSzPct val="75000"/>
        <a:buFont typeface="Wingdings" pitchFamily="2" charset="2"/>
        <a:buChar char="§"/>
        <a:defRPr sz="1600">
          <a:solidFill>
            <a:srgbClr val="DB241C"/>
          </a:solidFill>
          <a:latin typeface="+mn-lt"/>
          <a:ea typeface="ＭＳ Ｐゴシック" charset="-128"/>
        </a:defRPr>
      </a:lvl2pPr>
      <a:lvl3pPr marL="1474788" indent="-452438" algn="l" rtl="0" eaLnBrk="1" fontAlgn="base" hangingPunct="1">
        <a:spcBef>
          <a:spcPct val="30000"/>
        </a:spcBef>
        <a:spcAft>
          <a:spcPct val="10000"/>
        </a:spcAft>
        <a:buClr>
          <a:schemeClr val="tx2"/>
        </a:buClr>
        <a:buSzPct val="75000"/>
        <a:buFont typeface="Wingdings" pitchFamily="2" charset="2"/>
        <a:buChar char="§"/>
        <a:defRPr sz="2400" i="1">
          <a:solidFill>
            <a:srgbClr val="990000"/>
          </a:solidFill>
          <a:latin typeface="+mn-lt"/>
          <a:ea typeface="ヒラギノ角ゴ Pro W3" charset="-128"/>
          <a:cs typeface="ヒラギノ角ゴ Pro W3" charset="-128"/>
        </a:defRPr>
      </a:lvl3pPr>
      <a:lvl4pPr marL="1928813" indent="-452438" algn="l" rtl="0" eaLnBrk="1" fontAlgn="base" hangingPunct="1">
        <a:spcBef>
          <a:spcPct val="30000"/>
        </a:spcBef>
        <a:spcAft>
          <a:spcPct val="10000"/>
        </a:spcAft>
        <a:buClr>
          <a:schemeClr val="tx2"/>
        </a:buClr>
        <a:buSzPct val="75000"/>
        <a:buFont typeface="Wingdings" pitchFamily="2" charset="2"/>
        <a:buChar char="§"/>
        <a:defRPr sz="2400" i="1">
          <a:solidFill>
            <a:srgbClr val="990000"/>
          </a:solidFill>
          <a:latin typeface="+mn-lt"/>
          <a:ea typeface="ヒラギノ角ゴ Pro W3" charset="-128"/>
          <a:cs typeface="ヒラギノ角ゴ Pro W3" charset="-128"/>
        </a:defRPr>
      </a:lvl4pPr>
      <a:lvl5pPr marL="2382838" indent="-452438" algn="l" rtl="0" eaLnBrk="1" fontAlgn="base" hangingPunct="1">
        <a:spcBef>
          <a:spcPct val="30000"/>
        </a:spcBef>
        <a:spcAft>
          <a:spcPct val="10000"/>
        </a:spcAft>
        <a:buClr>
          <a:schemeClr val="tx2"/>
        </a:buClr>
        <a:buSzPct val="75000"/>
        <a:buFont typeface="Wingdings" pitchFamily="2" charset="2"/>
        <a:buChar char="§"/>
        <a:defRPr sz="2400" i="1">
          <a:solidFill>
            <a:srgbClr val="990000"/>
          </a:solidFill>
          <a:latin typeface="+mn-lt"/>
          <a:ea typeface="ヒラギノ角ゴ Pro W3" charset="-128"/>
          <a:cs typeface="ヒラギノ角ゴ Pro W3" charset="-128"/>
        </a:defRPr>
      </a:lvl5pPr>
      <a:lvl6pPr marL="2840038" indent="-452438" algn="l" rtl="0" eaLnBrk="1" fontAlgn="base" hangingPunct="1">
        <a:spcBef>
          <a:spcPct val="30000"/>
        </a:spcBef>
        <a:spcAft>
          <a:spcPct val="10000"/>
        </a:spcAft>
        <a:buClr>
          <a:schemeClr val="tx2"/>
        </a:buClr>
        <a:buSzPct val="75000"/>
        <a:buFont typeface="Wingdings" pitchFamily="2" charset="2"/>
        <a:buChar char="§"/>
        <a:defRPr sz="2400" i="1">
          <a:solidFill>
            <a:srgbClr val="990000"/>
          </a:solidFill>
          <a:latin typeface="+mn-lt"/>
        </a:defRPr>
      </a:lvl6pPr>
      <a:lvl7pPr marL="3297238" indent="-452438" algn="l" rtl="0" eaLnBrk="1" fontAlgn="base" hangingPunct="1">
        <a:spcBef>
          <a:spcPct val="30000"/>
        </a:spcBef>
        <a:spcAft>
          <a:spcPct val="10000"/>
        </a:spcAft>
        <a:buClr>
          <a:schemeClr val="tx2"/>
        </a:buClr>
        <a:buSzPct val="75000"/>
        <a:buFont typeface="Wingdings" pitchFamily="2" charset="2"/>
        <a:buChar char="§"/>
        <a:defRPr sz="2400" i="1">
          <a:solidFill>
            <a:srgbClr val="990000"/>
          </a:solidFill>
          <a:latin typeface="+mn-lt"/>
        </a:defRPr>
      </a:lvl7pPr>
      <a:lvl8pPr marL="3754438" indent="-452438" algn="l" rtl="0" eaLnBrk="1" fontAlgn="base" hangingPunct="1">
        <a:spcBef>
          <a:spcPct val="30000"/>
        </a:spcBef>
        <a:spcAft>
          <a:spcPct val="10000"/>
        </a:spcAft>
        <a:buClr>
          <a:schemeClr val="tx2"/>
        </a:buClr>
        <a:buSzPct val="75000"/>
        <a:buFont typeface="Wingdings" pitchFamily="2" charset="2"/>
        <a:buChar char="§"/>
        <a:defRPr sz="2400" i="1">
          <a:solidFill>
            <a:srgbClr val="990000"/>
          </a:solidFill>
          <a:latin typeface="+mn-lt"/>
        </a:defRPr>
      </a:lvl8pPr>
      <a:lvl9pPr marL="4211638" indent="-452438" algn="l" rtl="0" eaLnBrk="1" fontAlgn="base" hangingPunct="1">
        <a:spcBef>
          <a:spcPct val="30000"/>
        </a:spcBef>
        <a:spcAft>
          <a:spcPct val="10000"/>
        </a:spcAft>
        <a:buClr>
          <a:schemeClr val="tx2"/>
        </a:buClr>
        <a:buSzPct val="75000"/>
        <a:buFont typeface="Wingdings" pitchFamily="2" charset="2"/>
        <a:buChar char="§"/>
        <a:defRPr sz="2400" i="1">
          <a:solidFill>
            <a:srgbClr val="99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2" name="Text Box 4"/>
          <p:cNvSpPr txBox="1">
            <a:spLocks noGrp="1" noChangeArrowheads="1"/>
          </p:cNvSpPr>
          <p:nvPr>
            <p:ph type="sldNum" sz="quarter" idx="4"/>
          </p:nvPr>
        </p:nvSpPr>
        <p:spPr bwMode="auto">
          <a:xfrm rot="5400000">
            <a:off x="179152" y="6428818"/>
            <a:ext cx="262310" cy="2500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none" lIns="91440" tIns="45720" rIns="91440" bIns="45720" numCol="1" anchor="t" anchorCtr="0" compatLnSpc="1">
            <a:prstTxWarp prst="textNoShape">
              <a:avLst/>
            </a:prstTxWarp>
          </a:bodyPr>
          <a:lstStyle>
            <a:lvl1pPr eaLnBrk="1" hangingPunct="1">
              <a:defRPr sz="1266" u="sng">
                <a:solidFill>
                  <a:srgbClr val="DAD8D3"/>
                </a:solidFill>
                <a:latin typeface="Franklin Gothic Book" pitchFamily="34" charset="0"/>
                <a:ea typeface="MS PGothic" pitchFamily="34" charset="-128"/>
                <a:sym typeface="Franklin Gothic Book" pitchFamily="34" charset="0"/>
              </a:defRPr>
            </a:lvl1pPr>
            <a:lvl2pPr marL="522368" indent="-200911" eaLnBrk="0" hangingPunct="0">
              <a:defRPr sz="2953">
                <a:solidFill>
                  <a:srgbClr val="000000"/>
                </a:solidFill>
                <a:latin typeface="Franklin Gothic Book" pitchFamily="34" charset="0"/>
                <a:ea typeface="ヒラギノ角ゴ ProN W3" charset="-128"/>
                <a:sym typeface="Franklin Gothic Book" pitchFamily="34" charset="0"/>
              </a:defRPr>
            </a:lvl2pPr>
            <a:lvl3pPr marL="803643" indent="-160729" eaLnBrk="0" hangingPunct="0">
              <a:defRPr sz="2953">
                <a:solidFill>
                  <a:srgbClr val="000000"/>
                </a:solidFill>
                <a:latin typeface="Franklin Gothic Book" pitchFamily="34" charset="0"/>
                <a:ea typeface="ヒラギノ角ゴ ProN W3" charset="-128"/>
                <a:sym typeface="Franklin Gothic Book" pitchFamily="34" charset="0"/>
              </a:defRPr>
            </a:lvl3pPr>
            <a:lvl4pPr marL="1125101" indent="-160729" eaLnBrk="0" hangingPunct="0">
              <a:defRPr sz="2953">
                <a:solidFill>
                  <a:srgbClr val="000000"/>
                </a:solidFill>
                <a:latin typeface="Franklin Gothic Book" pitchFamily="34" charset="0"/>
                <a:ea typeface="ヒラギノ角ゴ ProN W3" charset="-128"/>
                <a:sym typeface="Franklin Gothic Book" pitchFamily="34" charset="0"/>
              </a:defRPr>
            </a:lvl4pPr>
            <a:lvl5pPr marL="1446558" indent="-160729" eaLnBrk="0" hangingPunct="0">
              <a:defRPr sz="2953">
                <a:solidFill>
                  <a:srgbClr val="000000"/>
                </a:solidFill>
                <a:latin typeface="Franklin Gothic Book" pitchFamily="34" charset="0"/>
                <a:ea typeface="ヒラギノ角ゴ ProN W3" charset="-128"/>
                <a:sym typeface="Franklin Gothic Book" pitchFamily="34" charset="0"/>
              </a:defRPr>
            </a:lvl5pPr>
            <a:lvl6pPr marL="1768015" indent="-160729" algn="ctr" eaLnBrk="0" fontAlgn="base" hangingPunct="0">
              <a:spcBef>
                <a:spcPct val="0"/>
              </a:spcBef>
              <a:spcAft>
                <a:spcPct val="0"/>
              </a:spcAft>
              <a:defRPr sz="2953">
                <a:solidFill>
                  <a:srgbClr val="000000"/>
                </a:solidFill>
                <a:latin typeface="Franklin Gothic Book" pitchFamily="34" charset="0"/>
                <a:ea typeface="ヒラギノ角ゴ ProN W3" charset="-128"/>
                <a:sym typeface="Franklin Gothic Book" pitchFamily="34" charset="0"/>
              </a:defRPr>
            </a:lvl6pPr>
            <a:lvl7pPr marL="2089473" indent="-160729" algn="ctr" eaLnBrk="0" fontAlgn="base" hangingPunct="0">
              <a:spcBef>
                <a:spcPct val="0"/>
              </a:spcBef>
              <a:spcAft>
                <a:spcPct val="0"/>
              </a:spcAft>
              <a:defRPr sz="2953">
                <a:solidFill>
                  <a:srgbClr val="000000"/>
                </a:solidFill>
                <a:latin typeface="Franklin Gothic Book" pitchFamily="34" charset="0"/>
                <a:ea typeface="ヒラギノ角ゴ ProN W3" charset="-128"/>
                <a:sym typeface="Franklin Gothic Book" pitchFamily="34" charset="0"/>
              </a:defRPr>
            </a:lvl7pPr>
            <a:lvl8pPr marL="2410930" indent="-160729" algn="ctr" eaLnBrk="0" fontAlgn="base" hangingPunct="0">
              <a:spcBef>
                <a:spcPct val="0"/>
              </a:spcBef>
              <a:spcAft>
                <a:spcPct val="0"/>
              </a:spcAft>
              <a:defRPr sz="2953">
                <a:solidFill>
                  <a:srgbClr val="000000"/>
                </a:solidFill>
                <a:latin typeface="Franklin Gothic Book" pitchFamily="34" charset="0"/>
                <a:ea typeface="ヒラギノ角ゴ ProN W3" charset="-128"/>
                <a:sym typeface="Franklin Gothic Book" pitchFamily="34" charset="0"/>
              </a:defRPr>
            </a:lvl8pPr>
            <a:lvl9pPr marL="2732387" indent="-160729" algn="ctr" eaLnBrk="0" fontAlgn="base" hangingPunct="0">
              <a:spcBef>
                <a:spcPct val="0"/>
              </a:spcBef>
              <a:spcAft>
                <a:spcPct val="0"/>
              </a:spcAft>
              <a:defRPr sz="2953">
                <a:solidFill>
                  <a:srgbClr val="000000"/>
                </a:solidFill>
                <a:latin typeface="Franklin Gothic Book" pitchFamily="34" charset="0"/>
                <a:ea typeface="ヒラギノ角ゴ ProN W3" charset="-128"/>
                <a:sym typeface="Franklin Gothic Book" pitchFamily="34" charset="0"/>
              </a:defRPr>
            </a:lvl9pPr>
          </a:lstStyle>
          <a:p>
            <a:pPr>
              <a:defRPr/>
            </a:pPr>
            <a:fld id="{0F5ED72F-3BB0-4B76-B956-381D4E57CF8F}" type="slidenum">
              <a:rPr lang="en-US" smtClean="0"/>
              <a:pPr>
                <a:defRPr/>
              </a:pPr>
              <a:t>‹#›</a:t>
            </a:fld>
            <a:endParaRPr lang="en-US"/>
          </a:p>
        </p:txBody>
      </p:sp>
    </p:spTree>
    <p:extLst>
      <p:ext uri="{BB962C8B-B14F-4D97-AF65-F5344CB8AC3E}">
        <p14:creationId xmlns:p14="http://schemas.microsoft.com/office/powerpoint/2010/main" xmlns="" val="3122022729"/>
      </p:ext>
    </p:extLst>
  </p:cSld>
  <p:clrMap bg1="lt1" tx1="dk1" bg2="lt2" tx2="dk2" accent1="accent1" accent2="accent2" accent3="accent3" accent4="accent4" accent5="accent5" accent6="accent6" hlink="hlink" folHlink="folHlink"/>
  <p:sldLayoutIdLst>
    <p:sldLayoutId id="2147485938" r:id="rId1"/>
    <p:sldLayoutId id="2147485939" r:id="rId2"/>
    <p:sldLayoutId id="2147485940" r:id="rId3"/>
    <p:sldLayoutId id="2147485941" r:id="rId4"/>
    <p:sldLayoutId id="2147485942" r:id="rId5"/>
    <p:sldLayoutId id="2147485943" r:id="rId6"/>
    <p:sldLayoutId id="2147485944" r:id="rId7"/>
    <p:sldLayoutId id="2147485945" r:id="rId8"/>
    <p:sldLayoutId id="2147485946" r:id="rId9"/>
    <p:sldLayoutId id="2147485947" r:id="rId10"/>
    <p:sldLayoutId id="2147485948" r:id="rId11"/>
    <p:sldLayoutId id="2147485949" r:id="rId12"/>
  </p:sldLayoutIdLst>
  <p:transition>
    <p:fade/>
  </p:transition>
  <p:timing>
    <p:tnLst>
      <p:par>
        <p:cTn id="1" dur="indefinite" restart="never" nodeType="tmRoot"/>
      </p:par>
    </p:tnLst>
  </p:timing>
  <p:hf sldNum="0" hdr="0" dt="0"/>
  <p:txStyles>
    <p:titleStyle>
      <a:lvl1pPr algn="l" rtl="0" eaLnBrk="1" fontAlgn="base" hangingPunct="1">
        <a:spcBef>
          <a:spcPct val="0"/>
        </a:spcBef>
        <a:spcAft>
          <a:spcPct val="0"/>
        </a:spcAft>
        <a:defRPr sz="4500">
          <a:solidFill>
            <a:srgbClr val="2B2C2A"/>
          </a:solidFill>
          <a:latin typeface="+mj-lt"/>
          <a:ea typeface="+mj-ea"/>
          <a:cs typeface="+mj-cs"/>
          <a:sym typeface="Franklin Gothic Medium" pitchFamily="34" charset="0"/>
        </a:defRPr>
      </a:lvl1pPr>
      <a:lvl2pPr algn="l" rtl="0" eaLnBrk="1" fontAlgn="base" hangingPunct="1">
        <a:spcBef>
          <a:spcPct val="0"/>
        </a:spcBef>
        <a:spcAft>
          <a:spcPct val="0"/>
        </a:spcAft>
        <a:defRPr sz="4500">
          <a:solidFill>
            <a:srgbClr val="2B2C2A"/>
          </a:solidFill>
          <a:latin typeface="Franklin Gothic Medium" charset="0"/>
          <a:ea typeface="ヒラギノ角ゴ ProN W6" charset="0"/>
          <a:cs typeface="ヒラギノ角ゴ ProN W6" charset="0"/>
          <a:sym typeface="Franklin Gothic Medium" pitchFamily="34" charset="0"/>
        </a:defRPr>
      </a:lvl2pPr>
      <a:lvl3pPr algn="l" rtl="0" eaLnBrk="1" fontAlgn="base" hangingPunct="1">
        <a:spcBef>
          <a:spcPct val="0"/>
        </a:spcBef>
        <a:spcAft>
          <a:spcPct val="0"/>
        </a:spcAft>
        <a:defRPr sz="4500">
          <a:solidFill>
            <a:srgbClr val="2B2C2A"/>
          </a:solidFill>
          <a:latin typeface="Franklin Gothic Medium" charset="0"/>
          <a:ea typeface="ヒラギノ角ゴ ProN W6" charset="0"/>
          <a:cs typeface="ヒラギノ角ゴ ProN W6" charset="0"/>
          <a:sym typeface="Franklin Gothic Medium" pitchFamily="34" charset="0"/>
        </a:defRPr>
      </a:lvl3pPr>
      <a:lvl4pPr algn="l" rtl="0" eaLnBrk="1" fontAlgn="base" hangingPunct="1">
        <a:spcBef>
          <a:spcPct val="0"/>
        </a:spcBef>
        <a:spcAft>
          <a:spcPct val="0"/>
        </a:spcAft>
        <a:defRPr sz="4500">
          <a:solidFill>
            <a:srgbClr val="2B2C2A"/>
          </a:solidFill>
          <a:latin typeface="Franklin Gothic Medium" charset="0"/>
          <a:ea typeface="ヒラギノ角ゴ ProN W6" charset="0"/>
          <a:cs typeface="ヒラギノ角ゴ ProN W6" charset="0"/>
          <a:sym typeface="Franklin Gothic Medium" pitchFamily="34" charset="0"/>
        </a:defRPr>
      </a:lvl4pPr>
      <a:lvl5pPr algn="l" rtl="0" eaLnBrk="1" fontAlgn="base" hangingPunct="1">
        <a:spcBef>
          <a:spcPct val="0"/>
        </a:spcBef>
        <a:spcAft>
          <a:spcPct val="0"/>
        </a:spcAft>
        <a:defRPr sz="4500">
          <a:solidFill>
            <a:srgbClr val="2B2C2A"/>
          </a:solidFill>
          <a:latin typeface="Franklin Gothic Medium" charset="0"/>
          <a:ea typeface="ヒラギノ角ゴ ProN W6" charset="0"/>
          <a:cs typeface="ヒラギノ角ゴ ProN W6" charset="0"/>
          <a:sym typeface="Franklin Gothic Medium" pitchFamily="34" charset="0"/>
        </a:defRPr>
      </a:lvl5pPr>
      <a:lvl6pPr marL="321457" algn="l" rtl="0" eaLnBrk="1" fontAlgn="base" hangingPunct="1">
        <a:spcBef>
          <a:spcPct val="0"/>
        </a:spcBef>
        <a:spcAft>
          <a:spcPct val="0"/>
        </a:spcAft>
        <a:defRPr sz="4500">
          <a:solidFill>
            <a:srgbClr val="2B2C2A"/>
          </a:solidFill>
          <a:latin typeface="Franklin Gothic Medium" charset="0"/>
          <a:ea typeface="ヒラギノ角ゴ ProN W6" charset="0"/>
          <a:cs typeface="ヒラギノ角ゴ ProN W6" charset="0"/>
          <a:sym typeface="Franklin Gothic Medium" charset="0"/>
        </a:defRPr>
      </a:lvl6pPr>
      <a:lvl7pPr marL="642915" algn="l" rtl="0" eaLnBrk="1" fontAlgn="base" hangingPunct="1">
        <a:spcBef>
          <a:spcPct val="0"/>
        </a:spcBef>
        <a:spcAft>
          <a:spcPct val="0"/>
        </a:spcAft>
        <a:defRPr sz="4500">
          <a:solidFill>
            <a:srgbClr val="2B2C2A"/>
          </a:solidFill>
          <a:latin typeface="Franklin Gothic Medium" charset="0"/>
          <a:ea typeface="ヒラギノ角ゴ ProN W6" charset="0"/>
          <a:cs typeface="ヒラギノ角ゴ ProN W6" charset="0"/>
          <a:sym typeface="Franklin Gothic Medium" charset="0"/>
        </a:defRPr>
      </a:lvl7pPr>
      <a:lvl8pPr marL="964372" algn="l" rtl="0" eaLnBrk="1" fontAlgn="base" hangingPunct="1">
        <a:spcBef>
          <a:spcPct val="0"/>
        </a:spcBef>
        <a:spcAft>
          <a:spcPct val="0"/>
        </a:spcAft>
        <a:defRPr sz="4500">
          <a:solidFill>
            <a:srgbClr val="2B2C2A"/>
          </a:solidFill>
          <a:latin typeface="Franklin Gothic Medium" charset="0"/>
          <a:ea typeface="ヒラギノ角ゴ ProN W6" charset="0"/>
          <a:cs typeface="ヒラギノ角ゴ ProN W6" charset="0"/>
          <a:sym typeface="Franklin Gothic Medium" charset="0"/>
        </a:defRPr>
      </a:lvl8pPr>
      <a:lvl9pPr marL="1285829" algn="l" rtl="0" eaLnBrk="1" fontAlgn="base" hangingPunct="1">
        <a:spcBef>
          <a:spcPct val="0"/>
        </a:spcBef>
        <a:spcAft>
          <a:spcPct val="0"/>
        </a:spcAft>
        <a:defRPr sz="4500">
          <a:solidFill>
            <a:srgbClr val="2B2C2A"/>
          </a:solidFill>
          <a:latin typeface="Franklin Gothic Medium" charset="0"/>
          <a:ea typeface="ヒラギノ角ゴ ProN W6" charset="0"/>
          <a:cs typeface="ヒラギノ角ゴ ProN W6" charset="0"/>
          <a:sym typeface="Franklin Gothic Medium" charset="0"/>
        </a:defRPr>
      </a:lvl9pPr>
    </p:titleStyle>
    <p:bodyStyle>
      <a:lvl1pPr marL="401822" indent="-401822" algn="l" rtl="0" eaLnBrk="1" fontAlgn="base" hangingPunct="1">
        <a:spcBef>
          <a:spcPts val="1687"/>
        </a:spcBef>
        <a:spcAft>
          <a:spcPct val="0"/>
        </a:spcAft>
        <a:buSzPct val="139000"/>
        <a:buFont typeface="Franklin Gothic Book" pitchFamily="34" charset="0"/>
        <a:buChar char="•"/>
        <a:defRPr sz="2953">
          <a:solidFill>
            <a:srgbClr val="2B2C2A"/>
          </a:solidFill>
          <a:latin typeface="+mn-lt"/>
          <a:ea typeface="+mn-ea"/>
          <a:cs typeface="+mn-cs"/>
          <a:sym typeface="Franklin Gothic Book" pitchFamily="34" charset="0"/>
        </a:defRPr>
      </a:lvl1pPr>
      <a:lvl2pPr marL="678632" indent="-401822" algn="l" rtl="0" eaLnBrk="1" fontAlgn="base" hangingPunct="1">
        <a:spcBef>
          <a:spcPts val="1687"/>
        </a:spcBef>
        <a:spcAft>
          <a:spcPct val="0"/>
        </a:spcAft>
        <a:buClr>
          <a:srgbClr val="6D706C"/>
        </a:buClr>
        <a:buSzPct val="139000"/>
        <a:buFont typeface="Franklin Gothic Book" pitchFamily="34" charset="0"/>
        <a:buChar char="•"/>
        <a:defRPr sz="2953">
          <a:solidFill>
            <a:srgbClr val="2B2C2A"/>
          </a:solidFill>
          <a:latin typeface="+mn-lt"/>
          <a:ea typeface="+mn-ea"/>
          <a:cs typeface="+mn-cs"/>
          <a:sym typeface="Franklin Gothic Book" pitchFamily="34" charset="0"/>
        </a:defRPr>
      </a:lvl2pPr>
      <a:lvl3pPr marL="991160" indent="-401822" algn="l" rtl="0" eaLnBrk="1" fontAlgn="base" hangingPunct="1">
        <a:spcBef>
          <a:spcPts val="1687"/>
        </a:spcBef>
        <a:spcAft>
          <a:spcPct val="0"/>
        </a:spcAft>
        <a:buClr>
          <a:srgbClr val="6D706C"/>
        </a:buClr>
        <a:buSzPct val="139000"/>
        <a:buFont typeface="Franklin Gothic Book" pitchFamily="34" charset="0"/>
        <a:buChar char="•"/>
        <a:defRPr sz="2953">
          <a:solidFill>
            <a:srgbClr val="2B2C2A"/>
          </a:solidFill>
          <a:latin typeface="+mn-lt"/>
          <a:ea typeface="+mn-ea"/>
          <a:cs typeface="+mn-cs"/>
          <a:sym typeface="Franklin Gothic Book" pitchFamily="34" charset="0"/>
        </a:defRPr>
      </a:lvl3pPr>
      <a:lvl4pPr marL="1303688" indent="-401822" algn="l" rtl="0" eaLnBrk="1" fontAlgn="base" hangingPunct="1">
        <a:spcBef>
          <a:spcPts val="1687"/>
        </a:spcBef>
        <a:spcAft>
          <a:spcPct val="0"/>
        </a:spcAft>
        <a:buClr>
          <a:srgbClr val="6D706C"/>
        </a:buClr>
        <a:buSzPct val="139000"/>
        <a:buFont typeface="Franklin Gothic Book" pitchFamily="34" charset="0"/>
        <a:buChar char="•"/>
        <a:defRPr sz="2953">
          <a:solidFill>
            <a:srgbClr val="2B2C2A"/>
          </a:solidFill>
          <a:latin typeface="+mn-lt"/>
          <a:ea typeface="+mn-ea"/>
          <a:cs typeface="+mn-cs"/>
          <a:sym typeface="Franklin Gothic Book" pitchFamily="34" charset="0"/>
        </a:defRPr>
      </a:lvl4pPr>
      <a:lvl5pPr marL="1616216" indent="-401822" algn="l" rtl="0" eaLnBrk="1" fontAlgn="base" hangingPunct="1">
        <a:spcBef>
          <a:spcPts val="1687"/>
        </a:spcBef>
        <a:spcAft>
          <a:spcPct val="0"/>
        </a:spcAft>
        <a:buClr>
          <a:srgbClr val="6D706C"/>
        </a:buClr>
        <a:buSzPct val="139000"/>
        <a:buFont typeface="Franklin Gothic Book" pitchFamily="34" charset="0"/>
        <a:buChar char="•"/>
        <a:defRPr sz="2953">
          <a:solidFill>
            <a:srgbClr val="2B2C2A"/>
          </a:solidFill>
          <a:latin typeface="+mn-lt"/>
          <a:ea typeface="+mn-ea"/>
          <a:cs typeface="+mn-cs"/>
          <a:sym typeface="Franklin Gothic Book" pitchFamily="34" charset="0"/>
        </a:defRPr>
      </a:lvl5pPr>
      <a:lvl6pPr marL="1937673" indent="-401822" algn="l" rtl="0" eaLnBrk="1" fontAlgn="base" hangingPunct="1">
        <a:spcBef>
          <a:spcPts val="1687"/>
        </a:spcBef>
        <a:spcAft>
          <a:spcPct val="0"/>
        </a:spcAft>
        <a:buClr>
          <a:srgbClr val="6D706C"/>
        </a:buClr>
        <a:buSzPct val="139000"/>
        <a:buFont typeface="Franklin Gothic Book" charset="0"/>
        <a:buChar char="•"/>
        <a:defRPr sz="2953">
          <a:solidFill>
            <a:srgbClr val="2B2C2A"/>
          </a:solidFill>
          <a:latin typeface="+mn-lt"/>
          <a:ea typeface="+mn-ea"/>
          <a:cs typeface="+mn-cs"/>
          <a:sym typeface="Franklin Gothic Book" charset="0"/>
        </a:defRPr>
      </a:lvl6pPr>
      <a:lvl7pPr marL="2259131" indent="-401822" algn="l" rtl="0" eaLnBrk="1" fontAlgn="base" hangingPunct="1">
        <a:spcBef>
          <a:spcPts val="1687"/>
        </a:spcBef>
        <a:spcAft>
          <a:spcPct val="0"/>
        </a:spcAft>
        <a:buClr>
          <a:srgbClr val="6D706C"/>
        </a:buClr>
        <a:buSzPct val="139000"/>
        <a:buFont typeface="Franklin Gothic Book" charset="0"/>
        <a:buChar char="•"/>
        <a:defRPr sz="2953">
          <a:solidFill>
            <a:srgbClr val="2B2C2A"/>
          </a:solidFill>
          <a:latin typeface="+mn-lt"/>
          <a:ea typeface="+mn-ea"/>
          <a:cs typeface="+mn-cs"/>
          <a:sym typeface="Franklin Gothic Book" charset="0"/>
        </a:defRPr>
      </a:lvl7pPr>
      <a:lvl8pPr marL="2580588" indent="-401822" algn="l" rtl="0" eaLnBrk="1" fontAlgn="base" hangingPunct="1">
        <a:spcBef>
          <a:spcPts val="1687"/>
        </a:spcBef>
        <a:spcAft>
          <a:spcPct val="0"/>
        </a:spcAft>
        <a:buClr>
          <a:srgbClr val="6D706C"/>
        </a:buClr>
        <a:buSzPct val="139000"/>
        <a:buFont typeface="Franklin Gothic Book" charset="0"/>
        <a:buChar char="•"/>
        <a:defRPr sz="2953">
          <a:solidFill>
            <a:srgbClr val="2B2C2A"/>
          </a:solidFill>
          <a:latin typeface="+mn-lt"/>
          <a:ea typeface="+mn-ea"/>
          <a:cs typeface="+mn-cs"/>
          <a:sym typeface="Franklin Gothic Book" charset="0"/>
        </a:defRPr>
      </a:lvl8pPr>
      <a:lvl9pPr marL="2902045" indent="-401822" algn="l" rtl="0" eaLnBrk="1" fontAlgn="base" hangingPunct="1">
        <a:spcBef>
          <a:spcPts val="1687"/>
        </a:spcBef>
        <a:spcAft>
          <a:spcPct val="0"/>
        </a:spcAft>
        <a:buClr>
          <a:srgbClr val="6D706C"/>
        </a:buClr>
        <a:buSzPct val="139000"/>
        <a:buFont typeface="Franklin Gothic Book" charset="0"/>
        <a:buChar char="•"/>
        <a:defRPr sz="2953">
          <a:solidFill>
            <a:srgbClr val="2B2C2A"/>
          </a:solidFill>
          <a:latin typeface="+mn-lt"/>
          <a:ea typeface="+mn-ea"/>
          <a:cs typeface="+mn-cs"/>
          <a:sym typeface="Franklin Gothic Book" charset="0"/>
        </a:defRPr>
      </a:lvl9pPr>
    </p:bodyStyle>
    <p:otherStyle>
      <a:defPPr>
        <a:defRPr lang="en-US"/>
      </a:defPPr>
      <a:lvl1pPr marL="0" algn="l" defTabSz="321457" rtl="0" eaLnBrk="1" latinLnBrk="0" hangingPunct="1">
        <a:defRPr sz="1266" kern="1200">
          <a:solidFill>
            <a:schemeClr val="tx1"/>
          </a:solidFill>
          <a:latin typeface="+mn-lt"/>
          <a:ea typeface="+mn-ea"/>
          <a:cs typeface="+mn-cs"/>
        </a:defRPr>
      </a:lvl1pPr>
      <a:lvl2pPr marL="321457" algn="l" defTabSz="321457" rtl="0" eaLnBrk="1" latinLnBrk="0" hangingPunct="1">
        <a:defRPr sz="1266" kern="1200">
          <a:solidFill>
            <a:schemeClr val="tx1"/>
          </a:solidFill>
          <a:latin typeface="+mn-lt"/>
          <a:ea typeface="+mn-ea"/>
          <a:cs typeface="+mn-cs"/>
        </a:defRPr>
      </a:lvl2pPr>
      <a:lvl3pPr marL="642915" algn="l" defTabSz="321457" rtl="0" eaLnBrk="1" latinLnBrk="0" hangingPunct="1">
        <a:defRPr sz="1266" kern="1200">
          <a:solidFill>
            <a:schemeClr val="tx1"/>
          </a:solidFill>
          <a:latin typeface="+mn-lt"/>
          <a:ea typeface="+mn-ea"/>
          <a:cs typeface="+mn-cs"/>
        </a:defRPr>
      </a:lvl3pPr>
      <a:lvl4pPr marL="964372" algn="l" defTabSz="321457" rtl="0" eaLnBrk="1" latinLnBrk="0" hangingPunct="1">
        <a:defRPr sz="1266" kern="1200">
          <a:solidFill>
            <a:schemeClr val="tx1"/>
          </a:solidFill>
          <a:latin typeface="+mn-lt"/>
          <a:ea typeface="+mn-ea"/>
          <a:cs typeface="+mn-cs"/>
        </a:defRPr>
      </a:lvl4pPr>
      <a:lvl5pPr marL="1285829" algn="l" defTabSz="321457" rtl="0" eaLnBrk="1" latinLnBrk="0" hangingPunct="1">
        <a:defRPr sz="1266" kern="1200">
          <a:solidFill>
            <a:schemeClr val="tx1"/>
          </a:solidFill>
          <a:latin typeface="+mn-lt"/>
          <a:ea typeface="+mn-ea"/>
          <a:cs typeface="+mn-cs"/>
        </a:defRPr>
      </a:lvl5pPr>
      <a:lvl6pPr marL="1607287" algn="l" defTabSz="321457" rtl="0" eaLnBrk="1" latinLnBrk="0" hangingPunct="1">
        <a:defRPr sz="1266" kern="1200">
          <a:solidFill>
            <a:schemeClr val="tx1"/>
          </a:solidFill>
          <a:latin typeface="+mn-lt"/>
          <a:ea typeface="+mn-ea"/>
          <a:cs typeface="+mn-cs"/>
        </a:defRPr>
      </a:lvl6pPr>
      <a:lvl7pPr marL="1928744" algn="l" defTabSz="321457" rtl="0" eaLnBrk="1" latinLnBrk="0" hangingPunct="1">
        <a:defRPr sz="1266" kern="1200">
          <a:solidFill>
            <a:schemeClr val="tx1"/>
          </a:solidFill>
          <a:latin typeface="+mn-lt"/>
          <a:ea typeface="+mn-ea"/>
          <a:cs typeface="+mn-cs"/>
        </a:defRPr>
      </a:lvl7pPr>
      <a:lvl8pPr marL="2250201" algn="l" defTabSz="321457" rtl="0" eaLnBrk="1" latinLnBrk="0" hangingPunct="1">
        <a:defRPr sz="1266" kern="1200">
          <a:solidFill>
            <a:schemeClr val="tx1"/>
          </a:solidFill>
          <a:latin typeface="+mn-lt"/>
          <a:ea typeface="+mn-ea"/>
          <a:cs typeface="+mn-cs"/>
        </a:defRPr>
      </a:lvl8pPr>
      <a:lvl9pPr marL="2571659" algn="l" defTabSz="321457" rtl="0" eaLnBrk="1" latinLnBrk="0" hangingPunct="1">
        <a:defRPr sz="12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hyperlink" Target="mailto:eie.impetus@gmail.com/eie@2015" TargetMode="Externa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6967538" y="0"/>
            <a:ext cx="1360487" cy="925513"/>
          </a:xfrm>
          <a:prstGeom prst="rect">
            <a:avLst/>
          </a:prstGeom>
          <a:noFill/>
          <a:ln w="12700" cap="sq">
            <a:noFill/>
            <a:miter lim="800000"/>
            <a:headEnd/>
            <a:tailEnd/>
          </a:ln>
        </p:spPr>
        <p:txBody>
          <a:bodyPr wrap="none" anchor="ctr">
            <a:spAutoFit/>
          </a:bodyPr>
          <a:lstStyle/>
          <a:p>
            <a:pPr eaLnBrk="0" hangingPunct="0">
              <a:lnSpc>
                <a:spcPct val="90000"/>
              </a:lnSpc>
              <a:spcBef>
                <a:spcPct val="30000"/>
              </a:spcBef>
              <a:buClr>
                <a:srgbClr val="DB241C"/>
              </a:buClr>
              <a:buSzPct val="120000"/>
              <a:buFontTx/>
              <a:buChar char="•"/>
            </a:pPr>
            <a:endParaRPr lang="en-US"/>
          </a:p>
        </p:txBody>
      </p:sp>
      <p:sp>
        <p:nvSpPr>
          <p:cNvPr id="4099" name="Rectangle 3"/>
          <p:cNvSpPr>
            <a:spLocks noChangeArrowheads="1"/>
          </p:cNvSpPr>
          <p:nvPr/>
        </p:nvSpPr>
        <p:spPr bwMode="auto">
          <a:xfrm>
            <a:off x="6967538" y="0"/>
            <a:ext cx="1360487" cy="925513"/>
          </a:xfrm>
          <a:prstGeom prst="rect">
            <a:avLst/>
          </a:prstGeom>
          <a:noFill/>
          <a:ln w="12700" cap="sq">
            <a:noFill/>
            <a:miter lim="800000"/>
            <a:headEnd/>
            <a:tailEnd/>
          </a:ln>
        </p:spPr>
        <p:txBody>
          <a:bodyPr wrap="none" anchor="ctr">
            <a:spAutoFit/>
          </a:bodyPr>
          <a:lstStyle/>
          <a:p>
            <a:pPr eaLnBrk="0" hangingPunct="0">
              <a:lnSpc>
                <a:spcPct val="90000"/>
              </a:lnSpc>
              <a:spcBef>
                <a:spcPct val="30000"/>
              </a:spcBef>
              <a:buClr>
                <a:srgbClr val="DB241C"/>
              </a:buClr>
              <a:buSzPct val="120000"/>
              <a:buFontTx/>
              <a:buChar char="•"/>
            </a:pPr>
            <a:endParaRPr lang="en-US"/>
          </a:p>
        </p:txBody>
      </p:sp>
      <p:sp>
        <p:nvSpPr>
          <p:cNvPr id="4100" name="Rectangle 5"/>
          <p:cNvSpPr>
            <a:spLocks noChangeArrowheads="1"/>
          </p:cNvSpPr>
          <p:nvPr/>
        </p:nvSpPr>
        <p:spPr bwMode="auto">
          <a:xfrm>
            <a:off x="6967538" y="0"/>
            <a:ext cx="1360487" cy="925513"/>
          </a:xfrm>
          <a:prstGeom prst="rect">
            <a:avLst/>
          </a:prstGeom>
          <a:noFill/>
          <a:ln w="12700" cap="sq">
            <a:noFill/>
            <a:miter lim="800000"/>
            <a:headEnd/>
            <a:tailEnd/>
          </a:ln>
        </p:spPr>
        <p:txBody>
          <a:bodyPr wrap="none" anchor="ctr">
            <a:spAutoFit/>
          </a:bodyPr>
          <a:lstStyle/>
          <a:p>
            <a:pPr eaLnBrk="0" hangingPunct="0">
              <a:lnSpc>
                <a:spcPct val="90000"/>
              </a:lnSpc>
              <a:spcBef>
                <a:spcPct val="30000"/>
              </a:spcBef>
              <a:buClr>
                <a:srgbClr val="DB241C"/>
              </a:buClr>
              <a:buSzPct val="120000"/>
              <a:buFontTx/>
              <a:buChar char="•"/>
            </a:pPr>
            <a:endParaRPr lang="en-US"/>
          </a:p>
        </p:txBody>
      </p:sp>
      <p:sp>
        <p:nvSpPr>
          <p:cNvPr id="7" name="Title 6"/>
          <p:cNvSpPr>
            <a:spLocks noGrp="1"/>
          </p:cNvSpPr>
          <p:nvPr>
            <p:ph type="ctrTitle"/>
          </p:nvPr>
        </p:nvSpPr>
        <p:spPr/>
        <p:txBody>
          <a:bodyPr/>
          <a:lstStyle/>
          <a:p>
            <a:pPr>
              <a:defRPr/>
            </a:pPr>
            <a:r>
              <a:rPr lang="en-US" dirty="0" smtClean="0"/>
              <a:t>External Interface Engine</a:t>
            </a:r>
            <a:endParaRPr lang="en-US"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6705600" cy="762000"/>
          </a:xfrm>
        </p:spPr>
        <p:txBody>
          <a:bodyPr/>
          <a:lstStyle/>
          <a:p>
            <a:pPr algn="l"/>
            <a:r>
              <a:rPr lang="en-US" dirty="0" smtClean="0"/>
              <a:t>Agenda</a:t>
            </a:r>
            <a:endParaRPr lang="en-US" dirty="0"/>
          </a:p>
        </p:txBody>
      </p:sp>
      <p:sp>
        <p:nvSpPr>
          <p:cNvPr id="3" name="Content Placeholder 2"/>
          <p:cNvSpPr>
            <a:spLocks noGrp="1"/>
          </p:cNvSpPr>
          <p:nvPr>
            <p:ph idx="1"/>
          </p:nvPr>
        </p:nvSpPr>
        <p:spPr>
          <a:xfrm>
            <a:off x="533400" y="1295400"/>
            <a:ext cx="7709848" cy="4876800"/>
          </a:xfrm>
        </p:spPr>
        <p:txBody>
          <a:bodyPr/>
          <a:lstStyle/>
          <a:p>
            <a:r>
              <a:rPr lang="en-US" dirty="0" smtClean="0"/>
              <a:t>Objective</a:t>
            </a:r>
          </a:p>
          <a:p>
            <a:r>
              <a:rPr lang="en-US" dirty="0" smtClean="0"/>
              <a:t>What are we going to develop</a:t>
            </a:r>
            <a:endParaRPr lang="en-US" dirty="0" smtClean="0"/>
          </a:p>
          <a:p>
            <a:r>
              <a:rPr lang="en-US" dirty="0" smtClean="0"/>
              <a:t>Shared Machine(Server</a:t>
            </a:r>
            <a:r>
              <a:rPr lang="en-US" dirty="0" smtClean="0"/>
              <a:t>)</a:t>
            </a:r>
            <a:endParaRPr lang="en-US" dirty="0" smtClean="0"/>
          </a:p>
          <a:p>
            <a:r>
              <a:rPr lang="en-US" dirty="0" smtClean="0"/>
              <a:t>Tools and Technologies</a:t>
            </a:r>
            <a:endParaRPr lang="en-US" dirty="0"/>
          </a:p>
          <a:p>
            <a:r>
              <a:rPr lang="en-US" dirty="0" smtClean="0"/>
              <a:t>Deliverables</a:t>
            </a:r>
            <a:endParaRPr lang="en-US" dirty="0" smtClean="0"/>
          </a:p>
          <a:p>
            <a:endParaRPr lang="en-US" dirty="0"/>
          </a:p>
        </p:txBody>
      </p:sp>
      <p:sp>
        <p:nvSpPr>
          <p:cNvPr id="5" name="Footer Placeholder 4"/>
          <p:cNvSpPr>
            <a:spLocks noGrp="1"/>
          </p:cNvSpPr>
          <p:nvPr>
            <p:ph type="ftr" sz="quarter" idx="11"/>
          </p:nvPr>
        </p:nvSpPr>
        <p:spPr/>
        <p:txBody>
          <a:bodyPr/>
          <a:lstStyle/>
          <a:p>
            <a:r>
              <a:rPr lang="en-US" dirty="0" smtClean="0"/>
              <a:t>Impetus Proprietary</a:t>
            </a:r>
          </a:p>
        </p:txBody>
      </p:sp>
    </p:spTree>
    <p:extLst>
      <p:ext uri="{BB962C8B-B14F-4D97-AF65-F5344CB8AC3E}">
        <p14:creationId xmlns:p14="http://schemas.microsoft.com/office/powerpoint/2010/main" xmlns="" val="30018922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6705600" cy="762000"/>
          </a:xfrm>
        </p:spPr>
        <p:txBody>
          <a:bodyPr/>
          <a:lstStyle/>
          <a:p>
            <a:pPr algn="l"/>
            <a:r>
              <a:rPr lang="en-US" dirty="0" smtClean="0"/>
              <a:t>Objective</a:t>
            </a:r>
            <a:endParaRPr lang="en-US" dirty="0"/>
          </a:p>
        </p:txBody>
      </p:sp>
      <p:sp>
        <p:nvSpPr>
          <p:cNvPr id="3" name="Content Placeholder 2"/>
          <p:cNvSpPr>
            <a:spLocks noGrp="1"/>
          </p:cNvSpPr>
          <p:nvPr>
            <p:ph idx="1"/>
          </p:nvPr>
        </p:nvSpPr>
        <p:spPr>
          <a:xfrm>
            <a:off x="533400" y="1295400"/>
            <a:ext cx="7709848" cy="4800600"/>
          </a:xfrm>
        </p:spPr>
        <p:txBody>
          <a:bodyPr/>
          <a:lstStyle/>
          <a:p>
            <a:r>
              <a:rPr lang="en-US" dirty="0" smtClean="0"/>
              <a:t>Demo of the progress of the last week</a:t>
            </a:r>
          </a:p>
          <a:p>
            <a:r>
              <a:rPr lang="en-US" dirty="0" smtClean="0"/>
              <a:t>Discussing the Tools and Technologies</a:t>
            </a:r>
          </a:p>
          <a:p>
            <a:r>
              <a:rPr lang="en-US" dirty="0" smtClean="0"/>
              <a:t>Planning for next week</a:t>
            </a:r>
            <a:endParaRPr lang="en-US" dirty="0" smtClean="0"/>
          </a:p>
          <a:p>
            <a:endParaRPr lang="en-US" dirty="0"/>
          </a:p>
        </p:txBody>
      </p:sp>
      <p:sp>
        <p:nvSpPr>
          <p:cNvPr id="5" name="Footer Placeholder 4"/>
          <p:cNvSpPr>
            <a:spLocks noGrp="1"/>
          </p:cNvSpPr>
          <p:nvPr>
            <p:ph type="ftr" sz="quarter" idx="11"/>
          </p:nvPr>
        </p:nvSpPr>
        <p:spPr/>
        <p:txBody>
          <a:bodyPr/>
          <a:lstStyle/>
          <a:p>
            <a:r>
              <a:rPr lang="en-US" dirty="0" smtClean="0"/>
              <a:t>Impetus Proprietary</a:t>
            </a:r>
          </a:p>
        </p:txBody>
      </p:sp>
    </p:spTree>
    <p:extLst>
      <p:ext uri="{BB962C8B-B14F-4D97-AF65-F5344CB8AC3E}">
        <p14:creationId xmlns:p14="http://schemas.microsoft.com/office/powerpoint/2010/main" xmlns="" val="427655333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6705600" cy="762000"/>
          </a:xfrm>
        </p:spPr>
        <p:txBody>
          <a:bodyPr/>
          <a:lstStyle/>
          <a:p>
            <a:pPr algn="l"/>
            <a:r>
              <a:rPr lang="en-US" dirty="0" smtClean="0"/>
              <a:t>Shared Machine(server)</a:t>
            </a:r>
            <a:endParaRPr lang="en-US" dirty="0"/>
          </a:p>
        </p:txBody>
      </p:sp>
      <p:sp>
        <p:nvSpPr>
          <p:cNvPr id="3" name="Content Placeholder 2"/>
          <p:cNvSpPr>
            <a:spLocks noGrp="1"/>
          </p:cNvSpPr>
          <p:nvPr>
            <p:ph idx="1"/>
          </p:nvPr>
        </p:nvSpPr>
        <p:spPr>
          <a:xfrm>
            <a:off x="533400" y="1295400"/>
            <a:ext cx="7709848" cy="4800600"/>
          </a:xfrm>
        </p:spPr>
        <p:txBody>
          <a:bodyPr/>
          <a:lstStyle/>
          <a:p>
            <a:r>
              <a:rPr lang="en-US" dirty="0" smtClean="0"/>
              <a:t>Machine Setup</a:t>
            </a:r>
          </a:p>
          <a:p>
            <a:pPr lvl="1"/>
            <a:r>
              <a:rPr lang="en-US" dirty="0" smtClean="0"/>
              <a:t>Linux base machine</a:t>
            </a:r>
          </a:p>
          <a:p>
            <a:pPr lvl="1"/>
            <a:r>
              <a:rPr lang="en-US" dirty="0" smtClean="0"/>
              <a:t>Accessible to all team members and Mentors</a:t>
            </a:r>
          </a:p>
          <a:p>
            <a:pPr lvl="1"/>
            <a:r>
              <a:rPr lang="en-US" dirty="0" smtClean="0"/>
              <a:t>Credentials</a:t>
            </a:r>
          </a:p>
          <a:p>
            <a:pPr lvl="2"/>
            <a:r>
              <a:rPr lang="en-US" dirty="0" err="1" smtClean="0"/>
              <a:t>Impadmin</a:t>
            </a:r>
            <a:r>
              <a:rPr lang="en-US" dirty="0" smtClean="0"/>
              <a:t>/impetus</a:t>
            </a:r>
          </a:p>
          <a:p>
            <a:pPr lvl="2"/>
            <a:r>
              <a:rPr lang="en-US" dirty="0" smtClean="0"/>
              <a:t>Root/root123</a:t>
            </a:r>
            <a:endParaRPr lang="en-US" dirty="0" smtClean="0"/>
          </a:p>
          <a:p>
            <a:pPr>
              <a:buNone/>
            </a:pPr>
            <a:endParaRPr lang="en-US" dirty="0"/>
          </a:p>
        </p:txBody>
      </p:sp>
      <p:sp>
        <p:nvSpPr>
          <p:cNvPr id="5" name="Footer Placeholder 4"/>
          <p:cNvSpPr>
            <a:spLocks noGrp="1"/>
          </p:cNvSpPr>
          <p:nvPr>
            <p:ph type="ftr" sz="quarter" idx="11"/>
          </p:nvPr>
        </p:nvSpPr>
        <p:spPr/>
        <p:txBody>
          <a:bodyPr/>
          <a:lstStyle/>
          <a:p>
            <a:r>
              <a:rPr lang="en-US" dirty="0" smtClean="0"/>
              <a:t>Impetus Proprietary</a:t>
            </a:r>
          </a:p>
        </p:txBody>
      </p:sp>
    </p:spTree>
    <p:extLst>
      <p:ext uri="{BB962C8B-B14F-4D97-AF65-F5344CB8AC3E}">
        <p14:creationId xmlns:p14="http://schemas.microsoft.com/office/powerpoint/2010/main" xmlns="" val="427655333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6705600" cy="762000"/>
          </a:xfrm>
        </p:spPr>
        <p:txBody>
          <a:bodyPr/>
          <a:lstStyle/>
          <a:p>
            <a:pPr algn="l"/>
            <a:r>
              <a:rPr lang="en-US" dirty="0" smtClean="0"/>
              <a:t>Tools and Technologies</a:t>
            </a:r>
            <a:endParaRPr lang="en-US" dirty="0"/>
          </a:p>
        </p:txBody>
      </p:sp>
      <p:sp>
        <p:nvSpPr>
          <p:cNvPr id="3" name="Content Placeholder 2"/>
          <p:cNvSpPr>
            <a:spLocks noGrp="1"/>
          </p:cNvSpPr>
          <p:nvPr>
            <p:ph idx="1"/>
          </p:nvPr>
        </p:nvSpPr>
        <p:spPr>
          <a:xfrm>
            <a:off x="533400" y="1295400"/>
            <a:ext cx="7709848" cy="4800600"/>
          </a:xfrm>
        </p:spPr>
        <p:txBody>
          <a:bodyPr/>
          <a:lstStyle/>
          <a:p>
            <a:r>
              <a:rPr lang="en-US" dirty="0" smtClean="0"/>
              <a:t>Scrum tools</a:t>
            </a:r>
          </a:p>
          <a:p>
            <a:pPr lvl="1"/>
            <a:r>
              <a:rPr lang="en-US" dirty="0" smtClean="0"/>
              <a:t>Version one</a:t>
            </a:r>
          </a:p>
          <a:p>
            <a:pPr lvl="2"/>
            <a:r>
              <a:rPr lang="en-US" dirty="0" smtClean="0"/>
              <a:t>10 users are allowed</a:t>
            </a:r>
          </a:p>
          <a:p>
            <a:pPr lvl="2"/>
            <a:r>
              <a:rPr lang="en-US" dirty="0" smtClean="0"/>
              <a:t>Account created</a:t>
            </a:r>
          </a:p>
          <a:p>
            <a:pPr lvl="3"/>
            <a:r>
              <a:rPr lang="en-US" dirty="0" smtClean="0">
                <a:hlinkClick r:id="rId2"/>
              </a:rPr>
              <a:t>eie.impetus@gmail.com/eie@2015</a:t>
            </a:r>
            <a:endParaRPr lang="en-US" dirty="0" smtClean="0"/>
          </a:p>
          <a:p>
            <a:pPr lvl="3"/>
            <a:r>
              <a:rPr lang="en-US" dirty="0" smtClean="0"/>
              <a:t>All 10 members are </a:t>
            </a:r>
            <a:r>
              <a:rPr lang="en-US" dirty="0" smtClean="0"/>
              <a:t>invited</a:t>
            </a:r>
            <a:endParaRPr lang="en-US" dirty="0" smtClean="0"/>
          </a:p>
          <a:p>
            <a:r>
              <a:rPr lang="en-US" dirty="0" smtClean="0"/>
              <a:t>Code Management(Repository) tools</a:t>
            </a:r>
          </a:p>
          <a:p>
            <a:pPr lvl="1"/>
            <a:r>
              <a:rPr lang="en-US" dirty="0" smtClean="0"/>
              <a:t>GIT</a:t>
            </a:r>
          </a:p>
          <a:p>
            <a:pPr lvl="2"/>
            <a:r>
              <a:rPr lang="en-US" dirty="0" smtClean="0"/>
              <a:t>Eie.impetus@gmail.com/impetus@2015</a:t>
            </a:r>
            <a:endParaRPr lang="en-US" dirty="0" smtClean="0"/>
          </a:p>
          <a:p>
            <a:pPr lvl="2"/>
            <a:r>
              <a:rPr lang="en-US" dirty="0" smtClean="0"/>
              <a:t>All members please make sure the have their account on </a:t>
            </a:r>
            <a:r>
              <a:rPr lang="en-US" dirty="0" err="1" smtClean="0"/>
              <a:t>git</a:t>
            </a:r>
            <a:endParaRPr lang="en-US" dirty="0" smtClean="0"/>
          </a:p>
        </p:txBody>
      </p:sp>
      <p:sp>
        <p:nvSpPr>
          <p:cNvPr id="5" name="Footer Placeholder 4"/>
          <p:cNvSpPr>
            <a:spLocks noGrp="1"/>
          </p:cNvSpPr>
          <p:nvPr>
            <p:ph type="ftr" sz="quarter" idx="11"/>
          </p:nvPr>
        </p:nvSpPr>
        <p:spPr/>
        <p:txBody>
          <a:bodyPr/>
          <a:lstStyle/>
          <a:p>
            <a:r>
              <a:rPr lang="en-US" dirty="0" smtClean="0"/>
              <a:t>Impetus Proprietary</a:t>
            </a:r>
          </a:p>
        </p:txBody>
      </p:sp>
    </p:spTree>
    <p:extLst>
      <p:ext uri="{BB962C8B-B14F-4D97-AF65-F5344CB8AC3E}">
        <p14:creationId xmlns:p14="http://schemas.microsoft.com/office/powerpoint/2010/main" xmlns="" val="4276553333"/>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6705600" cy="762000"/>
          </a:xfrm>
        </p:spPr>
        <p:txBody>
          <a:bodyPr/>
          <a:lstStyle/>
          <a:p>
            <a:pPr algn="l"/>
            <a:r>
              <a:rPr lang="en-US" dirty="0" smtClean="0"/>
              <a:t>Tools and Technologies</a:t>
            </a:r>
            <a:endParaRPr lang="en-US" dirty="0"/>
          </a:p>
        </p:txBody>
      </p:sp>
      <p:sp>
        <p:nvSpPr>
          <p:cNvPr id="3" name="Content Placeholder 2"/>
          <p:cNvSpPr>
            <a:spLocks noGrp="1"/>
          </p:cNvSpPr>
          <p:nvPr>
            <p:ph idx="1"/>
          </p:nvPr>
        </p:nvSpPr>
        <p:spPr>
          <a:xfrm>
            <a:off x="533400" y="1295400"/>
            <a:ext cx="7709848" cy="4800600"/>
          </a:xfrm>
        </p:spPr>
        <p:txBody>
          <a:bodyPr/>
          <a:lstStyle/>
          <a:p>
            <a:r>
              <a:rPr lang="en-US" dirty="0" smtClean="0"/>
              <a:t>JAVA 8</a:t>
            </a:r>
          </a:p>
          <a:p>
            <a:pPr lvl="0"/>
            <a:r>
              <a:rPr lang="en-US" dirty="0" smtClean="0"/>
              <a:t>Programming language–Java8</a:t>
            </a:r>
            <a:endParaRPr lang="en-IN" dirty="0" smtClean="0"/>
          </a:p>
          <a:p>
            <a:pPr lvl="0"/>
            <a:r>
              <a:rPr lang="en-US" dirty="0" smtClean="0"/>
              <a:t>Integration framework </a:t>
            </a:r>
            <a:r>
              <a:rPr lang="en-US" dirty="0" smtClean="0"/>
              <a:t>– Drop </a:t>
            </a:r>
            <a:r>
              <a:rPr lang="en-US" dirty="0" smtClean="0"/>
              <a:t>wizard</a:t>
            </a:r>
            <a:endParaRPr lang="en-IN" dirty="0" smtClean="0"/>
          </a:p>
          <a:p>
            <a:pPr lvl="0"/>
            <a:r>
              <a:rPr lang="en-US" dirty="0" smtClean="0"/>
              <a:t>Unit test framework – </a:t>
            </a:r>
            <a:r>
              <a:rPr lang="en-US" dirty="0" smtClean="0"/>
              <a:t>Test </a:t>
            </a:r>
            <a:r>
              <a:rPr lang="en-US" dirty="0" smtClean="0"/>
              <a:t>NG</a:t>
            </a:r>
            <a:endParaRPr lang="en-IN" dirty="0" smtClean="0"/>
          </a:p>
          <a:p>
            <a:pPr lvl="0"/>
            <a:r>
              <a:rPr lang="en-US" dirty="0" smtClean="0"/>
              <a:t>Integration/scenario based testing framework – </a:t>
            </a:r>
            <a:r>
              <a:rPr lang="en-US" dirty="0" err="1" smtClean="0"/>
              <a:t>SoapUI</a:t>
            </a:r>
            <a:endParaRPr lang="en-IN" dirty="0" smtClean="0"/>
          </a:p>
        </p:txBody>
      </p:sp>
      <p:sp>
        <p:nvSpPr>
          <p:cNvPr id="5" name="Footer Placeholder 4"/>
          <p:cNvSpPr>
            <a:spLocks noGrp="1"/>
          </p:cNvSpPr>
          <p:nvPr>
            <p:ph type="ftr" sz="quarter" idx="11"/>
          </p:nvPr>
        </p:nvSpPr>
        <p:spPr/>
        <p:txBody>
          <a:bodyPr/>
          <a:lstStyle/>
          <a:p>
            <a:r>
              <a:rPr lang="en-US" dirty="0" smtClean="0"/>
              <a:t>Impetus Proprietary</a:t>
            </a:r>
          </a:p>
        </p:txBody>
      </p:sp>
    </p:spTree>
    <p:extLst>
      <p:ext uri="{BB962C8B-B14F-4D97-AF65-F5344CB8AC3E}">
        <p14:creationId xmlns:p14="http://schemas.microsoft.com/office/powerpoint/2010/main" xmlns="" val="427655333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and Technologies</a:t>
            </a:r>
            <a:endParaRPr lang="en-IN" dirty="0"/>
          </a:p>
        </p:txBody>
      </p:sp>
      <p:sp>
        <p:nvSpPr>
          <p:cNvPr id="3" name="Content Placeholder 2"/>
          <p:cNvSpPr>
            <a:spLocks noGrp="1"/>
          </p:cNvSpPr>
          <p:nvPr>
            <p:ph idx="1"/>
          </p:nvPr>
        </p:nvSpPr>
        <p:spPr/>
        <p:txBody>
          <a:bodyPr/>
          <a:lstStyle/>
          <a:p>
            <a:pPr lvl="0"/>
            <a:r>
              <a:rPr lang="en-US" dirty="0" smtClean="0"/>
              <a:t>Build tool </a:t>
            </a:r>
            <a:r>
              <a:rPr lang="en-US" dirty="0" smtClean="0"/>
              <a:t>– Gradle</a:t>
            </a:r>
            <a:endParaRPr lang="en-IN" dirty="0" smtClean="0"/>
          </a:p>
          <a:p>
            <a:pPr lvl="0"/>
            <a:r>
              <a:rPr lang="en-US" dirty="0" smtClean="0"/>
              <a:t>Continuous Integration – Jenkins </a:t>
            </a:r>
            <a:r>
              <a:rPr lang="en-US" dirty="0" smtClean="0"/>
              <a:t>and Sonar</a:t>
            </a:r>
            <a:endParaRPr lang="en-IN" dirty="0" smtClean="0"/>
          </a:p>
          <a:p>
            <a:pPr lvl="0"/>
            <a:r>
              <a:rPr lang="en-US" dirty="0" smtClean="0"/>
              <a:t>Performance </a:t>
            </a:r>
            <a:r>
              <a:rPr lang="en-US" dirty="0" smtClean="0"/>
              <a:t>test frame work </a:t>
            </a:r>
            <a:r>
              <a:rPr lang="en-US" dirty="0" smtClean="0"/>
              <a:t>– </a:t>
            </a:r>
            <a:r>
              <a:rPr lang="en-US" dirty="0" smtClean="0"/>
              <a:t>TBD</a:t>
            </a:r>
            <a:endParaRPr lang="en-IN" dirty="0" smtClean="0"/>
          </a:p>
          <a:p>
            <a:r>
              <a:rPr lang="en-US" dirty="0" smtClean="0"/>
              <a:t>Chef </a:t>
            </a:r>
            <a:r>
              <a:rPr lang="en-US" dirty="0" smtClean="0"/>
              <a:t>server/client</a:t>
            </a:r>
          </a:p>
          <a:p>
            <a:pPr lvl="1">
              <a:buNone/>
            </a:pPr>
            <a:endParaRPr lang="en-US" dirty="0" smtClean="0"/>
          </a:p>
          <a:p>
            <a:pPr lvl="1">
              <a:buNone/>
            </a:pPr>
            <a:r>
              <a:rPr lang="en-US" dirty="0" smtClean="0"/>
              <a:t>NOTE: All </a:t>
            </a:r>
            <a:r>
              <a:rPr lang="en-US" dirty="0" smtClean="0"/>
              <a:t>members </a:t>
            </a:r>
            <a:r>
              <a:rPr lang="en-US" dirty="0" smtClean="0"/>
              <a:t>please make </a:t>
            </a:r>
            <a:r>
              <a:rPr lang="en-US" dirty="0" smtClean="0"/>
              <a:t>sure you </a:t>
            </a:r>
            <a:r>
              <a:rPr lang="en-US" dirty="0" smtClean="0"/>
              <a:t>have all the softwares installed on your local machine</a:t>
            </a:r>
            <a:endParaRPr lang="en-US" dirty="0" smtClean="0"/>
          </a:p>
          <a:p>
            <a:endParaRPr lang="en-IN" dirty="0"/>
          </a:p>
        </p:txBody>
      </p:sp>
      <p:sp>
        <p:nvSpPr>
          <p:cNvPr id="4" name="Footer Placeholder 3"/>
          <p:cNvSpPr>
            <a:spLocks noGrp="1"/>
          </p:cNvSpPr>
          <p:nvPr>
            <p:ph type="ftr" sz="quarter" idx="11"/>
          </p:nvPr>
        </p:nvSpPr>
        <p:spPr/>
        <p:txBody>
          <a:bodyPr/>
          <a:lstStyle/>
          <a:p>
            <a:r>
              <a:rPr lang="en-US" smtClean="0"/>
              <a:t>Impetus Proprietary</a:t>
            </a:r>
            <a:endParaRPr lang="en-US" dirty="0" smtClean="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Deliverables</a:t>
            </a:r>
            <a:endParaRPr lang="en-IN" dirty="0"/>
          </a:p>
        </p:txBody>
      </p:sp>
      <p:sp>
        <p:nvSpPr>
          <p:cNvPr id="3" name="Content Placeholder 2"/>
          <p:cNvSpPr>
            <a:spLocks noGrp="1"/>
          </p:cNvSpPr>
          <p:nvPr>
            <p:ph idx="1"/>
          </p:nvPr>
        </p:nvSpPr>
        <p:spPr/>
        <p:txBody>
          <a:bodyPr/>
          <a:lstStyle/>
          <a:p>
            <a:pPr lvl="0"/>
            <a:r>
              <a:rPr lang="en-IN" dirty="0" smtClean="0"/>
              <a:t>All required resources available except the emulator </a:t>
            </a:r>
            <a:r>
              <a:rPr lang="en-IN" dirty="0" err="1" smtClean="0"/>
              <a:t>Rahul</a:t>
            </a:r>
            <a:r>
              <a:rPr lang="en-IN" dirty="0" smtClean="0"/>
              <a:t> promised to provide</a:t>
            </a:r>
            <a:endParaRPr lang="en-IN" dirty="0"/>
          </a:p>
        </p:txBody>
      </p:sp>
      <p:sp>
        <p:nvSpPr>
          <p:cNvPr id="4" name="Footer Placeholder 3"/>
          <p:cNvSpPr>
            <a:spLocks noGrp="1"/>
          </p:cNvSpPr>
          <p:nvPr>
            <p:ph type="ftr" sz="quarter" idx="11"/>
          </p:nvPr>
        </p:nvSpPr>
        <p:spPr/>
        <p:txBody>
          <a:bodyPr/>
          <a:lstStyle/>
          <a:p>
            <a:r>
              <a:rPr lang="en-US" smtClean="0"/>
              <a:t>Impetus Proprietary</a:t>
            </a:r>
            <a:endParaRPr lang="en-US" dirty="0" smtClean="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pPr>
              <a:defRPr/>
            </a:pPr>
            <a:r>
              <a:rPr lang="en-US" dirty="0" smtClean="0"/>
              <a:t>Q&amp;A</a:t>
            </a:r>
            <a:endParaRPr lang="en-US" dirty="0"/>
          </a:p>
        </p:txBody>
      </p:sp>
    </p:spTree>
  </p:cSld>
  <p:clrMapOvr>
    <a:masterClrMapping/>
  </p:clrMapOvr>
  <p:transition>
    <p:fade/>
  </p:transition>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ImpetusCorporatePresentationTemplateMarch2011">
  <a:themeElements>
    <a:clrScheme name="Custom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0000E5"/>
      </a:hlink>
      <a:folHlink>
        <a:srgbClr val="FF0000"/>
      </a:folHlink>
    </a:clrScheme>
    <a:fontScheme name="Corporate_Presentation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566738" marR="0" indent="-566738" algn="l" defTabSz="914400" rtl="0" eaLnBrk="0" fontAlgn="base" latinLnBrk="0" hangingPunct="0">
          <a:lnSpc>
            <a:spcPct val="90000"/>
          </a:lnSpc>
          <a:spcBef>
            <a:spcPct val="30000"/>
          </a:spcBef>
          <a:spcAft>
            <a:spcPct val="0"/>
          </a:spcAft>
          <a:buClr>
            <a:srgbClr val="DB241C"/>
          </a:buClr>
          <a:buSzPct val="120000"/>
          <a:buFontTx/>
          <a:buChar char="•"/>
          <a:tabLst/>
          <a:defRPr kumimoji="0" lang="en-US" sz="1000" b="1" i="0" u="none" strike="noStrike" cap="none" normalizeH="0" baseline="0" smtClean="0">
            <a:ln>
              <a:noFill/>
            </a:ln>
            <a:solidFill>
              <a:srgbClr val="2F5E5E"/>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566738" marR="0" indent="-566738" algn="l" defTabSz="914400" rtl="0" eaLnBrk="0" fontAlgn="base" latinLnBrk="0" hangingPunct="0">
          <a:lnSpc>
            <a:spcPct val="90000"/>
          </a:lnSpc>
          <a:spcBef>
            <a:spcPct val="30000"/>
          </a:spcBef>
          <a:spcAft>
            <a:spcPct val="0"/>
          </a:spcAft>
          <a:buClr>
            <a:srgbClr val="DB241C"/>
          </a:buClr>
          <a:buSzPct val="120000"/>
          <a:buFontTx/>
          <a:buChar char="•"/>
          <a:tabLst/>
          <a:defRPr kumimoji="0" lang="en-US" sz="1000" b="1" i="0" u="none" strike="noStrike" cap="none" normalizeH="0" baseline="0" smtClean="0">
            <a:ln>
              <a:noFill/>
            </a:ln>
            <a:solidFill>
              <a:srgbClr val="2F5E5E"/>
            </a:solidFill>
            <a:effectLst/>
            <a:latin typeface="Arial" charset="0"/>
          </a:defRPr>
        </a:defPPr>
      </a:lstStyle>
    </a:lnDef>
  </a:objectDefaults>
  <a:extraClrSchemeLst>
    <a:extraClrScheme>
      <a:clrScheme name="Corporate_Presentation_Templat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rporate_Presentation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Corporate_Presentation_Templat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rporate_Presentation_Templat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rporate_Presentation_Templat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rporate_Presentation_Templat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Corporate_Presentation_Templat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mpetus">
  <a:themeElements>
    <a:clrScheme name="Impetus">
      <a:dk1>
        <a:srgbClr val="2B2C2A"/>
      </a:dk1>
      <a:lt1>
        <a:srgbClr val="FFFFFF"/>
      </a:lt1>
      <a:dk2>
        <a:srgbClr val="2B2C2A"/>
      </a:dk2>
      <a:lt2>
        <a:srgbClr val="FFFFFF"/>
      </a:lt2>
      <a:accent1>
        <a:srgbClr val="4E73A8"/>
      </a:accent1>
      <a:accent2>
        <a:srgbClr val="95B8D9"/>
      </a:accent2>
      <a:accent3>
        <a:srgbClr val="082D62"/>
      </a:accent3>
      <a:accent4>
        <a:srgbClr val="5E9BCF"/>
      </a:accent4>
      <a:accent5>
        <a:srgbClr val="00060D"/>
      </a:accent5>
      <a:accent6>
        <a:srgbClr val="184D8C"/>
      </a:accent6>
      <a:hlink>
        <a:srgbClr val="507EA8"/>
      </a:hlink>
      <a:folHlink>
        <a:srgbClr val="507EA8"/>
      </a:folHlink>
    </a:clrScheme>
    <a:fontScheme name="Title &amp; Bullets">
      <a:majorFont>
        <a:latin typeface="Franklin Gothic Medium"/>
        <a:ea typeface="ヒラギノ角ゴ ProN W6"/>
        <a:cs typeface="ヒラギノ角ゴ ProN W6"/>
      </a:majorFont>
      <a:minorFont>
        <a:latin typeface="Franklin Gothic Book"/>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Franklin Gothic Book" charset="0"/>
            <a:ea typeface="ヒラギノ角ゴ ProN W3" charset="0"/>
            <a:cs typeface="ヒラギノ角ゴ ProN W3" charset="0"/>
            <a:sym typeface="Franklin Gothic Book"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Franklin Gothic Book" charset="0"/>
            <a:ea typeface="ヒラギノ角ゴ ProN W3" charset="0"/>
            <a:cs typeface="ヒラギノ角ゴ ProN W3" charset="0"/>
            <a:sym typeface="Franklin Gothic Book"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ublishingExpirationDate xmlns="http://schemas.microsoft.com/sharepoint/v3" xsi:nil="true"/>
    <PublishingStartDate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E04ABF03C094A4692875151F6F31DDB" ma:contentTypeVersion="1" ma:contentTypeDescription="Create a new document." ma:contentTypeScope="" ma:versionID="7521448cef8b01bb3ca3ea523a6c1747">
  <xsd:schema xmlns:xsd="http://www.w3.org/2001/XMLSchema" xmlns:p="http://schemas.microsoft.com/office/2006/metadata/properties" xmlns:ns1="http://schemas.microsoft.com/sharepoint/v3" targetNamespace="http://schemas.microsoft.com/office/2006/metadata/properties" ma:root="true" ma:fieldsID="3f9ae223c4b0db7928b05b88e77eec4a" ns1:_="">
    <xsd:import namespace="http://schemas.microsoft.com/sharepoint/v3"/>
    <xsd:element name="properties">
      <xsd:complexType>
        <xsd:sequence>
          <xsd:element name="documentManagement">
            <xsd:complexType>
              <xsd:all>
                <xsd:element ref="ns1:ImageWidth" minOccurs="0"/>
                <xsd:element ref="ns1:ImageHeight" minOccurs="0"/>
                <xsd:element ref="ns1:PublishingStartDate" minOccurs="0"/>
                <xsd:element ref="ns1:PublishingExpirationDate"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ImageWidth" ma:index="9" nillable="true" ma:displayName="Picture Width" ma:internalName="ImageWidth" ma:readOnly="true">
      <xsd:simpleType>
        <xsd:restriction base="dms:Unknown"/>
      </xsd:simpleType>
    </xsd:element>
    <xsd:element name="ImageHeight" ma:index="10" nillable="true" ma:displayName="Picture Height" ma:internalName="ImageHeight" ma:readOnly="true">
      <xsd:simpleType>
        <xsd:restriction base="dms:Unknown"/>
      </xsd:simpleType>
    </xsd:element>
    <xsd:element name="PublishingStartDate" ma:index="12" nillable="true" ma:displayName="Scheduling Start Date" ma:description="" ma:internalName="PublishingStartDate">
      <xsd:simpleType>
        <xsd:restriction base="dms:Unknown"/>
      </xsd:simpleType>
    </xsd:element>
    <xsd:element name="PublishingExpirationDate" ma:index="13" nillable="true" ma:displayName="Scheduling End Date" ma:description=""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4.xml><?xml version="1.0" encoding="utf-8"?>
<LongProperties xmlns="http://schemas.microsoft.com/office/2006/metadata/longProperties"/>
</file>

<file path=customXml/itemProps1.xml><?xml version="1.0" encoding="utf-8"?>
<ds:datastoreItem xmlns:ds="http://schemas.openxmlformats.org/officeDocument/2006/customXml" ds:itemID="{1970FA0E-8F94-4439-9C0F-954FD283BF1D}">
  <ds:schemaRefs>
    <ds:schemaRef ds:uri="http://schemas.microsoft.com/sharepoint/v3/contenttype/forms"/>
  </ds:schemaRefs>
</ds:datastoreItem>
</file>

<file path=customXml/itemProps2.xml><?xml version="1.0" encoding="utf-8"?>
<ds:datastoreItem xmlns:ds="http://schemas.openxmlformats.org/officeDocument/2006/customXml" ds:itemID="{8791DE17-08FC-49ED-A6F3-45B4E424D98E}">
  <ds:schemaRefs>
    <ds:schemaRef ds:uri="http://purl.org/dc/dcmitype/"/>
    <ds:schemaRef ds:uri="http://schemas.microsoft.com/office/2006/documentManagement/types"/>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CFF471EF-F5F7-4C38-A857-273DC3F740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4.xml><?xml version="1.0" encoding="utf-8"?>
<ds:datastoreItem xmlns:ds="http://schemas.openxmlformats.org/officeDocument/2006/customXml" ds:itemID="{CA10232C-ADF6-492C-B94C-5B27FC97041F}">
  <ds:schemaRefs>
    <ds:schemaRef ds:uri="http://schemas.microsoft.com/office/2006/metadata/longProperties"/>
  </ds:schemaRefs>
</ds:datastoreItem>
</file>

<file path=docProps/app.xml><?xml version="1.0" encoding="utf-8"?>
<Properties xmlns="http://schemas.openxmlformats.org/officeDocument/2006/extended-properties" xmlns:vt="http://schemas.openxmlformats.org/officeDocument/2006/docPropsVTypes">
  <Template>Engineering Excellence Induction_Mentors&amp;Evaluators</Template>
  <TotalTime>935</TotalTime>
  <Words>180</Words>
  <Application>Microsoft Office PowerPoint</Application>
  <PresentationFormat>On-screen Show (4:3)</PresentationFormat>
  <Paragraphs>53</Paragraphs>
  <Slides>9</Slides>
  <Notes>2</Notes>
  <HiddenSlides>0</HiddenSlides>
  <MMClips>0</MMClips>
  <ScaleCrop>false</ScaleCrop>
  <HeadingPairs>
    <vt:vector size="4" baseType="variant">
      <vt:variant>
        <vt:lpstr>Theme</vt:lpstr>
      </vt:variant>
      <vt:variant>
        <vt:i4>2</vt:i4>
      </vt:variant>
      <vt:variant>
        <vt:lpstr>Slide Titles</vt:lpstr>
      </vt:variant>
      <vt:variant>
        <vt:i4>9</vt:i4>
      </vt:variant>
    </vt:vector>
  </HeadingPairs>
  <TitlesOfParts>
    <vt:vector size="11" baseType="lpstr">
      <vt:lpstr>ImpetusCorporatePresentationTemplateMarch2011</vt:lpstr>
      <vt:lpstr>Impetus</vt:lpstr>
      <vt:lpstr>External Interface Engine</vt:lpstr>
      <vt:lpstr>Agenda</vt:lpstr>
      <vt:lpstr>Objective</vt:lpstr>
      <vt:lpstr>Shared Machine(server)</vt:lpstr>
      <vt:lpstr>Tools and Technologies</vt:lpstr>
      <vt:lpstr>Tools and Technologies</vt:lpstr>
      <vt:lpstr>Tools and Technologies</vt:lpstr>
      <vt:lpstr>Deliverables</vt:lpstr>
      <vt:lpstr>Q&amp;A</vt:lpstr>
    </vt:vector>
  </TitlesOfParts>
  <Manager>MarCom</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Excellence Induction</dc:title>
  <dc:creator>Jhilmil Jhala</dc:creator>
  <cp:lastModifiedBy>kd</cp:lastModifiedBy>
  <cp:revision>70</cp:revision>
  <dcterms:created xsi:type="dcterms:W3CDTF">2013-08-22T07:17:28Z</dcterms:created>
  <dcterms:modified xsi:type="dcterms:W3CDTF">2015-03-14T10:12:27Z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ContentTypeId">
    <vt:lpwstr>0x0101005E04ABF03C094A4692875151F6F31DDB</vt:lpwstr>
  </property>
</Properties>
</file>