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DF14-C1A9-43A7-855E-C2C4A36E2278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320C8-15D9-4786-B3E6-A7221D9AF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320C8-15D9-4786-B3E6-A7221D9AF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CB1C-BF9D-A7DC-9C42-C16A47FA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75DDE-3768-D6A9-4BD0-4EA591716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4AB6-8729-4A6D-A677-98348C44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4B3A-43DB-B517-FA52-796AE73B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E521-0B22-C745-CC89-4779C009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1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B3D3-C219-131B-698E-5AB79EC6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AC4F8-367C-5862-C1AC-4C3044ECD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AF760-3020-CB67-DE60-87AD1DD6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6A42F-BA8B-9463-62AF-6D2BF025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852A-A00A-E1F0-D1BD-7817D36D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B481E-2679-5F17-271B-1DF29C4C3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2D202-1C56-6341-6E5C-E42417616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4260-5877-014F-7008-319C8EF4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12C5-AA5A-E88C-F5B5-DBED718C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8A555-A044-A8F6-07EC-4E89B1ED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58D1-95C6-D61F-FB9E-58300651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F472-752F-3C2B-559D-6F7A61C4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0DE8-249C-7BB3-5D8A-8DD1FB95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CB434-2B46-AC96-9F19-77F6FAC4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AE5C7-84F6-BF89-BD4A-31AFE4ED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EDBB4-6DC3-8770-8914-273DF9D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66FE-E952-3F91-45EC-B19B893E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A4C8-7570-6CFE-8BDC-15996251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9DA80-BEEE-5C07-87E7-0EB5CE3E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B9FA-DEFE-73A7-E179-D4482360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3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4FEF-E246-FEE7-5D10-E4AFA7B85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1D49-0C21-A744-05EB-C945473B8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1E06D-16A3-F703-19FE-7FAFA8457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7AC95-7FB2-AF50-77D7-4861C39A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6C0D2-9E26-A029-5351-5B3F041C8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4B7C3-3634-D8EA-7022-830802E2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6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BA32-D652-2E49-9C2F-C308304A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B9940-143B-0A83-A90C-8EAFE334A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825B8-0639-9F93-8EA4-B95EAA38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EB14D-AE9E-CCF7-A9F0-2F0741CF7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508D3-35FC-68E3-91B6-26566ABCD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B94BC-D649-DDCC-E846-68EF568BE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86244-7AD6-148A-8D81-D2DFF839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670BA4-73CD-EBF3-3EDD-BE50A5C5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4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A55A-97C6-B9DF-823D-AAC135CA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867C0-A729-AB76-05A1-9CDDD2AC3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BE6E-90A1-D939-C49F-FF749DB9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EA1CD-DF14-9F87-4A6F-230862A7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0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8BAF5-9289-A01F-0016-21285992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2D573-DC51-B861-BEA4-0418C19D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78F7-0AC5-D2CD-212B-C0FB96BA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4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44A4-7A22-CCCE-11A2-8292450E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A815-7176-C20E-F587-F2CFBEF93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F2F9-083E-632F-D8F5-AD79D9A20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7A888-F01C-A9EC-05C0-BDBABFC5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C799-2AB7-ACEE-3954-63CFE256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31D7-0E4B-A4C9-E23A-DCBD9379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4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A4E2-40D1-591A-9E23-DA2DE08D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BFEA8-6B50-00AA-9903-6D23B3168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8115F-AD99-62DA-F6C4-87F509CC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E1479-4EA1-2B88-00C3-0788C376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ABF02-74ED-DA74-81AD-2F703B2DF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2BCCA-BAFD-0436-6790-4606D18F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00CD8-842C-6089-3476-2B93B9406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B6E8-3FE0-51AD-3604-CBD39550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8098-AB5F-E3AC-A183-215109253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11408-9C40-4F05-92A2-64D964F8EFF3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7CD18-3D8A-BFA0-6517-EECD2F699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9DF2-314F-43C3-67A6-A2E6416D6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6EBF1-8EB5-4C6A-8CCD-7CD325DC1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99F34-43A7-DAAE-99E6-122CCB5C0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Bitwise operations, Recursion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And Why C++ not OOP mainly/only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DAD64-1AFF-70C7-A76C-CBE48047C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F78799-200F-4EF3-4ACF-5B35A56EB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4327" b="-1"/>
          <a:stretch/>
        </p:blipFill>
        <p:spPr>
          <a:xfrm>
            <a:off x="579032" y="579031"/>
            <a:ext cx="11033936" cy="56991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73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1D96-31DB-6B34-4CC2-E6FAFDA9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 of Right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33FC-103F-CBC8-A1CA-1A4C168E0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#include &lt;iostream&gt;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int num = 18; // Start with a positive number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num &lt;&lt; " &gt;&gt; " &lt;&lt; </a:t>
            </a:r>
            <a:r>
              <a:rPr lang="en-US" dirty="0" err="1"/>
              <a:t>i</a:t>
            </a:r>
            <a:r>
              <a:rPr lang="en-US" dirty="0"/>
              <a:t> &lt;&lt; " = " &lt;&lt; (num &gt;&gt; </a:t>
            </a:r>
            <a:r>
              <a:rPr lang="en-US" dirty="0" err="1"/>
              <a:t>i</a:t>
            </a:r>
            <a:r>
              <a:rPr lang="en-US" dirty="0"/>
              <a:t>) &lt;&lt; "\n";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int </a:t>
            </a:r>
            <a:r>
              <a:rPr lang="en-US" dirty="0" err="1"/>
              <a:t>negNum</a:t>
            </a:r>
            <a:r>
              <a:rPr lang="en-US" dirty="0"/>
              <a:t> = -18; // Negative number example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++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negNum</a:t>
            </a:r>
            <a:r>
              <a:rPr lang="en-US" dirty="0"/>
              <a:t> &lt;&lt; " &gt;&gt; " &lt;&lt; </a:t>
            </a:r>
            <a:r>
              <a:rPr lang="en-US" dirty="0" err="1"/>
              <a:t>i</a:t>
            </a:r>
            <a:r>
              <a:rPr lang="en-US" dirty="0"/>
              <a:t> &lt;&lt; " = " &lt;&lt; (</a:t>
            </a:r>
            <a:r>
              <a:rPr lang="en-US" dirty="0" err="1"/>
              <a:t>negNum</a:t>
            </a:r>
            <a:r>
              <a:rPr lang="en-US" dirty="0"/>
              <a:t> &gt;&gt; </a:t>
            </a:r>
            <a:r>
              <a:rPr lang="en-US" dirty="0" err="1"/>
              <a:t>i</a:t>
            </a:r>
            <a:r>
              <a:rPr lang="en-US" dirty="0"/>
              <a:t>) &lt;&lt; "\n";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2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DB77-8AFF-4526-2C14-A0BE58EC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9A2B-00DA-442A-727A-CCB20CAD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41AA1-33E4-FB6C-E85C-0379FE20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93" y="176922"/>
            <a:ext cx="5897066" cy="619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6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4E2750-9524-09A0-D0FF-9CCA045AF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11F9-F346-F0D1-F78E-8752ED35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BA83-4185-2F56-FCE7-A5658169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2FD7A-9A4B-9A00-FB54-6DC10B40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51" y="2041659"/>
            <a:ext cx="8811795" cy="37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1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43DECDE-02C3-D1EF-BA21-FF7BE399B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20" y="643466"/>
            <a:ext cx="840915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779A1BE-901B-2565-3179-D02086166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DB03-C9F4-F6DB-281A-E2710D63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848AA-5B54-532B-208D-C5495439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9CA37-6F21-3221-EAF1-3FCB02912814}"/>
              </a:ext>
            </a:extLst>
          </p:cNvPr>
          <p:cNvSpPr txBox="1"/>
          <p:nvPr/>
        </p:nvSpPr>
        <p:spPr>
          <a:xfrm>
            <a:off x="3048511" y="1999373"/>
            <a:ext cx="657416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#include &lt;iostream&gt; </a:t>
            </a:r>
          </a:p>
          <a:p>
            <a:r>
              <a:rPr lang="en-US" dirty="0"/>
              <a:t>#include &lt;vector&gt; </a:t>
            </a:r>
          </a:p>
          <a:p>
            <a:r>
              <a:rPr lang="en-US" dirty="0"/>
              <a:t>void </a:t>
            </a:r>
            <a:r>
              <a:rPr lang="en-US" dirty="0" err="1"/>
              <a:t>bruteForce</a:t>
            </a:r>
            <a:r>
              <a:rPr lang="en-US" dirty="0"/>
              <a:t>() { char symbols[] = {'a', 'b', 'c'}; // Input symbols int length = </a:t>
            </a:r>
            <a:r>
              <a:rPr lang="en-US" dirty="0" err="1"/>
              <a:t>sizeof</a:t>
            </a:r>
            <a:r>
              <a:rPr lang="en-US" dirty="0"/>
              <a:t>(symbols) / </a:t>
            </a:r>
            <a:r>
              <a:rPr lang="en-US" dirty="0" err="1"/>
              <a:t>sizeof</a:t>
            </a:r>
            <a:r>
              <a:rPr lang="en-US" dirty="0"/>
              <a:t>(symbols[0]); int </a:t>
            </a:r>
            <a:r>
              <a:rPr lang="en-US" dirty="0" err="1"/>
              <a:t>totalCombinations</a:t>
            </a:r>
            <a:r>
              <a:rPr lang="en-US" dirty="0"/>
              <a:t> = 1 &lt;&lt; length; // Total combinations = 2^length // Iterate through all possible bit masks for (int mask = 1; mask &lt; </a:t>
            </a:r>
            <a:r>
              <a:rPr lang="en-US" dirty="0" err="1"/>
              <a:t>totalCombinations</a:t>
            </a:r>
            <a:r>
              <a:rPr lang="en-US" dirty="0"/>
              <a:t>; ++mask) { // Start from 1 to skip empty set std::string combination;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length; ++</a:t>
            </a:r>
            <a:r>
              <a:rPr lang="en-US" dirty="0" err="1"/>
              <a:t>i</a:t>
            </a:r>
            <a:r>
              <a:rPr lang="en-US" dirty="0"/>
              <a:t>) { if (mask &amp; (1 &lt;&lt; </a:t>
            </a:r>
            <a:r>
              <a:rPr lang="en-US" dirty="0" err="1"/>
              <a:t>i</a:t>
            </a:r>
            <a:r>
              <a:rPr lang="en-US" dirty="0"/>
              <a:t>)) { // Check if the </a:t>
            </a:r>
            <a:r>
              <a:rPr lang="en-US" dirty="0" err="1"/>
              <a:t>ith</a:t>
            </a:r>
            <a:r>
              <a:rPr lang="en-US" dirty="0"/>
              <a:t> bit is set combination += symbols[</a:t>
            </a:r>
            <a:r>
              <a:rPr lang="en-US" dirty="0" err="1"/>
              <a:t>i</a:t>
            </a:r>
            <a:r>
              <a:rPr lang="en-US" dirty="0"/>
              <a:t>]; } } std::</a:t>
            </a:r>
            <a:r>
              <a:rPr lang="en-US" dirty="0" err="1"/>
              <a:t>cout</a:t>
            </a:r>
            <a:r>
              <a:rPr lang="en-US" dirty="0"/>
              <a:t> &lt;&lt; combination &lt;&lt; "\n"; } } int main() { </a:t>
            </a:r>
            <a:r>
              <a:rPr lang="en-US" dirty="0" err="1"/>
              <a:t>bruteForce</a:t>
            </a:r>
            <a:r>
              <a:rPr lang="en-US" dirty="0"/>
              <a:t>(); return 0; }</a:t>
            </a:r>
          </a:p>
        </p:txBody>
      </p:sp>
    </p:spTree>
    <p:extLst>
      <p:ext uri="{BB962C8B-B14F-4D97-AF65-F5344CB8AC3E}">
        <p14:creationId xmlns:p14="http://schemas.microsoft.com/office/powerpoint/2010/main" val="39021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9BC8CE-ACEE-7D87-A099-9EFE6C97E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032" y="317638"/>
            <a:ext cx="5719987" cy="589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5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hite and black text&#10;&#10;Description automatically generated">
            <a:extLst>
              <a:ext uri="{FF2B5EF4-FFF2-40B4-BE49-F238E27FC236}">
                <a16:creationId xmlns:a16="http://schemas.microsoft.com/office/drawing/2014/main" id="{3C316192-CE6F-9AD2-E5F0-90F56EE3F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9145" y="643466"/>
            <a:ext cx="891370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4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7350050-C1C7-0296-1272-BFF083F7F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66" y="643466"/>
            <a:ext cx="79586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0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298</Words>
  <Application>Microsoft Office PowerPoint</Application>
  <PresentationFormat>Widescreen</PresentationFormat>
  <Paragraphs>21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Bitwise operations, Recursion And Why C++ not OOP mainly/only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Example of Right Shift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Gžegoževskis</dc:creator>
  <cp:lastModifiedBy>Marius Gžegoževskis</cp:lastModifiedBy>
  <cp:revision>1</cp:revision>
  <dcterms:created xsi:type="dcterms:W3CDTF">2024-11-24T19:50:40Z</dcterms:created>
  <dcterms:modified xsi:type="dcterms:W3CDTF">2024-11-24T20:17:59Z</dcterms:modified>
</cp:coreProperties>
</file>