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6" r:id="rId4"/>
    <p:sldId id="268" r:id="rId5"/>
    <p:sldId id="265" r:id="rId6"/>
    <p:sldId id="267" r:id="rId7"/>
    <p:sldId id="264" r:id="rId8"/>
    <p:sldId id="263" r:id="rId9"/>
    <p:sldId id="261" r:id="rId10"/>
    <p:sldId id="262" r:id="rId11"/>
    <p:sldId id="269" r:id="rId12"/>
    <p:sldId id="273" r:id="rId13"/>
    <p:sldId id="274" r:id="rId14"/>
    <p:sldId id="270" r:id="rId15"/>
    <p:sldId id="275" r:id="rId16"/>
    <p:sldId id="276" r:id="rId17"/>
    <p:sldId id="271" r:id="rId18"/>
    <p:sldId id="272"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E3E"/>
    <a:srgbClr val="EFDB3F"/>
    <a:srgbClr val="EDD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537882-79F3-45C2-A021-F0C22ECFA590}" v="1627" dt="2022-01-09T07:04:18.44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6" autoAdjust="0"/>
    <p:restoredTop sz="94660"/>
  </p:normalViewPr>
  <p:slideViewPr>
    <p:cSldViewPr snapToGrid="0">
      <p:cViewPr>
        <p:scale>
          <a:sx n="80" d="100"/>
          <a:sy n="80" d="100"/>
        </p:scale>
        <p:origin x="1908"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悟司" userId="374da5b9c5364528" providerId="LiveId" clId="{F6537882-79F3-45C2-A021-F0C22ECFA590}"/>
    <pc:docChg chg="undo redo custSel addSld delSld modSld sldOrd modMainMaster">
      <pc:chgData name="中村 悟司" userId="374da5b9c5364528" providerId="LiveId" clId="{F6537882-79F3-45C2-A021-F0C22ECFA590}" dt="2022-01-10T00:42:03.160" v="4827" actId="20577"/>
      <pc:docMkLst>
        <pc:docMk/>
      </pc:docMkLst>
      <pc:sldChg chg="addSp delSp modSp add del mod">
        <pc:chgData name="中村 悟司" userId="374da5b9c5364528" providerId="LiveId" clId="{F6537882-79F3-45C2-A021-F0C22ECFA590}" dt="2022-01-04T06:50:22.847" v="896" actId="1036"/>
        <pc:sldMkLst>
          <pc:docMk/>
          <pc:sldMk cId="1062016625" sldId="261"/>
        </pc:sldMkLst>
        <pc:spChg chg="add mod">
          <ac:chgData name="中村 悟司" userId="374da5b9c5364528" providerId="LiveId" clId="{F6537882-79F3-45C2-A021-F0C22ECFA590}" dt="2022-01-04T06:32:40.004" v="411" actId="14100"/>
          <ac:spMkLst>
            <pc:docMk/>
            <pc:sldMk cId="1062016625" sldId="261"/>
            <ac:spMk id="2" creationId="{7722C132-8453-4C34-87DB-38B00D00B34A}"/>
          </ac:spMkLst>
        </pc:spChg>
        <pc:spChg chg="add mod">
          <ac:chgData name="中村 悟司" userId="374da5b9c5364528" providerId="LiveId" clId="{F6537882-79F3-45C2-A021-F0C22ECFA590}" dt="2022-01-04T06:37:23.508" v="617" actId="1076"/>
          <ac:spMkLst>
            <pc:docMk/>
            <pc:sldMk cId="1062016625" sldId="261"/>
            <ac:spMk id="3" creationId="{A1780EB4-A0FA-4F77-9560-90F0B49C463A}"/>
          </ac:spMkLst>
        </pc:spChg>
        <pc:spChg chg="add mod">
          <ac:chgData name="中村 悟司" userId="374da5b9c5364528" providerId="LiveId" clId="{F6537882-79F3-45C2-A021-F0C22ECFA590}" dt="2022-01-04T06:36:39.888" v="604" actId="2085"/>
          <ac:spMkLst>
            <pc:docMk/>
            <pc:sldMk cId="1062016625" sldId="261"/>
            <ac:spMk id="4" creationId="{CF07E8E8-F5E5-4245-A54B-E924751ECA7A}"/>
          </ac:spMkLst>
        </pc:spChg>
        <pc:spChg chg="mod">
          <ac:chgData name="中村 悟司" userId="374da5b9c5364528" providerId="LiveId" clId="{F6537882-79F3-45C2-A021-F0C22ECFA590}" dt="2022-01-04T06:21:18.334" v="61" actId="20577"/>
          <ac:spMkLst>
            <pc:docMk/>
            <pc:sldMk cId="1062016625" sldId="261"/>
            <ac:spMk id="5" creationId="{2165D89E-7BC3-4207-8DAB-814C47D64BC2}"/>
          </ac:spMkLst>
        </pc:spChg>
        <pc:spChg chg="add del mod">
          <ac:chgData name="中村 悟司" userId="374da5b9c5364528" providerId="LiveId" clId="{F6537882-79F3-45C2-A021-F0C22ECFA590}" dt="2022-01-04T06:41:14.882" v="690" actId="20577"/>
          <ac:spMkLst>
            <pc:docMk/>
            <pc:sldMk cId="1062016625" sldId="261"/>
            <ac:spMk id="6" creationId="{9CC54DB8-D436-4BB3-8081-FC169A9C2BA3}"/>
          </ac:spMkLst>
        </pc:spChg>
        <pc:spChg chg="mod">
          <ac:chgData name="中村 悟司" userId="374da5b9c5364528" providerId="LiveId" clId="{F6537882-79F3-45C2-A021-F0C22ECFA590}" dt="2022-01-04T06:21:28.488" v="104" actId="20577"/>
          <ac:spMkLst>
            <pc:docMk/>
            <pc:sldMk cId="1062016625" sldId="261"/>
            <ac:spMk id="7" creationId="{0063F4FE-DFE2-4BCA-8751-1869C0317017}"/>
          </ac:spMkLst>
        </pc:spChg>
        <pc:spChg chg="add mod">
          <ac:chgData name="中村 悟司" userId="374da5b9c5364528" providerId="LiveId" clId="{F6537882-79F3-45C2-A021-F0C22ECFA590}" dt="2022-01-04T06:33:27.286" v="419" actId="408"/>
          <ac:spMkLst>
            <pc:docMk/>
            <pc:sldMk cId="1062016625" sldId="261"/>
            <ac:spMk id="8" creationId="{28CB91E9-0B09-42E9-BBD8-B491A7B5AB9F}"/>
          </ac:spMkLst>
        </pc:spChg>
        <pc:spChg chg="add mod">
          <ac:chgData name="中村 悟司" userId="374da5b9c5364528" providerId="LiveId" clId="{F6537882-79F3-45C2-A021-F0C22ECFA590}" dt="2022-01-04T06:33:22.373" v="418" actId="1076"/>
          <ac:spMkLst>
            <pc:docMk/>
            <pc:sldMk cId="1062016625" sldId="261"/>
            <ac:spMk id="9" creationId="{730DF9AC-0894-4774-82B8-BBEAD93FFD98}"/>
          </ac:spMkLst>
        </pc:spChg>
        <pc:spChg chg="add mod">
          <ac:chgData name="中村 悟司" userId="374da5b9c5364528" providerId="LiveId" clId="{F6537882-79F3-45C2-A021-F0C22ECFA590}" dt="2022-01-04T06:33:12.625" v="416" actId="12788"/>
          <ac:spMkLst>
            <pc:docMk/>
            <pc:sldMk cId="1062016625" sldId="261"/>
            <ac:spMk id="10" creationId="{46169E20-0F8E-4062-AE30-8B38CBC5FF43}"/>
          </ac:spMkLst>
        </pc:spChg>
        <pc:spChg chg="add mod">
          <ac:chgData name="中村 悟司" userId="374da5b9c5364528" providerId="LiveId" clId="{F6537882-79F3-45C2-A021-F0C22ECFA590}" dt="2022-01-04T06:33:15.618" v="417" actId="408"/>
          <ac:spMkLst>
            <pc:docMk/>
            <pc:sldMk cId="1062016625" sldId="261"/>
            <ac:spMk id="11" creationId="{2CFBFD2F-E1E1-4AB9-B516-3F5177A049EF}"/>
          </ac:spMkLst>
        </pc:spChg>
        <pc:spChg chg="add mod">
          <ac:chgData name="中村 悟司" userId="374da5b9c5364528" providerId="LiveId" clId="{F6537882-79F3-45C2-A021-F0C22ECFA590}" dt="2022-01-04T06:33:12.625" v="416" actId="12788"/>
          <ac:spMkLst>
            <pc:docMk/>
            <pc:sldMk cId="1062016625" sldId="261"/>
            <ac:spMk id="12" creationId="{C7515B2C-00B0-453F-A9AA-EE12BF9FBFCE}"/>
          </ac:spMkLst>
        </pc:spChg>
        <pc:spChg chg="add mod">
          <ac:chgData name="中村 悟司" userId="374da5b9c5364528" providerId="LiveId" clId="{F6537882-79F3-45C2-A021-F0C22ECFA590}" dt="2022-01-04T06:33:57.944" v="442" actId="20577"/>
          <ac:spMkLst>
            <pc:docMk/>
            <pc:sldMk cId="1062016625" sldId="261"/>
            <ac:spMk id="13" creationId="{2E3FB1AA-D4EC-4FCD-BE55-E12564EE41E4}"/>
          </ac:spMkLst>
        </pc:spChg>
        <pc:spChg chg="add mod">
          <ac:chgData name="中村 悟司" userId="374da5b9c5364528" providerId="LiveId" clId="{F6537882-79F3-45C2-A021-F0C22ECFA590}" dt="2022-01-04T06:34:29.016" v="490" actId="20577"/>
          <ac:spMkLst>
            <pc:docMk/>
            <pc:sldMk cId="1062016625" sldId="261"/>
            <ac:spMk id="14" creationId="{B7FD0577-0239-4BD8-8271-B6F9E6CF424C}"/>
          </ac:spMkLst>
        </pc:spChg>
        <pc:spChg chg="add mod">
          <ac:chgData name="中村 悟司" userId="374da5b9c5364528" providerId="LiveId" clId="{F6537882-79F3-45C2-A021-F0C22ECFA590}" dt="2022-01-04T06:34:59.455" v="545" actId="20577"/>
          <ac:spMkLst>
            <pc:docMk/>
            <pc:sldMk cId="1062016625" sldId="261"/>
            <ac:spMk id="15" creationId="{58872154-2A62-43F7-8220-8E671E5753B6}"/>
          </ac:spMkLst>
        </pc:spChg>
        <pc:spChg chg="add mod">
          <ac:chgData name="中村 悟司" userId="374da5b9c5364528" providerId="LiveId" clId="{F6537882-79F3-45C2-A021-F0C22ECFA590}" dt="2022-01-04T06:35:14.503" v="558" actId="20577"/>
          <ac:spMkLst>
            <pc:docMk/>
            <pc:sldMk cId="1062016625" sldId="261"/>
            <ac:spMk id="16" creationId="{5FDB9A86-8993-4020-A549-A13135ED47C8}"/>
          </ac:spMkLst>
        </pc:spChg>
        <pc:spChg chg="add mod">
          <ac:chgData name="中村 悟司" userId="374da5b9c5364528" providerId="LiveId" clId="{F6537882-79F3-45C2-A021-F0C22ECFA590}" dt="2022-01-04T06:35:50.222" v="599" actId="20577"/>
          <ac:spMkLst>
            <pc:docMk/>
            <pc:sldMk cId="1062016625" sldId="261"/>
            <ac:spMk id="17" creationId="{FE02D02D-FA24-4B97-94B8-08951EFAC0A1}"/>
          </ac:spMkLst>
        </pc:spChg>
        <pc:spChg chg="add mod">
          <ac:chgData name="中村 悟司" userId="374da5b9c5364528" providerId="LiveId" clId="{F6537882-79F3-45C2-A021-F0C22ECFA590}" dt="2022-01-04T06:36:49.571" v="606" actId="1076"/>
          <ac:spMkLst>
            <pc:docMk/>
            <pc:sldMk cId="1062016625" sldId="261"/>
            <ac:spMk id="18" creationId="{289FFA38-C8D6-4241-9FB1-D67BB64893F1}"/>
          </ac:spMkLst>
        </pc:spChg>
        <pc:spChg chg="add mod">
          <ac:chgData name="中村 悟司" userId="374da5b9c5364528" providerId="LiveId" clId="{F6537882-79F3-45C2-A021-F0C22ECFA590}" dt="2022-01-04T06:36:53.741" v="608" actId="1076"/>
          <ac:spMkLst>
            <pc:docMk/>
            <pc:sldMk cId="1062016625" sldId="261"/>
            <ac:spMk id="19" creationId="{61A98D8E-FE45-4844-B715-C8E3D8520117}"/>
          </ac:spMkLst>
        </pc:spChg>
        <pc:spChg chg="add mod">
          <ac:chgData name="中村 悟司" userId="374da5b9c5364528" providerId="LiveId" clId="{F6537882-79F3-45C2-A021-F0C22ECFA590}" dt="2022-01-04T06:36:58.557" v="610" actId="1076"/>
          <ac:spMkLst>
            <pc:docMk/>
            <pc:sldMk cId="1062016625" sldId="261"/>
            <ac:spMk id="20" creationId="{04D36130-2468-4522-9671-827732D85E18}"/>
          </ac:spMkLst>
        </pc:spChg>
        <pc:spChg chg="add mod">
          <ac:chgData name="中村 悟司" userId="374da5b9c5364528" providerId="LiveId" clId="{F6537882-79F3-45C2-A021-F0C22ECFA590}" dt="2022-01-04T06:37:08.364" v="612" actId="1076"/>
          <ac:spMkLst>
            <pc:docMk/>
            <pc:sldMk cId="1062016625" sldId="261"/>
            <ac:spMk id="21" creationId="{DAEDF11F-EC8B-47BD-B92C-3BA2E84F51C1}"/>
          </ac:spMkLst>
        </pc:spChg>
        <pc:spChg chg="add mod">
          <ac:chgData name="中村 悟司" userId="374da5b9c5364528" providerId="LiveId" clId="{F6537882-79F3-45C2-A021-F0C22ECFA590}" dt="2022-01-04T06:37:14.684" v="614" actId="1076"/>
          <ac:spMkLst>
            <pc:docMk/>
            <pc:sldMk cId="1062016625" sldId="261"/>
            <ac:spMk id="22" creationId="{B67CE598-5E30-41E2-93AB-8F6607E5FF24}"/>
          </ac:spMkLst>
        </pc:spChg>
        <pc:spChg chg="add mod">
          <ac:chgData name="中村 悟司" userId="374da5b9c5364528" providerId="LiveId" clId="{F6537882-79F3-45C2-A021-F0C22ECFA590}" dt="2022-01-04T06:37:59.004" v="624" actId="14100"/>
          <ac:spMkLst>
            <pc:docMk/>
            <pc:sldMk cId="1062016625" sldId="261"/>
            <ac:spMk id="23" creationId="{209E7035-8AAE-46C6-B06E-D61D00AB2853}"/>
          </ac:spMkLst>
        </pc:spChg>
        <pc:spChg chg="add mod">
          <ac:chgData name="中村 悟司" userId="374da5b9c5364528" providerId="LiveId" clId="{F6537882-79F3-45C2-A021-F0C22ECFA590}" dt="2022-01-04T06:38:03.508" v="626" actId="1076"/>
          <ac:spMkLst>
            <pc:docMk/>
            <pc:sldMk cId="1062016625" sldId="261"/>
            <ac:spMk id="24" creationId="{24F67424-1593-4A3A-97E3-8B51C609B54E}"/>
          </ac:spMkLst>
        </pc:spChg>
        <pc:spChg chg="add mod">
          <ac:chgData name="中村 悟司" userId="374da5b9c5364528" providerId="LiveId" clId="{F6537882-79F3-45C2-A021-F0C22ECFA590}" dt="2022-01-04T06:38:03.833" v="627"/>
          <ac:spMkLst>
            <pc:docMk/>
            <pc:sldMk cId="1062016625" sldId="261"/>
            <ac:spMk id="25" creationId="{EF6D0479-DD30-4BEA-9FDD-0B740FB54AAC}"/>
          </ac:spMkLst>
        </pc:spChg>
        <pc:spChg chg="add mod">
          <ac:chgData name="中村 悟司" userId="374da5b9c5364528" providerId="LiveId" clId="{F6537882-79F3-45C2-A021-F0C22ECFA590}" dt="2022-01-04T06:38:07.388" v="629" actId="1076"/>
          <ac:spMkLst>
            <pc:docMk/>
            <pc:sldMk cId="1062016625" sldId="261"/>
            <ac:spMk id="26" creationId="{56B30FCB-EB48-49B2-B1A1-0C596BA1487D}"/>
          </ac:spMkLst>
        </pc:spChg>
        <pc:spChg chg="add mod">
          <ac:chgData name="中村 悟司" userId="374da5b9c5364528" providerId="LiveId" clId="{F6537882-79F3-45C2-A021-F0C22ECFA590}" dt="2022-01-04T06:39:27.045" v="635" actId="14100"/>
          <ac:spMkLst>
            <pc:docMk/>
            <pc:sldMk cId="1062016625" sldId="261"/>
            <ac:spMk id="27" creationId="{0E4D6B15-42B4-46F8-9A0E-FDCC2BD2AD13}"/>
          </ac:spMkLst>
        </pc:spChg>
        <pc:spChg chg="add mod">
          <ac:chgData name="中村 悟司" userId="374da5b9c5364528" providerId="LiveId" clId="{F6537882-79F3-45C2-A021-F0C22ECFA590}" dt="2022-01-04T06:39:41.748" v="638" actId="14100"/>
          <ac:spMkLst>
            <pc:docMk/>
            <pc:sldMk cId="1062016625" sldId="261"/>
            <ac:spMk id="28" creationId="{ABC9FC34-2B7B-4A45-B01D-24983021B616}"/>
          </ac:spMkLst>
        </pc:spChg>
        <pc:spChg chg="add mod">
          <ac:chgData name="中村 悟司" userId="374da5b9c5364528" providerId="LiveId" clId="{F6537882-79F3-45C2-A021-F0C22ECFA590}" dt="2022-01-04T06:50:22.847" v="896" actId="1036"/>
          <ac:spMkLst>
            <pc:docMk/>
            <pc:sldMk cId="1062016625" sldId="261"/>
            <ac:spMk id="29" creationId="{37E7E3B0-9B19-498C-AECF-026668C322B9}"/>
          </ac:spMkLst>
        </pc:spChg>
        <pc:spChg chg="add mod">
          <ac:chgData name="中村 悟司" userId="374da5b9c5364528" providerId="LiveId" clId="{F6537882-79F3-45C2-A021-F0C22ECFA590}" dt="2022-01-04T06:39:58.845" v="642" actId="1076"/>
          <ac:spMkLst>
            <pc:docMk/>
            <pc:sldMk cId="1062016625" sldId="261"/>
            <ac:spMk id="30" creationId="{CE29C13C-DCE0-4596-8F5D-1FD511E10712}"/>
          </ac:spMkLst>
        </pc:spChg>
        <pc:spChg chg="add mod">
          <ac:chgData name="中村 悟司" userId="374da5b9c5364528" providerId="LiveId" clId="{F6537882-79F3-45C2-A021-F0C22ECFA590}" dt="2022-01-04T06:50:19.902" v="894" actId="14100"/>
          <ac:spMkLst>
            <pc:docMk/>
            <pc:sldMk cId="1062016625" sldId="261"/>
            <ac:spMk id="31" creationId="{76B0988C-6E3A-4CFF-B9C2-7802A2F7FE4D}"/>
          </ac:spMkLst>
        </pc:spChg>
        <pc:spChg chg="add mod">
          <ac:chgData name="中村 悟司" userId="374da5b9c5364528" providerId="LiveId" clId="{F6537882-79F3-45C2-A021-F0C22ECFA590}" dt="2022-01-04T06:40:39.126" v="650" actId="14100"/>
          <ac:spMkLst>
            <pc:docMk/>
            <pc:sldMk cId="1062016625" sldId="261"/>
            <ac:spMk id="32" creationId="{B0B04EE2-E495-4C81-9CCE-C9BCB85846FB}"/>
          </ac:spMkLst>
        </pc:spChg>
        <pc:spChg chg="add mod">
          <ac:chgData name="中村 悟司" userId="374da5b9c5364528" providerId="LiveId" clId="{F6537882-79F3-45C2-A021-F0C22ECFA590}" dt="2022-01-04T06:42:27.585" v="729" actId="255"/>
          <ac:spMkLst>
            <pc:docMk/>
            <pc:sldMk cId="1062016625" sldId="261"/>
            <ac:spMk id="33" creationId="{C761B957-5E3F-4C21-AD96-5870554E2197}"/>
          </ac:spMkLst>
        </pc:spChg>
        <pc:spChg chg="add mod">
          <ac:chgData name="中村 悟司" userId="374da5b9c5364528" providerId="LiveId" clId="{F6537882-79F3-45C2-A021-F0C22ECFA590}" dt="2022-01-04T06:42:51.079" v="765" actId="20577"/>
          <ac:spMkLst>
            <pc:docMk/>
            <pc:sldMk cId="1062016625" sldId="261"/>
            <ac:spMk id="34" creationId="{BA62230B-B111-4D15-9945-6CCC1E305258}"/>
          </ac:spMkLst>
        </pc:spChg>
        <pc:spChg chg="add mod">
          <ac:chgData name="中村 悟司" userId="374da5b9c5364528" providerId="LiveId" clId="{F6537882-79F3-45C2-A021-F0C22ECFA590}" dt="2022-01-04T06:46:25.397" v="886" actId="14100"/>
          <ac:spMkLst>
            <pc:docMk/>
            <pc:sldMk cId="1062016625" sldId="261"/>
            <ac:spMk id="35" creationId="{4F536A31-9FDF-48A6-8D03-C83234EEEDD8}"/>
          </ac:spMkLst>
        </pc:spChg>
        <pc:spChg chg="add mod">
          <ac:chgData name="中村 悟司" userId="374da5b9c5364528" providerId="LiveId" clId="{F6537882-79F3-45C2-A021-F0C22ECFA590}" dt="2022-01-04T06:46:17.273" v="885" actId="1037"/>
          <ac:spMkLst>
            <pc:docMk/>
            <pc:sldMk cId="1062016625" sldId="261"/>
            <ac:spMk id="36" creationId="{416F7764-4A10-4419-8A01-1A2EFD55D229}"/>
          </ac:spMkLst>
        </pc:spChg>
        <pc:spChg chg="add mod">
          <ac:chgData name="中村 悟司" userId="374da5b9c5364528" providerId="LiveId" clId="{F6537882-79F3-45C2-A021-F0C22ECFA590}" dt="2022-01-04T06:46:17.273" v="885" actId="1037"/>
          <ac:spMkLst>
            <pc:docMk/>
            <pc:sldMk cId="1062016625" sldId="261"/>
            <ac:spMk id="37" creationId="{9350EE16-0CF6-4766-97D9-EB19E30A2E1F}"/>
          </ac:spMkLst>
        </pc:spChg>
        <pc:spChg chg="add mod">
          <ac:chgData name="中村 悟司" userId="374da5b9c5364528" providerId="LiveId" clId="{F6537882-79F3-45C2-A021-F0C22ECFA590}" dt="2022-01-04T06:46:17.273" v="885" actId="1037"/>
          <ac:spMkLst>
            <pc:docMk/>
            <pc:sldMk cId="1062016625" sldId="261"/>
            <ac:spMk id="38" creationId="{F5FA2EF9-B00D-4276-B5E9-40B60752FAE0}"/>
          </ac:spMkLst>
        </pc:spChg>
        <pc:spChg chg="add mod">
          <ac:chgData name="中村 悟司" userId="374da5b9c5364528" providerId="LiveId" clId="{F6537882-79F3-45C2-A021-F0C22ECFA590}" dt="2022-01-04T06:46:17.273" v="885" actId="1037"/>
          <ac:spMkLst>
            <pc:docMk/>
            <pc:sldMk cId="1062016625" sldId="261"/>
            <ac:spMk id="39" creationId="{D3478913-04EA-423D-BF65-A5635F48AB00}"/>
          </ac:spMkLst>
        </pc:spChg>
      </pc:sldChg>
      <pc:sldChg chg="addSp delSp modSp add mod delAnim modAnim">
        <pc:chgData name="中村 悟司" userId="374da5b9c5364528" providerId="LiveId" clId="{F6537882-79F3-45C2-A021-F0C22ECFA590}" dt="2022-01-10T00:42:03.160" v="4827" actId="20577"/>
        <pc:sldMkLst>
          <pc:docMk/>
          <pc:sldMk cId="918441985" sldId="262"/>
        </pc:sldMkLst>
        <pc:spChg chg="mod">
          <ac:chgData name="中村 悟司" userId="374da5b9c5364528" providerId="LiveId" clId="{F6537882-79F3-45C2-A021-F0C22ECFA590}" dt="2022-01-10T00:42:03.160" v="4827" actId="20577"/>
          <ac:spMkLst>
            <pc:docMk/>
            <pc:sldMk cId="918441985" sldId="262"/>
            <ac:spMk id="8" creationId="{28CB91E9-0B09-42E9-BBD8-B491A7B5AB9F}"/>
          </ac:spMkLst>
        </pc:spChg>
        <pc:spChg chg="mod">
          <ac:chgData name="中村 悟司" userId="374da5b9c5364528" providerId="LiveId" clId="{F6537882-79F3-45C2-A021-F0C22ECFA590}" dt="2022-01-04T08:25:52.144" v="2305" actId="1076"/>
          <ac:spMkLst>
            <pc:docMk/>
            <pc:sldMk cId="918441985" sldId="262"/>
            <ac:spMk id="33" creationId="{C761B957-5E3F-4C21-AD96-5870554E2197}"/>
          </ac:spMkLst>
        </pc:spChg>
        <pc:spChg chg="add del mod ord">
          <ac:chgData name="中村 悟司" userId="374da5b9c5364528" providerId="LiveId" clId="{F6537882-79F3-45C2-A021-F0C22ECFA590}" dt="2022-01-04T08:27:49.488" v="2319" actId="478"/>
          <ac:spMkLst>
            <pc:docMk/>
            <pc:sldMk cId="918441985" sldId="262"/>
            <ac:spMk id="40" creationId="{23CBF055-8CEC-431F-8AAD-0FF0AD4336D7}"/>
          </ac:spMkLst>
        </pc:spChg>
        <pc:spChg chg="add del mod ord">
          <ac:chgData name="中村 悟司" userId="374da5b9c5364528" providerId="LiveId" clId="{F6537882-79F3-45C2-A021-F0C22ECFA590}" dt="2022-01-04T08:32:40.268" v="2336" actId="478"/>
          <ac:spMkLst>
            <pc:docMk/>
            <pc:sldMk cId="918441985" sldId="262"/>
            <ac:spMk id="41" creationId="{2292BFB4-B2A3-46BA-904C-6A5D8EDD5954}"/>
          </ac:spMkLst>
        </pc:spChg>
        <pc:spChg chg="add del mod">
          <ac:chgData name="中村 悟司" userId="374da5b9c5364528" providerId="LiveId" clId="{F6537882-79F3-45C2-A021-F0C22ECFA590}" dt="2022-01-04T08:35:09.760" v="2353" actId="478"/>
          <ac:spMkLst>
            <pc:docMk/>
            <pc:sldMk cId="918441985" sldId="262"/>
            <ac:spMk id="42" creationId="{B85DA034-C20F-4E75-AD67-CEFDC5BCA2C6}"/>
          </ac:spMkLst>
        </pc:spChg>
        <pc:spChg chg="add del mod">
          <ac:chgData name="中村 悟司" userId="374da5b9c5364528" providerId="LiveId" clId="{F6537882-79F3-45C2-A021-F0C22ECFA590}" dt="2022-01-04T08:33:30.700" v="2347" actId="478"/>
          <ac:spMkLst>
            <pc:docMk/>
            <pc:sldMk cId="918441985" sldId="262"/>
            <ac:spMk id="43" creationId="{663BAEB6-91A6-4AB7-A7C9-FF5CF5244C6A}"/>
          </ac:spMkLst>
        </pc:spChg>
        <pc:spChg chg="add del mod">
          <ac:chgData name="中村 悟司" userId="374da5b9c5364528" providerId="LiveId" clId="{F6537882-79F3-45C2-A021-F0C22ECFA590}" dt="2022-01-04T08:35:54.740" v="2364" actId="478"/>
          <ac:spMkLst>
            <pc:docMk/>
            <pc:sldMk cId="918441985" sldId="262"/>
            <ac:spMk id="44" creationId="{DF75EDCC-97A6-4A73-B9BF-5E1A2F49370F}"/>
          </ac:spMkLst>
        </pc:spChg>
        <pc:spChg chg="add mod">
          <ac:chgData name="中村 悟司" userId="374da5b9c5364528" providerId="LiveId" clId="{F6537882-79F3-45C2-A021-F0C22ECFA590}" dt="2022-01-04T09:10:21.021" v="2462" actId="14100"/>
          <ac:spMkLst>
            <pc:docMk/>
            <pc:sldMk cId="918441985" sldId="262"/>
            <ac:spMk id="45" creationId="{68774EC7-C399-42C6-AA51-87373A78BE8B}"/>
          </ac:spMkLst>
        </pc:spChg>
        <pc:spChg chg="add mod">
          <ac:chgData name="中村 悟司" userId="374da5b9c5364528" providerId="LiveId" clId="{F6537882-79F3-45C2-A021-F0C22ECFA590}" dt="2022-01-04T09:11:02.207" v="2506" actId="20577"/>
          <ac:spMkLst>
            <pc:docMk/>
            <pc:sldMk cId="918441985" sldId="262"/>
            <ac:spMk id="50" creationId="{6751F774-E9D1-4BD7-B58F-A0CD2D50BD60}"/>
          </ac:spMkLst>
        </pc:spChg>
        <pc:spChg chg="add mod">
          <ac:chgData name="中村 悟司" userId="374da5b9c5364528" providerId="LiveId" clId="{F6537882-79F3-45C2-A021-F0C22ECFA590}" dt="2022-01-04T09:16:02.133" v="2585" actId="14100"/>
          <ac:spMkLst>
            <pc:docMk/>
            <pc:sldMk cId="918441985" sldId="262"/>
            <ac:spMk id="54" creationId="{18E93F12-2011-44C1-ADEF-4F0576BBF86B}"/>
          </ac:spMkLst>
        </pc:spChg>
        <pc:spChg chg="add mod">
          <ac:chgData name="中村 悟司" userId="374da5b9c5364528" providerId="LiveId" clId="{F6537882-79F3-45C2-A021-F0C22ECFA590}" dt="2022-01-04T09:12:02.757" v="2518" actId="14100"/>
          <ac:spMkLst>
            <pc:docMk/>
            <pc:sldMk cId="918441985" sldId="262"/>
            <ac:spMk id="57" creationId="{7DDF9F55-964F-444E-83CF-549D3FC4E4E6}"/>
          </ac:spMkLst>
        </pc:spChg>
        <pc:spChg chg="add mod">
          <ac:chgData name="中村 悟司" userId="374da5b9c5364528" providerId="LiveId" clId="{F6537882-79F3-45C2-A021-F0C22ECFA590}" dt="2022-01-04T08:36:48.200" v="2373" actId="108"/>
          <ac:spMkLst>
            <pc:docMk/>
            <pc:sldMk cId="918441985" sldId="262"/>
            <ac:spMk id="63" creationId="{564F1EAF-FFB0-439C-B2A5-54736A1AFA34}"/>
          </ac:spMkLst>
        </pc:spChg>
        <pc:cxnChg chg="add mod">
          <ac:chgData name="中村 悟司" userId="374da5b9c5364528" providerId="LiveId" clId="{F6537882-79F3-45C2-A021-F0C22ECFA590}" dt="2022-01-04T09:10:21.021" v="2462" actId="14100"/>
          <ac:cxnSpMkLst>
            <pc:docMk/>
            <pc:sldMk cId="918441985" sldId="262"/>
            <ac:cxnSpMk id="47" creationId="{0F5AC066-2BAF-42D0-8274-ACA7A5684DC5}"/>
          </ac:cxnSpMkLst>
        </pc:cxnChg>
        <pc:cxnChg chg="add mod">
          <ac:chgData name="中村 悟司" userId="374da5b9c5364528" providerId="LiveId" clId="{F6537882-79F3-45C2-A021-F0C22ECFA590}" dt="2022-01-04T08:32:31.399" v="2335" actId="14100"/>
          <ac:cxnSpMkLst>
            <pc:docMk/>
            <pc:sldMk cId="918441985" sldId="262"/>
            <ac:cxnSpMk id="51" creationId="{C1649C10-C575-49A3-B562-F47E9CE28FC0}"/>
          </ac:cxnSpMkLst>
        </pc:cxnChg>
        <pc:cxnChg chg="add mod">
          <ac:chgData name="中村 悟司" userId="374da5b9c5364528" providerId="LiveId" clId="{F6537882-79F3-45C2-A021-F0C22ECFA590}" dt="2022-01-04T08:33:28.529" v="2346" actId="14100"/>
          <ac:cxnSpMkLst>
            <pc:docMk/>
            <pc:sldMk cId="918441985" sldId="262"/>
            <ac:cxnSpMk id="55" creationId="{F2C630F3-9A64-40B2-9E52-FB5B935DB31E}"/>
          </ac:cxnSpMkLst>
        </pc:cxnChg>
        <pc:cxnChg chg="add mod">
          <ac:chgData name="中村 悟司" userId="374da5b9c5364528" providerId="LiveId" clId="{F6537882-79F3-45C2-A021-F0C22ECFA590}" dt="2022-01-04T09:12:02.757" v="2518" actId="14100"/>
          <ac:cxnSpMkLst>
            <pc:docMk/>
            <pc:sldMk cId="918441985" sldId="262"/>
            <ac:cxnSpMk id="58" creationId="{BA5D1AF4-3AEC-4455-B070-25729B6BE774}"/>
          </ac:cxnSpMkLst>
        </pc:cxnChg>
        <pc:cxnChg chg="add mod">
          <ac:chgData name="中村 悟司" userId="374da5b9c5364528" providerId="LiveId" clId="{F6537882-79F3-45C2-A021-F0C22ECFA590}" dt="2022-01-04T08:36:09.112" v="2368" actId="14100"/>
          <ac:cxnSpMkLst>
            <pc:docMk/>
            <pc:sldMk cId="918441985" sldId="262"/>
            <ac:cxnSpMk id="64" creationId="{AE2B7925-87F3-4AAE-9D36-471B3A0E0EB7}"/>
          </ac:cxnSpMkLst>
        </pc:cxnChg>
      </pc:sldChg>
      <pc:sldChg chg="add del">
        <pc:chgData name="中村 悟司" userId="374da5b9c5364528" providerId="LiveId" clId="{F6537882-79F3-45C2-A021-F0C22ECFA590}" dt="2022-01-04T06:49:32.032" v="888" actId="47"/>
        <pc:sldMkLst>
          <pc:docMk/>
          <pc:sldMk cId="2596278743" sldId="262"/>
        </pc:sldMkLst>
      </pc:sldChg>
      <pc:sldChg chg="addSp delSp modSp new ord">
        <pc:chgData name="中村 悟司" userId="374da5b9c5364528" providerId="LiveId" clId="{F6537882-79F3-45C2-A021-F0C22ECFA590}" dt="2022-01-04T10:02:34.090" v="2645"/>
        <pc:sldMkLst>
          <pc:docMk/>
          <pc:sldMk cId="421900267" sldId="263"/>
        </pc:sldMkLst>
        <pc:spChg chg="del">
          <ac:chgData name="中村 悟司" userId="374da5b9c5364528" providerId="LiveId" clId="{F6537882-79F3-45C2-A021-F0C22ECFA590}" dt="2022-01-04T09:33:00.350" v="2587"/>
          <ac:spMkLst>
            <pc:docMk/>
            <pc:sldMk cId="421900267" sldId="263"/>
            <ac:spMk id="3" creationId="{EC29D496-E7D4-4FFE-B161-7B4A247F5D7B}"/>
          </ac:spMkLst>
        </pc:spChg>
        <pc:picChg chg="add mod">
          <ac:chgData name="中村 悟司" userId="374da5b9c5364528" providerId="LiveId" clId="{F6537882-79F3-45C2-A021-F0C22ECFA590}" dt="2022-01-04T09:33:13.742" v="2591" actId="1076"/>
          <ac:picMkLst>
            <pc:docMk/>
            <pc:sldMk cId="421900267" sldId="263"/>
            <ac:picMk id="1026" creationId="{25D6A389-58F3-4EB7-BB94-D74DDDB60A96}"/>
          </ac:picMkLst>
        </pc:picChg>
      </pc:sldChg>
      <pc:sldChg chg="addSp delSp modSp new mod ord">
        <pc:chgData name="中村 悟司" userId="374da5b9c5364528" providerId="LiveId" clId="{F6537882-79F3-45C2-A021-F0C22ECFA590}" dt="2022-01-04T10:09:15.155" v="2685" actId="20577"/>
        <pc:sldMkLst>
          <pc:docMk/>
          <pc:sldMk cId="2954916184" sldId="264"/>
        </pc:sldMkLst>
        <pc:spChg chg="mod">
          <ac:chgData name="中村 悟司" userId="374da5b9c5364528" providerId="LiveId" clId="{F6537882-79F3-45C2-A021-F0C22ECFA590}" dt="2022-01-04T10:09:06.699" v="2662" actId="27636"/>
          <ac:spMkLst>
            <pc:docMk/>
            <pc:sldMk cId="2954916184" sldId="264"/>
            <ac:spMk id="2" creationId="{55586EBA-54F2-4BB3-9F8A-D8C8CDCA9E85}"/>
          </ac:spMkLst>
        </pc:spChg>
        <pc:spChg chg="del">
          <ac:chgData name="中村 悟司" userId="374da5b9c5364528" providerId="LiveId" clId="{F6537882-79F3-45C2-A021-F0C22ECFA590}" dt="2022-01-04T09:35:40.258" v="2593"/>
          <ac:spMkLst>
            <pc:docMk/>
            <pc:sldMk cId="2954916184" sldId="264"/>
            <ac:spMk id="3" creationId="{9F542F03-8395-4211-ADC1-DD18E6AE4994}"/>
          </ac:spMkLst>
        </pc:spChg>
        <pc:spChg chg="mod">
          <ac:chgData name="中村 悟司" userId="374da5b9c5364528" providerId="LiveId" clId="{F6537882-79F3-45C2-A021-F0C22ECFA590}" dt="2022-01-04T10:09:15.155" v="2685" actId="20577"/>
          <ac:spMkLst>
            <pc:docMk/>
            <pc:sldMk cId="2954916184" sldId="264"/>
            <ac:spMk id="4" creationId="{EF0A2B30-AD0C-410E-B7F5-AB59E92B3758}"/>
          </ac:spMkLst>
        </pc:spChg>
        <pc:picChg chg="add mod">
          <ac:chgData name="中村 悟司" userId="374da5b9c5364528" providerId="LiveId" clId="{F6537882-79F3-45C2-A021-F0C22ECFA590}" dt="2022-01-04T09:35:40.258" v="2593"/>
          <ac:picMkLst>
            <pc:docMk/>
            <pc:sldMk cId="2954916184" sldId="264"/>
            <ac:picMk id="2050" creationId="{0C798F1D-EB68-4926-812B-EB5276CAABF3}"/>
          </ac:picMkLst>
        </pc:picChg>
      </pc:sldChg>
      <pc:sldChg chg="addSp delSp modSp new mod ord">
        <pc:chgData name="中村 悟司" userId="374da5b9c5364528" providerId="LiveId" clId="{F6537882-79F3-45C2-A021-F0C22ECFA590}" dt="2022-01-04T10:32:16.532" v="2818" actId="6549"/>
        <pc:sldMkLst>
          <pc:docMk/>
          <pc:sldMk cId="923686751" sldId="265"/>
        </pc:sldMkLst>
        <pc:spChg chg="mod">
          <ac:chgData name="中村 悟司" userId="374da5b9c5364528" providerId="LiveId" clId="{F6537882-79F3-45C2-A021-F0C22ECFA590}" dt="2022-01-04T10:08:58.403" v="2658" actId="27636"/>
          <ac:spMkLst>
            <pc:docMk/>
            <pc:sldMk cId="923686751" sldId="265"/>
            <ac:spMk id="2" creationId="{C30A4B7F-A95A-4849-B07E-EF141C414E30}"/>
          </ac:spMkLst>
        </pc:spChg>
        <pc:spChg chg="del">
          <ac:chgData name="中村 悟司" userId="374da5b9c5364528" providerId="LiveId" clId="{F6537882-79F3-45C2-A021-F0C22ECFA590}" dt="2022-01-04T10:07:01.812" v="2646"/>
          <ac:spMkLst>
            <pc:docMk/>
            <pc:sldMk cId="923686751" sldId="265"/>
            <ac:spMk id="3" creationId="{641A10E2-DD67-4EDB-9813-BDE499134CCA}"/>
          </ac:spMkLst>
        </pc:spChg>
        <pc:spChg chg="mod">
          <ac:chgData name="中村 悟司" userId="374da5b9c5364528" providerId="LiveId" clId="{F6537882-79F3-45C2-A021-F0C22ECFA590}" dt="2022-01-04T10:32:16.532" v="2818" actId="6549"/>
          <ac:spMkLst>
            <pc:docMk/>
            <pc:sldMk cId="923686751" sldId="265"/>
            <ac:spMk id="4" creationId="{5DF61D56-4D9D-47B9-8CAF-81F2F0979E42}"/>
          </ac:spMkLst>
        </pc:spChg>
        <pc:spChg chg="add del mod">
          <ac:chgData name="中村 悟司" userId="374da5b9c5364528" providerId="LiveId" clId="{F6537882-79F3-45C2-A021-F0C22ECFA590}" dt="2022-01-04T10:07:06.215" v="2647"/>
          <ac:spMkLst>
            <pc:docMk/>
            <pc:sldMk cId="923686751" sldId="265"/>
            <ac:spMk id="5" creationId="{CCB3A6AA-A6A3-4A0C-AE3F-BCF5747A5322}"/>
          </ac:spMkLst>
        </pc:spChg>
        <pc:spChg chg="add del mod">
          <ac:chgData name="中村 悟司" userId="374da5b9c5364528" providerId="LiveId" clId="{F6537882-79F3-45C2-A021-F0C22ECFA590}" dt="2022-01-04T10:07:36.070" v="2651"/>
          <ac:spMkLst>
            <pc:docMk/>
            <pc:sldMk cId="923686751" sldId="265"/>
            <ac:spMk id="6" creationId="{387CDB22-B47F-437D-B76F-7B77ACA41094}"/>
          </ac:spMkLst>
        </pc:spChg>
        <pc:spChg chg="add del mod">
          <ac:chgData name="中村 悟司" userId="374da5b9c5364528" providerId="LiveId" clId="{F6537882-79F3-45C2-A021-F0C22ECFA590}" dt="2022-01-04T10:07:14.683" v="2649"/>
          <ac:spMkLst>
            <pc:docMk/>
            <pc:sldMk cId="923686751" sldId="265"/>
            <ac:spMk id="7" creationId="{B28A9EB9-521B-4314-8191-246C15511623}"/>
          </ac:spMkLst>
        </pc:spChg>
        <pc:spChg chg="add">
          <ac:chgData name="中村 悟司" userId="374da5b9c5364528" providerId="LiveId" clId="{F6537882-79F3-45C2-A021-F0C22ECFA590}" dt="2022-01-04T10:07:16.784" v="2650"/>
          <ac:spMkLst>
            <pc:docMk/>
            <pc:sldMk cId="923686751" sldId="265"/>
            <ac:spMk id="8" creationId="{8F810317-163E-4BB0-9B1A-0549DD885575}"/>
          </ac:spMkLst>
        </pc:spChg>
        <pc:picChg chg="add mod">
          <ac:chgData name="中村 悟司" userId="374da5b9c5364528" providerId="LiveId" clId="{F6537882-79F3-45C2-A021-F0C22ECFA590}" dt="2022-01-04T10:07:42.210" v="2654" actId="14100"/>
          <ac:picMkLst>
            <pc:docMk/>
            <pc:sldMk cId="923686751" sldId="265"/>
            <ac:picMk id="10" creationId="{ABDB264D-56CE-4991-AD5D-B8E4D878A2F4}"/>
          </ac:picMkLst>
        </pc:picChg>
      </pc:sldChg>
      <pc:sldChg chg="new">
        <pc:chgData name="中村 悟司" userId="374da5b9c5364528" providerId="LiveId" clId="{F6537882-79F3-45C2-A021-F0C22ECFA590}" dt="2022-01-04T10:14:20.798" v="2686" actId="680"/>
        <pc:sldMkLst>
          <pc:docMk/>
          <pc:sldMk cId="2015824240" sldId="266"/>
        </pc:sldMkLst>
      </pc:sldChg>
      <pc:sldChg chg="addSp delSp modSp new mod ord">
        <pc:chgData name="中村 悟司" userId="374da5b9c5364528" providerId="LiveId" clId="{F6537882-79F3-45C2-A021-F0C22ECFA590}" dt="2022-01-04T10:25:19.541" v="2723"/>
        <pc:sldMkLst>
          <pc:docMk/>
          <pc:sldMk cId="187899016" sldId="267"/>
        </pc:sldMkLst>
        <pc:spChg chg="del">
          <ac:chgData name="中村 悟司" userId="374da5b9c5364528" providerId="LiveId" clId="{F6537882-79F3-45C2-A021-F0C22ECFA590}" dt="2022-01-04T10:14:34.168" v="2690"/>
          <ac:spMkLst>
            <pc:docMk/>
            <pc:sldMk cId="187899016" sldId="267"/>
            <ac:spMk id="3" creationId="{53B0714C-BB34-4F3A-9FF6-8536EB7ADC99}"/>
          </ac:spMkLst>
        </pc:spChg>
        <pc:picChg chg="add mod">
          <ac:chgData name="中村 悟司" userId="374da5b9c5364528" providerId="LiveId" clId="{F6537882-79F3-45C2-A021-F0C22ECFA590}" dt="2022-01-04T10:14:36.154" v="2691" actId="27614"/>
          <ac:picMkLst>
            <pc:docMk/>
            <pc:sldMk cId="187899016" sldId="267"/>
            <ac:picMk id="6" creationId="{87BEBB45-BDE0-40C2-BFCC-13AD3D241BDC}"/>
          </ac:picMkLst>
        </pc:picChg>
      </pc:sldChg>
      <pc:sldChg chg="modSp new mod ord modAnim">
        <pc:chgData name="中村 悟司" userId="374da5b9c5364528" providerId="LiveId" clId="{F6537882-79F3-45C2-A021-F0C22ECFA590}" dt="2022-01-04T10:24:06.383" v="2721"/>
        <pc:sldMkLst>
          <pc:docMk/>
          <pc:sldMk cId="2132725570" sldId="268"/>
        </pc:sldMkLst>
        <pc:spChg chg="mod">
          <ac:chgData name="中村 悟司" userId="374da5b9c5364528" providerId="LiveId" clId="{F6537882-79F3-45C2-A021-F0C22ECFA590}" dt="2022-01-04T10:23:53.325" v="2720" actId="255"/>
          <ac:spMkLst>
            <pc:docMk/>
            <pc:sldMk cId="2132725570" sldId="268"/>
            <ac:spMk id="3" creationId="{24274606-5343-4CDF-8EF4-99A24652A31F}"/>
          </ac:spMkLst>
        </pc:spChg>
        <pc:spChg chg="mod">
          <ac:chgData name="中村 悟司" userId="374da5b9c5364528" providerId="LiveId" clId="{F6537882-79F3-45C2-A021-F0C22ECFA590}" dt="2022-01-04T10:23:45.968" v="2718" actId="21"/>
          <ac:spMkLst>
            <pc:docMk/>
            <pc:sldMk cId="2132725570" sldId="268"/>
            <ac:spMk id="4" creationId="{003A0B2C-86F5-4363-95C3-8481D47A411B}"/>
          </ac:spMkLst>
        </pc:spChg>
      </pc:sldChg>
      <pc:sldChg chg="addSp delSp modSp new mod">
        <pc:chgData name="中村 悟司" userId="374da5b9c5364528" providerId="LiveId" clId="{F6537882-79F3-45C2-A021-F0C22ECFA590}" dt="2022-01-08T01:00:09.239" v="2822" actId="962"/>
        <pc:sldMkLst>
          <pc:docMk/>
          <pc:sldMk cId="2085433534" sldId="269"/>
        </pc:sldMkLst>
        <pc:spChg chg="del">
          <ac:chgData name="中村 悟司" userId="374da5b9c5364528" providerId="LiveId" clId="{F6537882-79F3-45C2-A021-F0C22ECFA590}" dt="2022-01-08T01:00:07.034" v="2820"/>
          <ac:spMkLst>
            <pc:docMk/>
            <pc:sldMk cId="2085433534" sldId="269"/>
            <ac:spMk id="3" creationId="{67E94E3E-2F7C-4C7F-8E9D-8B6476E6C3FD}"/>
          </ac:spMkLst>
        </pc:spChg>
        <pc:picChg chg="add mod">
          <ac:chgData name="中村 悟司" userId="374da5b9c5364528" providerId="LiveId" clId="{F6537882-79F3-45C2-A021-F0C22ECFA590}" dt="2022-01-08T01:00:09.239" v="2822" actId="962"/>
          <ac:picMkLst>
            <pc:docMk/>
            <pc:sldMk cId="2085433534" sldId="269"/>
            <ac:picMk id="6" creationId="{6DFF766E-B688-4125-A4D6-D1D710058004}"/>
          </ac:picMkLst>
        </pc:picChg>
      </pc:sldChg>
      <pc:sldChg chg="addSp delSp modSp new mod">
        <pc:chgData name="中村 悟司" userId="374da5b9c5364528" providerId="LiveId" clId="{F6537882-79F3-45C2-A021-F0C22ECFA590}" dt="2022-01-08T01:00:47.212" v="2826" actId="962"/>
        <pc:sldMkLst>
          <pc:docMk/>
          <pc:sldMk cId="3874879226" sldId="270"/>
        </pc:sldMkLst>
        <pc:spChg chg="del">
          <ac:chgData name="中村 悟司" userId="374da5b9c5364528" providerId="LiveId" clId="{F6537882-79F3-45C2-A021-F0C22ECFA590}" dt="2022-01-08T01:00:46.126" v="2824"/>
          <ac:spMkLst>
            <pc:docMk/>
            <pc:sldMk cId="3874879226" sldId="270"/>
            <ac:spMk id="3" creationId="{9B07C05F-715F-47A2-8446-E9C29E6EB844}"/>
          </ac:spMkLst>
        </pc:spChg>
        <pc:picChg chg="add mod">
          <ac:chgData name="中村 悟司" userId="374da5b9c5364528" providerId="LiveId" clId="{F6537882-79F3-45C2-A021-F0C22ECFA590}" dt="2022-01-08T01:00:47.212" v="2826" actId="962"/>
          <ac:picMkLst>
            <pc:docMk/>
            <pc:sldMk cId="3874879226" sldId="270"/>
            <ac:picMk id="6" creationId="{58A3001F-5A9C-4AEE-9D14-CAC373A8228C}"/>
          </ac:picMkLst>
        </pc:picChg>
      </pc:sldChg>
      <pc:sldChg chg="addSp delSp modSp new mod ord">
        <pc:chgData name="中村 悟司" userId="374da5b9c5364528" providerId="LiveId" clId="{F6537882-79F3-45C2-A021-F0C22ECFA590}" dt="2022-01-09T07:10:51.906" v="4823"/>
        <pc:sldMkLst>
          <pc:docMk/>
          <pc:sldMk cId="2101820400" sldId="271"/>
        </pc:sldMkLst>
        <pc:spChg chg="del">
          <ac:chgData name="中村 悟司" userId="374da5b9c5364528" providerId="LiveId" clId="{F6537882-79F3-45C2-A021-F0C22ECFA590}" dt="2022-01-08T01:01:09.500" v="2828"/>
          <ac:spMkLst>
            <pc:docMk/>
            <pc:sldMk cId="2101820400" sldId="271"/>
            <ac:spMk id="3" creationId="{10E0BB24-7A65-440E-967D-23F9A0AC27FC}"/>
          </ac:spMkLst>
        </pc:spChg>
        <pc:picChg chg="add mod">
          <ac:chgData name="中村 悟司" userId="374da5b9c5364528" providerId="LiveId" clId="{F6537882-79F3-45C2-A021-F0C22ECFA590}" dt="2022-01-08T01:01:10.585" v="2830" actId="962"/>
          <ac:picMkLst>
            <pc:docMk/>
            <pc:sldMk cId="2101820400" sldId="271"/>
            <ac:picMk id="6" creationId="{BB0797D2-1D16-402B-9020-9A9C6CBDFD67}"/>
          </ac:picMkLst>
        </pc:picChg>
      </pc:sldChg>
      <pc:sldChg chg="addSp delSp modSp new mod">
        <pc:chgData name="中村 悟司" userId="374da5b9c5364528" providerId="LiveId" clId="{F6537882-79F3-45C2-A021-F0C22ECFA590}" dt="2022-01-08T01:01:34.643" v="2834" actId="962"/>
        <pc:sldMkLst>
          <pc:docMk/>
          <pc:sldMk cId="3800938101" sldId="272"/>
        </pc:sldMkLst>
        <pc:spChg chg="del">
          <ac:chgData name="中村 悟司" userId="374da5b9c5364528" providerId="LiveId" clId="{F6537882-79F3-45C2-A021-F0C22ECFA590}" dt="2022-01-08T01:01:33.437" v="2832"/>
          <ac:spMkLst>
            <pc:docMk/>
            <pc:sldMk cId="3800938101" sldId="272"/>
            <ac:spMk id="3" creationId="{1F688F1E-1DC7-4FEA-90DC-AA0B53F80306}"/>
          </ac:spMkLst>
        </pc:spChg>
        <pc:picChg chg="add mod">
          <ac:chgData name="中村 悟司" userId="374da5b9c5364528" providerId="LiveId" clId="{F6537882-79F3-45C2-A021-F0C22ECFA590}" dt="2022-01-08T01:01:34.643" v="2834" actId="962"/>
          <ac:picMkLst>
            <pc:docMk/>
            <pc:sldMk cId="3800938101" sldId="272"/>
            <ac:picMk id="6" creationId="{7D9F6195-B5D5-4B8C-A2D4-9E6508711843}"/>
          </ac:picMkLst>
        </pc:picChg>
      </pc:sldChg>
      <pc:sldChg chg="modSp new mod">
        <pc:chgData name="中村 悟司" userId="374da5b9c5364528" providerId="LiveId" clId="{F6537882-79F3-45C2-A021-F0C22ECFA590}" dt="2022-01-08T01:23:31.193" v="2999" actId="20577"/>
        <pc:sldMkLst>
          <pc:docMk/>
          <pc:sldMk cId="2859703579" sldId="273"/>
        </pc:sldMkLst>
        <pc:spChg chg="mod">
          <ac:chgData name="中村 悟司" userId="374da5b9c5364528" providerId="LiveId" clId="{F6537882-79F3-45C2-A021-F0C22ECFA590}" dt="2022-01-08T01:19:33.615" v="2856" actId="27636"/>
          <ac:spMkLst>
            <pc:docMk/>
            <pc:sldMk cId="2859703579" sldId="273"/>
            <ac:spMk id="2" creationId="{0AFE784B-F401-4050-8250-F62441E03AD7}"/>
          </ac:spMkLst>
        </pc:spChg>
        <pc:spChg chg="mod">
          <ac:chgData name="中村 悟司" userId="374da5b9c5364528" providerId="LiveId" clId="{F6537882-79F3-45C2-A021-F0C22ECFA590}" dt="2022-01-08T01:23:31.193" v="2999" actId="20577"/>
          <ac:spMkLst>
            <pc:docMk/>
            <pc:sldMk cId="2859703579" sldId="273"/>
            <ac:spMk id="3" creationId="{0B342A6E-895F-4213-A695-AC1F246325DA}"/>
          </ac:spMkLst>
        </pc:spChg>
        <pc:spChg chg="mod">
          <ac:chgData name="中村 悟司" userId="374da5b9c5364528" providerId="LiveId" clId="{F6537882-79F3-45C2-A021-F0C22ECFA590}" dt="2022-01-08T01:19:37.868" v="2859"/>
          <ac:spMkLst>
            <pc:docMk/>
            <pc:sldMk cId="2859703579" sldId="273"/>
            <ac:spMk id="4" creationId="{26736846-C36F-4891-9B39-493C368DFCB9}"/>
          </ac:spMkLst>
        </pc:spChg>
      </pc:sldChg>
      <pc:sldChg chg="modSp new mod modAnim">
        <pc:chgData name="中村 悟司" userId="374da5b9c5364528" providerId="LiveId" clId="{F6537882-79F3-45C2-A021-F0C22ECFA590}" dt="2022-01-09T04:23:18.827" v="4714"/>
        <pc:sldMkLst>
          <pc:docMk/>
          <pc:sldMk cId="1676575010" sldId="274"/>
        </pc:sldMkLst>
        <pc:spChg chg="mod">
          <ac:chgData name="中村 悟司" userId="374da5b9c5364528" providerId="LiveId" clId="{F6537882-79F3-45C2-A021-F0C22ECFA590}" dt="2022-01-09T02:40:43.746" v="3866"/>
          <ac:spMkLst>
            <pc:docMk/>
            <pc:sldMk cId="1676575010" sldId="274"/>
            <ac:spMk id="2" creationId="{3998A015-D172-447B-9B5C-B4729CAF4DE0}"/>
          </ac:spMkLst>
        </pc:spChg>
        <pc:spChg chg="mod">
          <ac:chgData name="中村 悟司" userId="374da5b9c5364528" providerId="LiveId" clId="{F6537882-79F3-45C2-A021-F0C22ECFA590}" dt="2022-01-09T03:21:00.008" v="4497" actId="20577"/>
          <ac:spMkLst>
            <pc:docMk/>
            <pc:sldMk cId="1676575010" sldId="274"/>
            <ac:spMk id="3" creationId="{21A68E26-1EAA-4DC4-9563-5EF52CCB8A56}"/>
          </ac:spMkLst>
        </pc:spChg>
        <pc:spChg chg="mod">
          <ac:chgData name="中村 悟司" userId="374da5b9c5364528" providerId="LiveId" clId="{F6537882-79F3-45C2-A021-F0C22ECFA590}" dt="2022-01-09T02:41:07.904" v="3899" actId="20577"/>
          <ac:spMkLst>
            <pc:docMk/>
            <pc:sldMk cId="1676575010" sldId="274"/>
            <ac:spMk id="4" creationId="{2B4FC566-568A-414F-B9F1-CCB57EDAE0BB}"/>
          </ac:spMkLst>
        </pc:spChg>
      </pc:sldChg>
      <pc:sldChg chg="addSp delSp modSp new mod setBg chgLayout">
        <pc:chgData name="中村 悟司" userId="374da5b9c5364528" providerId="LiveId" clId="{F6537882-79F3-45C2-A021-F0C22ECFA590}" dt="2022-01-09T06:28:59.546" v="4771" actId="1076"/>
        <pc:sldMkLst>
          <pc:docMk/>
          <pc:sldMk cId="2180982029" sldId="275"/>
        </pc:sldMkLst>
        <pc:spChg chg="del">
          <ac:chgData name="中村 悟司" userId="374da5b9c5364528" providerId="LiveId" clId="{F6537882-79F3-45C2-A021-F0C22ECFA590}" dt="2022-01-09T03:46:44.039" v="4540" actId="26606"/>
          <ac:spMkLst>
            <pc:docMk/>
            <pc:sldMk cId="2180982029" sldId="275"/>
            <ac:spMk id="2" creationId="{3A52CDC9-51C8-4C0B-B598-071D39F5A9B7}"/>
          </ac:spMkLst>
        </pc:spChg>
        <pc:spChg chg="del mod">
          <ac:chgData name="中村 悟司" userId="374da5b9c5364528" providerId="LiveId" clId="{F6537882-79F3-45C2-A021-F0C22ECFA590}" dt="2022-01-09T03:39:45.808" v="4510" actId="3680"/>
          <ac:spMkLst>
            <pc:docMk/>
            <pc:sldMk cId="2180982029" sldId="275"/>
            <ac:spMk id="3" creationId="{0783410F-1F57-4AE1-85DE-1810EC198563}"/>
          </ac:spMkLst>
        </pc:spChg>
        <pc:spChg chg="del">
          <ac:chgData name="中村 悟司" userId="374da5b9c5364528" providerId="LiveId" clId="{F6537882-79F3-45C2-A021-F0C22ECFA590}" dt="2022-01-09T03:46:44.039" v="4540" actId="26606"/>
          <ac:spMkLst>
            <pc:docMk/>
            <pc:sldMk cId="2180982029" sldId="275"/>
            <ac:spMk id="4" creationId="{C70EBB70-EB56-4C10-985F-EDF477AF4383}"/>
          </ac:spMkLst>
        </pc:spChg>
        <pc:spChg chg="add del mod">
          <ac:chgData name="中村 悟司" userId="374da5b9c5364528" providerId="LiveId" clId="{F6537882-79F3-45C2-A021-F0C22ECFA590}" dt="2022-01-09T03:41:55.594" v="4525" actId="478"/>
          <ac:spMkLst>
            <pc:docMk/>
            <pc:sldMk cId="2180982029" sldId="275"/>
            <ac:spMk id="7" creationId="{99D99AFD-A09A-43F7-A0D9-BAA939ABD7A7}"/>
          </ac:spMkLst>
        </pc:spChg>
        <pc:spChg chg="add del">
          <ac:chgData name="中村 悟司" userId="374da5b9c5364528" providerId="LiveId" clId="{F6537882-79F3-45C2-A021-F0C22ECFA590}" dt="2022-01-09T03:43:04.608" v="4529" actId="22"/>
          <ac:spMkLst>
            <pc:docMk/>
            <pc:sldMk cId="2180982029" sldId="275"/>
            <ac:spMk id="9" creationId="{9463713C-8A0C-4A40-80B5-5AA2F716154C}"/>
          </ac:spMkLst>
        </pc:spChg>
        <pc:spChg chg="add del mod">
          <ac:chgData name="中村 悟司" userId="374da5b9c5364528" providerId="LiveId" clId="{F6537882-79F3-45C2-A021-F0C22ECFA590}" dt="2022-01-09T03:57:29.560" v="4548" actId="478"/>
          <ac:spMkLst>
            <pc:docMk/>
            <pc:sldMk cId="2180982029" sldId="275"/>
            <ac:spMk id="12" creationId="{5070DDB1-3E7C-4ADC-999F-C4BF2CC6EBFA}"/>
          </ac:spMkLst>
        </pc:spChg>
        <pc:spChg chg="add mod ord">
          <ac:chgData name="中村 悟司" userId="374da5b9c5364528" providerId="LiveId" clId="{F6537882-79F3-45C2-A021-F0C22ECFA590}" dt="2022-01-09T06:27:40.405" v="4719"/>
          <ac:spMkLst>
            <pc:docMk/>
            <pc:sldMk cId="2180982029" sldId="275"/>
            <ac:spMk id="17" creationId="{2617D4D6-3305-464A-BF6B-B5B8BE9D7C88}"/>
          </ac:spMkLst>
        </pc:spChg>
        <pc:spChg chg="add del mod ord">
          <ac:chgData name="中村 悟司" userId="374da5b9c5364528" providerId="LiveId" clId="{F6537882-79F3-45C2-A021-F0C22ECFA590}" dt="2022-01-09T06:27:23.911" v="4718"/>
          <ac:spMkLst>
            <pc:docMk/>
            <pc:sldMk cId="2180982029" sldId="275"/>
            <ac:spMk id="18" creationId="{8A179033-FBA5-4339-8A81-F91587BA8331}"/>
          </ac:spMkLst>
        </pc:spChg>
        <pc:spChg chg="add mod ord">
          <ac:chgData name="中村 悟司" userId="374da5b9c5364528" providerId="LiveId" clId="{F6537882-79F3-45C2-A021-F0C22ECFA590}" dt="2022-01-09T06:26:55.841" v="4715" actId="700"/>
          <ac:spMkLst>
            <pc:docMk/>
            <pc:sldMk cId="2180982029" sldId="275"/>
            <ac:spMk id="19" creationId="{E0F26F9F-7772-4236-BAA3-231DC2985196}"/>
          </ac:spMkLst>
        </pc:spChg>
        <pc:spChg chg="add mod">
          <ac:chgData name="中村 悟司" userId="374da5b9c5364528" providerId="LiveId" clId="{F6537882-79F3-45C2-A021-F0C22ECFA590}" dt="2022-01-09T06:28:55.543" v="4770" actId="255"/>
          <ac:spMkLst>
            <pc:docMk/>
            <pc:sldMk cId="2180982029" sldId="275"/>
            <ac:spMk id="22" creationId="{1485053C-DBC8-43C5-8600-2719087998F2}"/>
          </ac:spMkLst>
        </pc:spChg>
        <pc:graphicFrameChg chg="add del mod ord modGraphic">
          <ac:chgData name="中村 悟司" userId="374da5b9c5364528" providerId="LiveId" clId="{F6537882-79F3-45C2-A021-F0C22ECFA590}" dt="2022-01-09T03:41:46.892" v="4522" actId="478"/>
          <ac:graphicFrameMkLst>
            <pc:docMk/>
            <pc:sldMk cId="2180982029" sldId="275"/>
            <ac:graphicFrameMk id="5" creationId="{BE5598A2-A870-4FB5-B748-C7C04E8FA25D}"/>
          </ac:graphicFrameMkLst>
        </pc:graphicFrameChg>
        <pc:graphicFrameChg chg="add del">
          <ac:chgData name="中村 悟司" userId="374da5b9c5364528" providerId="LiveId" clId="{F6537882-79F3-45C2-A021-F0C22ECFA590}" dt="2022-01-09T03:43:04.035" v="4528" actId="3680"/>
          <ac:graphicFrameMkLst>
            <pc:docMk/>
            <pc:sldMk cId="2180982029" sldId="275"/>
            <ac:graphicFrameMk id="10" creationId="{663E034E-3114-4348-B9ED-AB2BB101667F}"/>
          </ac:graphicFrameMkLst>
        </pc:graphicFrameChg>
        <pc:graphicFrameChg chg="add del mod modGraphic">
          <ac:chgData name="中村 悟司" userId="374da5b9c5364528" providerId="LiveId" clId="{F6537882-79F3-45C2-A021-F0C22ECFA590}" dt="2022-01-09T03:57:24.875" v="4546" actId="478"/>
          <ac:graphicFrameMkLst>
            <pc:docMk/>
            <pc:sldMk cId="2180982029" sldId="275"/>
            <ac:graphicFrameMk id="13" creationId="{585BF115-E7AB-4216-A3B5-DDA482F7FF8B}"/>
          </ac:graphicFrameMkLst>
        </pc:graphicFrameChg>
        <pc:graphicFrameChg chg="add del mod">
          <ac:chgData name="中村 悟司" userId="374da5b9c5364528" providerId="LiveId" clId="{F6537882-79F3-45C2-A021-F0C22ECFA590}" dt="2022-01-09T03:57:27.579" v="4547" actId="478"/>
          <ac:graphicFrameMkLst>
            <pc:docMk/>
            <pc:sldMk cId="2180982029" sldId="275"/>
            <ac:graphicFrameMk id="14" creationId="{D5CFDEBC-EE5B-4F70-9CAF-2C35CF16670D}"/>
          </ac:graphicFrameMkLst>
        </pc:graphicFrameChg>
        <pc:graphicFrameChg chg="add del mod modGraphic">
          <ac:chgData name="中村 悟司" userId="374da5b9c5364528" providerId="LiveId" clId="{F6537882-79F3-45C2-A021-F0C22ECFA590}" dt="2022-01-09T06:27:20.668" v="4717" actId="21"/>
          <ac:graphicFrameMkLst>
            <pc:docMk/>
            <pc:sldMk cId="2180982029" sldId="275"/>
            <ac:graphicFrameMk id="15" creationId="{D990FEC6-1E24-4E6F-9B28-F7CC54281BAA}"/>
          </ac:graphicFrameMkLst>
        </pc:graphicFrameChg>
        <pc:graphicFrameChg chg="add del mod modGraphic">
          <ac:chgData name="中村 悟司" userId="374da5b9c5364528" providerId="LiveId" clId="{F6537882-79F3-45C2-A021-F0C22ECFA590}" dt="2022-01-09T04:05:43.588" v="4624" actId="478"/>
          <ac:graphicFrameMkLst>
            <pc:docMk/>
            <pc:sldMk cId="2180982029" sldId="275"/>
            <ac:graphicFrameMk id="16" creationId="{5691DE97-438F-4A54-B37B-D3DD02F67255}"/>
          </ac:graphicFrameMkLst>
        </pc:graphicFrameChg>
        <pc:graphicFrameChg chg="add del mod">
          <ac:chgData name="中村 悟司" userId="374da5b9c5364528" providerId="LiveId" clId="{F6537882-79F3-45C2-A021-F0C22ECFA590}" dt="2022-01-09T06:28:11.586" v="4721" actId="478"/>
          <ac:graphicFrameMkLst>
            <pc:docMk/>
            <pc:sldMk cId="2180982029" sldId="275"/>
            <ac:graphicFrameMk id="20" creationId="{0F2A8FEA-48A5-41BE-8D6D-0102C6AAFD45}"/>
          </ac:graphicFrameMkLst>
        </pc:graphicFrameChg>
        <pc:graphicFrameChg chg="add mod modGraphic">
          <ac:chgData name="中村 悟司" userId="374da5b9c5364528" providerId="LiveId" clId="{F6537882-79F3-45C2-A021-F0C22ECFA590}" dt="2022-01-09T06:28:59.546" v="4771" actId="1076"/>
          <ac:graphicFrameMkLst>
            <pc:docMk/>
            <pc:sldMk cId="2180982029" sldId="275"/>
            <ac:graphicFrameMk id="23" creationId="{92295AA3-B2CF-47C6-8CBA-135AEF785BE1}"/>
          </ac:graphicFrameMkLst>
        </pc:graphicFrameChg>
      </pc:sldChg>
      <pc:sldChg chg="add del">
        <pc:chgData name="中村 悟司" userId="374da5b9c5364528" providerId="LiveId" clId="{F6537882-79F3-45C2-A021-F0C22ECFA590}" dt="2022-01-09T06:30:24.857" v="4772" actId="2696"/>
        <pc:sldMkLst>
          <pc:docMk/>
          <pc:sldMk cId="674220818" sldId="276"/>
        </pc:sldMkLst>
      </pc:sldChg>
      <pc:sldChg chg="addSp delSp modSp new mod">
        <pc:chgData name="中村 悟司" userId="374da5b9c5364528" providerId="LiveId" clId="{F6537882-79F3-45C2-A021-F0C22ECFA590}" dt="2022-01-09T07:13:09.243" v="4824" actId="12385"/>
        <pc:sldMkLst>
          <pc:docMk/>
          <pc:sldMk cId="3266061171" sldId="276"/>
        </pc:sldMkLst>
        <pc:spChg chg="del">
          <ac:chgData name="中村 悟司" userId="374da5b9c5364528" providerId="LiveId" clId="{F6537882-79F3-45C2-A021-F0C22ECFA590}" dt="2022-01-09T07:02:53.571" v="4774"/>
          <ac:spMkLst>
            <pc:docMk/>
            <pc:sldMk cId="3266061171" sldId="276"/>
            <ac:spMk id="3" creationId="{51D6903F-8A16-4F17-9395-7BB673C9828E}"/>
          </ac:spMkLst>
        </pc:spChg>
        <pc:graphicFrameChg chg="add mod modGraphic">
          <ac:chgData name="中村 悟司" userId="374da5b9c5364528" providerId="LiveId" clId="{F6537882-79F3-45C2-A021-F0C22ECFA590}" dt="2022-01-09T07:13:09.243" v="4824" actId="12385"/>
          <ac:graphicFrameMkLst>
            <pc:docMk/>
            <pc:sldMk cId="3266061171" sldId="276"/>
            <ac:graphicFrameMk id="5" creationId="{69D3AC1E-CC01-46AB-AD0A-19D767D55824}"/>
          </ac:graphicFrameMkLst>
        </pc:graphicFrameChg>
      </pc:sldChg>
      <pc:sldMasterChg chg="modSp">
        <pc:chgData name="中村 悟司" userId="374da5b9c5364528" providerId="LiveId" clId="{F6537882-79F3-45C2-A021-F0C22ECFA590}" dt="2022-01-08T01:19:06.125" v="2850" actId="12"/>
        <pc:sldMasterMkLst>
          <pc:docMk/>
          <pc:sldMasterMk cId="939800653" sldId="2147483660"/>
        </pc:sldMasterMkLst>
        <pc:spChg chg="mod">
          <ac:chgData name="中村 悟司" userId="374da5b9c5364528" providerId="LiveId" clId="{F6537882-79F3-45C2-A021-F0C22ECFA590}" dt="2022-01-08T01:19:06.125" v="2850" actId="12"/>
          <ac:spMkLst>
            <pc:docMk/>
            <pc:sldMasterMk cId="939800653" sldId="2147483660"/>
            <ac:spMk id="3" creationId="{250C68FE-E018-4C56-8C50-1ECBC0586571}"/>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80073-76AD-4529-8053-2632C8A8F729}" type="datetimeFigureOut">
              <a:rPr kumimoji="1" lang="ja-JP" altLang="en-US" smtClean="0"/>
              <a:t>2022/1/8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FA313-CD42-4FF5-854E-4D1C92E78FCC}" type="slidenum">
              <a:rPr kumimoji="1" lang="ja-JP" altLang="en-US" smtClean="0"/>
              <a:t>‹#›</a:t>
            </a:fld>
            <a:endParaRPr kumimoji="1" lang="ja-JP" altLang="en-US"/>
          </a:p>
        </p:txBody>
      </p:sp>
    </p:spTree>
    <p:extLst>
      <p:ext uri="{BB962C8B-B14F-4D97-AF65-F5344CB8AC3E}">
        <p14:creationId xmlns:p14="http://schemas.microsoft.com/office/powerpoint/2010/main" val="36453259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クライブハンビィ　イギリスの数学者でデータサイエンスの分野の先駆者</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87D4E-F6F2-4E27-8847-B1CEF8759CE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1850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クライブハンビィ　イギリスの数学者でデータサイエンスの分野の先駆者</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87D4E-F6F2-4E27-8847-B1CEF8759CE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343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8B58C-66BE-4491-91D7-8F6E4C21C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E62B14B-B70F-4BA2-828C-3A97D5357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6D6DDF-50E2-4EEB-92F2-A107A12A88D7}"/>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B647F54A-BA31-4601-BA42-21AFB58B46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E45958-9AE4-4B44-8403-C8D36226964C}"/>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111080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372AB-20C0-43B8-8273-F61A55F9C2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C24BCE-C1E3-46B4-BAC6-E702BDEFD6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93882-10CE-4BD6-B311-DF059DE977F0}"/>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84633449-A469-44CE-A94A-1ABA85DAE7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7EC15C-8B85-40F9-916F-F4102AE70451}"/>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366721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B8974E-A49A-460E-AF03-3020612E814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5D2C47-B6EB-43FF-A3F4-7078459FEDC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0C6388-753C-4A9E-AFBC-2BE0E2546ADD}"/>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98172CAE-FD85-4C60-A5BD-E30A1EBD6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370A79-BC8E-423B-B0BE-76B0211A2EAF}"/>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219566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81480C-D9F7-4DE4-92DA-231987A4E92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CEEB8FB-1D8E-4F88-AF43-208E2AB9C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7FB9D35-5928-4950-8AA8-C5FB55136E82}"/>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4A4AED16-F95C-4A2F-8E1B-D9BC6FF387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DD3BEB-4EE0-4DBD-A922-74A58976D776}"/>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397032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835DA-56B8-4927-AF5C-09C6AFDF725C}"/>
              </a:ext>
            </a:extLst>
          </p:cNvPr>
          <p:cNvSpPr>
            <a:spLocks noGrp="1"/>
          </p:cNvSpPr>
          <p:nvPr>
            <p:ph type="title"/>
          </p:nvPr>
        </p:nvSpPr>
        <p:spPr/>
        <p:txBody>
          <a:bodyPr/>
          <a:lstStyle>
            <a:lvl1pPr>
              <a:defRPr b="1"/>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DE4C7C94-4AF4-4853-9AE1-E224A71D5B49}"/>
              </a:ext>
            </a:extLst>
          </p:cNvPr>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D9C20836-E25F-4EBA-A9FE-F87B0FEB0B13}"/>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AC54EB39-2F52-4BBF-B78D-025BCD877A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05C1E-BC18-42AD-A51B-07057DE187BF}"/>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
        <p:nvSpPr>
          <p:cNvPr id="8" name="テキスト プレースホルダー 7">
            <a:extLst>
              <a:ext uri="{FF2B5EF4-FFF2-40B4-BE49-F238E27FC236}">
                <a16:creationId xmlns:a16="http://schemas.microsoft.com/office/drawing/2014/main" id="{59F11DBF-04AA-4CB2-A395-4EB4721E4591}"/>
              </a:ext>
            </a:extLst>
          </p:cNvPr>
          <p:cNvSpPr>
            <a:spLocks noGrp="1"/>
          </p:cNvSpPr>
          <p:nvPr>
            <p:ph type="body" sz="quarter" idx="13" hasCustomPrompt="1"/>
          </p:nvPr>
        </p:nvSpPr>
        <p:spPr>
          <a:xfrm>
            <a:off x="838200" y="579665"/>
            <a:ext cx="10515600" cy="425224"/>
          </a:xfrm>
        </p:spPr>
        <p:txBody>
          <a:bodyPr>
            <a:noAutofit/>
          </a:bodyPr>
          <a:lstStyle>
            <a:lvl1pPr marL="0" indent="0">
              <a:buNone/>
              <a:defRPr sz="2000" b="1"/>
            </a:lvl1pPr>
          </a:lstStyle>
          <a:p>
            <a:pPr lvl="0"/>
            <a:r>
              <a:rPr kumimoji="1" lang="ja-JP" altLang="en-US" dirty="0"/>
              <a:t>マスターテキストの書式設定</a:t>
            </a:r>
          </a:p>
        </p:txBody>
      </p:sp>
    </p:spTree>
    <p:extLst>
      <p:ext uri="{BB962C8B-B14F-4D97-AF65-F5344CB8AC3E}">
        <p14:creationId xmlns:p14="http://schemas.microsoft.com/office/powerpoint/2010/main" val="263651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5900F-4D29-4CAA-8C3A-8923FFF90F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963CD9-56D6-4441-9D59-D8F8E241A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9EFE04-3F9E-41D2-B456-1C7589D2D6D3}"/>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5B28E74F-68E9-4750-911B-612C8B30E3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F6B42B-1041-4F9F-B561-C9FE9C212678}"/>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139364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48424-A34A-4F77-83AA-FEEA43C65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7F1303-E4BD-4763-8013-DC727841E42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AEA892-105F-4ECA-8B30-63A97321B2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8D8964-E51C-4D21-BDC4-A4A32990114A}"/>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6" name="フッター プレースホルダー 5">
            <a:extLst>
              <a:ext uri="{FF2B5EF4-FFF2-40B4-BE49-F238E27FC236}">
                <a16:creationId xmlns:a16="http://schemas.microsoft.com/office/drawing/2014/main" id="{8BA7E091-984B-496E-B1F4-F0E4CFD327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950E45-0C3F-4FBD-8526-4EB01DA682C6}"/>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78258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AED6B6-7570-4AEF-9BF7-974EFF1493C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C5D473-C73F-41F6-9F2C-95A9DFB85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650606-6C5E-4914-B833-17B839C903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5EE69F-3293-4D06-B507-D3801BF42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B68C74-A79B-4B16-A116-E8DD40B5615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6C90603-4D63-4E3D-ABEF-17E128108A4A}"/>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8" name="フッター プレースホルダー 7">
            <a:extLst>
              <a:ext uri="{FF2B5EF4-FFF2-40B4-BE49-F238E27FC236}">
                <a16:creationId xmlns:a16="http://schemas.microsoft.com/office/drawing/2014/main" id="{DCAA4D42-2180-4DA8-BF01-FB7D5F70D4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F509845-EB14-4109-8FAD-F22EED273FA9}"/>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64968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E55FD-88EB-4BF6-877A-478ECCBDCD31}"/>
              </a:ext>
            </a:extLst>
          </p:cNvPr>
          <p:cNvSpPr>
            <a:spLocks noGrp="1"/>
          </p:cNvSpPr>
          <p:nvPr>
            <p:ph type="title"/>
          </p:nvPr>
        </p:nvSpPr>
        <p:spPr>
          <a:xfrm>
            <a:off x="838200" y="716189"/>
            <a:ext cx="10515600" cy="671739"/>
          </a:xfrm>
        </p:spPr>
        <p:txBody>
          <a:body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27FC4C8E-F68E-43AE-BF8C-ADE71784356B}"/>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4" name="フッター プレースホルダー 3">
            <a:extLst>
              <a:ext uri="{FF2B5EF4-FFF2-40B4-BE49-F238E27FC236}">
                <a16:creationId xmlns:a16="http://schemas.microsoft.com/office/drawing/2014/main" id="{F2CB19C9-6BDA-45AD-B7D3-D450090E43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F558BAF-EAD1-4437-9A74-0E8A5C947060}"/>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
        <p:nvSpPr>
          <p:cNvPr id="6" name="タイトル 1">
            <a:extLst>
              <a:ext uri="{FF2B5EF4-FFF2-40B4-BE49-F238E27FC236}">
                <a16:creationId xmlns:a16="http://schemas.microsoft.com/office/drawing/2014/main" id="{6C68CEE3-C5D0-41FE-9FD3-A0FA7FE5BCED}"/>
              </a:ext>
            </a:extLst>
          </p:cNvPr>
          <p:cNvSpPr txBox="1">
            <a:spLocks/>
          </p:cNvSpPr>
          <p:nvPr userDrawn="1"/>
        </p:nvSpPr>
        <p:spPr>
          <a:xfrm>
            <a:off x="838200" y="380319"/>
            <a:ext cx="10515600" cy="3358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kumimoji="1" sz="4400" kern="1200">
                <a:solidFill>
                  <a:schemeClr val="tx1"/>
                </a:solidFill>
                <a:latin typeface="Yu Gothic UI" panose="020B0500000000000000" pitchFamily="50" charset="-128"/>
                <a:ea typeface="Yu Gothic UI" panose="020B0500000000000000" pitchFamily="50" charset="-128"/>
                <a:cs typeface="+mj-cs"/>
              </a:defRPr>
            </a:lvl1pPr>
          </a:lstStyle>
          <a:p>
            <a:r>
              <a:rPr lang="ja-JP" altLang="en-US" dirty="0"/>
              <a:t>マスター タイトルの書式設定</a:t>
            </a:r>
          </a:p>
        </p:txBody>
      </p:sp>
    </p:spTree>
    <p:extLst>
      <p:ext uri="{BB962C8B-B14F-4D97-AF65-F5344CB8AC3E}">
        <p14:creationId xmlns:p14="http://schemas.microsoft.com/office/powerpoint/2010/main" val="343027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18F35F0-F760-4FE8-85C7-43EE181EBDDF}"/>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3" name="フッター プレースホルダー 2">
            <a:extLst>
              <a:ext uri="{FF2B5EF4-FFF2-40B4-BE49-F238E27FC236}">
                <a16:creationId xmlns:a16="http://schemas.microsoft.com/office/drawing/2014/main" id="{3FBCBEB2-1474-4CD1-AD59-64E7C857C6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86099BF-3605-49BA-A3AC-08A54C0B9B3D}"/>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1326844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DCC0F-0EBF-438C-956D-65B5FC0749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0D79E1-B1C1-4ADC-BB9F-B52516894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74F0701-A0D2-4FAA-BBAC-662F7E6DB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1AD2FB-8396-4F6D-853D-C210F6678493}"/>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6" name="フッター プレースホルダー 5">
            <a:extLst>
              <a:ext uri="{FF2B5EF4-FFF2-40B4-BE49-F238E27FC236}">
                <a16:creationId xmlns:a16="http://schemas.microsoft.com/office/drawing/2014/main" id="{F25FEEDB-1940-461A-AD4C-BF79F90776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DD5F1F-7CA0-46FA-8314-0599A6234E4E}"/>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312040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808DD-149A-4830-8297-CB16C908BE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2008D6-5B73-4A55-85D2-781BD255CB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A8A923-605E-412F-8886-2374E0EAD529}"/>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29605FF8-CF63-4430-BEAD-894A00036C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1EBD6D-0BE2-47D7-AC44-21D9C2913C64}"/>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3789502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491A7-88F7-4F49-B482-7D1D38F681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30CB282-6D2A-448E-B01E-26D3AB9D0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F1EC6DB-B207-47B3-9D50-6B442B21B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677E1D-A317-451C-B303-EC1F099578D0}"/>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6" name="フッター プレースホルダー 5">
            <a:extLst>
              <a:ext uri="{FF2B5EF4-FFF2-40B4-BE49-F238E27FC236}">
                <a16:creationId xmlns:a16="http://schemas.microsoft.com/office/drawing/2014/main" id="{4518031A-1C3B-4259-AAAC-2DFE27ADDE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92E45E-2F90-433B-AA19-3C526661960D}"/>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2640600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C74F5-E944-42A6-9E90-65401430A7F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669BFE-9654-4C23-BC3A-35189E64D5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3AB08A-867C-4C48-B50D-D4E6F1C487AD}"/>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DEFE4CA0-2B70-4E6E-8303-AF2205ECF3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2B4AE9-1552-46AD-A951-204FBDC95078}"/>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1279216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56EDB69-A203-4947-A95A-AFDE8A01A0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5B0271-30E3-4D84-B5AD-EFAC3C1D828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9FBDD4-A0C8-46BA-AF68-6F29A026DDD6}"/>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F9EE2D0C-A100-48CB-97C3-8A126DFB33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D86EE8-6D43-461E-8E8D-398757B467E1}"/>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3811749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84D96-49BC-4F36-BE15-413B3071612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121998C-47A0-461C-B414-C326BBCF2C2A}"/>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4" name="フッター プレースホルダー 3">
            <a:extLst>
              <a:ext uri="{FF2B5EF4-FFF2-40B4-BE49-F238E27FC236}">
                <a16:creationId xmlns:a16="http://schemas.microsoft.com/office/drawing/2014/main" id="{04F928C6-0B65-493F-A211-7BC7538592D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AE7D96-0573-450E-8477-A420C005B89A}"/>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2609447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F48CF-9BD9-43AB-8118-CE0A1E5EF87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A341CE-F4F9-4EA7-99B3-64F3F98A3247}"/>
              </a:ext>
            </a:extLst>
          </p:cNvPr>
          <p:cNvSpPr>
            <a:spLocks noGrp="1"/>
          </p:cNvSpPr>
          <p:nvPr>
            <p:ph type="dt" sz="half" idx="10"/>
          </p:nvPr>
        </p:nvSpPr>
        <p:spPr/>
        <p:txBody>
          <a:bodyPr/>
          <a:lstStyle/>
          <a:p>
            <a:fld id="{1B56B041-89F4-4AD5-9596-1D3777940B6C}" type="datetimeFigureOut">
              <a:rPr kumimoji="1" lang="ja-JP" altLang="en-US" smtClean="0"/>
              <a:t>2022/1/8</a:t>
            </a:fld>
            <a:endParaRPr kumimoji="1" lang="ja-JP" altLang="en-US"/>
          </a:p>
        </p:txBody>
      </p:sp>
      <p:sp>
        <p:nvSpPr>
          <p:cNvPr id="4" name="フッター プレースホルダー 3">
            <a:extLst>
              <a:ext uri="{FF2B5EF4-FFF2-40B4-BE49-F238E27FC236}">
                <a16:creationId xmlns:a16="http://schemas.microsoft.com/office/drawing/2014/main" id="{5F7305BD-CAAA-4E69-9F8F-BFB6CCEBA5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ED876A-D162-42C5-A705-A582727333A4}"/>
              </a:ext>
            </a:extLst>
          </p:cNvPr>
          <p:cNvSpPr>
            <a:spLocks noGrp="1"/>
          </p:cNvSpPr>
          <p:nvPr>
            <p:ph type="sldNum" sz="quarter" idx="12"/>
          </p:nvPr>
        </p:nvSpPr>
        <p:spPr/>
        <p:txBody>
          <a:body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373545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6B626-0C74-4C57-B9F3-5B42A7BB66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CF80F8-8EA8-47DC-9E5F-084FEEC020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C66C20-6A60-4027-91A8-984E1457D77F}"/>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C5A9C72D-24A7-4708-9B0B-A055CEEFDC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A276C3-7F73-4231-96FF-66B202C3BF12}"/>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26729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6DD23-BB97-40C6-B8BF-B0872BC602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451C22-FAA4-482F-B596-DDE569AC84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BD3913A-CCC3-4F04-A74B-37ECAD4DB7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7D176D4-62A6-4084-B836-1D56F1B2A4BA}"/>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6" name="フッター プレースホルダー 5">
            <a:extLst>
              <a:ext uri="{FF2B5EF4-FFF2-40B4-BE49-F238E27FC236}">
                <a16:creationId xmlns:a16="http://schemas.microsoft.com/office/drawing/2014/main" id="{597E2DCB-F706-409B-8035-F75258D053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BDC85C-0274-4967-B532-9DE05C49DF31}"/>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97585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E6807-CDD5-43F2-ABEE-EAB3F51212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6707A5-4A0D-4FA0-9565-BD3E7FD79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E680B21-BFCD-49F0-9D0A-8887FE8ACEE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788D78-695E-499D-A400-C2287D371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956EA73-F20F-4BB3-91CD-72777F8C0B2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96CB11-F665-4512-A83E-6FA391735BA8}"/>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8" name="フッター プレースホルダー 7">
            <a:extLst>
              <a:ext uri="{FF2B5EF4-FFF2-40B4-BE49-F238E27FC236}">
                <a16:creationId xmlns:a16="http://schemas.microsoft.com/office/drawing/2014/main" id="{D4A2AFF9-43E3-4B19-A9A1-107661C6A8F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9C697ED-B765-4645-AAFB-C05E7EBCF302}"/>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224645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06740-AB80-408F-9A30-F695492F83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E79F4B7-3E76-41EC-B5EC-7CE3E2C446CB}"/>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4" name="フッター プレースホルダー 3">
            <a:extLst>
              <a:ext uri="{FF2B5EF4-FFF2-40B4-BE49-F238E27FC236}">
                <a16:creationId xmlns:a16="http://schemas.microsoft.com/office/drawing/2014/main" id="{D80D3BB3-9488-48C4-83FC-F6F1BB9213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297ACC-7BBD-4B3A-AB49-3F840624C54C}"/>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389083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4F125A7-F47C-4622-9919-8CA3D2A8E346}"/>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3" name="フッター プレースホルダー 2">
            <a:extLst>
              <a:ext uri="{FF2B5EF4-FFF2-40B4-BE49-F238E27FC236}">
                <a16:creationId xmlns:a16="http://schemas.microsoft.com/office/drawing/2014/main" id="{A3D25C48-FE54-42CA-8A1E-1940125EA5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A9CE2DD-4306-4D48-A5F0-4A34B963178F}"/>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232665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68035-D1DA-45C2-ACB2-A2D6BD7AAAE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0E61A7-70C8-49B5-AA80-2B2A3C7309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60CB36-8C23-4065-83AD-E38847FB4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BEBC14-A8F0-4ED9-95E6-54B7C1B4F39E}"/>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6" name="フッター プレースホルダー 5">
            <a:extLst>
              <a:ext uri="{FF2B5EF4-FFF2-40B4-BE49-F238E27FC236}">
                <a16:creationId xmlns:a16="http://schemas.microsoft.com/office/drawing/2014/main" id="{5E5B1CCD-927D-402C-AB3D-53A15FFABB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1169CD-FAE3-4783-A174-FAA5D953ED4F}"/>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398325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F9CE0-35CE-4E54-9D1E-92A70A5CFF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75AFC8-6F6B-41B7-9821-4B139FF95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50981E-0557-4B88-A3B8-E23891A5A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5CE3EB-1786-4041-B3C3-B8445C8C1ED7}"/>
              </a:ext>
            </a:extLst>
          </p:cNvPr>
          <p:cNvSpPr>
            <a:spLocks noGrp="1"/>
          </p:cNvSpPr>
          <p:nvPr>
            <p:ph type="dt" sz="half" idx="10"/>
          </p:nvPr>
        </p:nvSpPr>
        <p:spPr/>
        <p:txBody>
          <a:bodyPr/>
          <a:lstStyle/>
          <a:p>
            <a:fld id="{CF3C0EBB-B2BB-4D02-BA70-B72E0C203A85}" type="datetimeFigureOut">
              <a:rPr kumimoji="1" lang="ja-JP" altLang="en-US" smtClean="0"/>
              <a:t>2022/1/8</a:t>
            </a:fld>
            <a:endParaRPr kumimoji="1" lang="ja-JP" altLang="en-US"/>
          </a:p>
        </p:txBody>
      </p:sp>
      <p:sp>
        <p:nvSpPr>
          <p:cNvPr id="6" name="フッター プレースホルダー 5">
            <a:extLst>
              <a:ext uri="{FF2B5EF4-FFF2-40B4-BE49-F238E27FC236}">
                <a16:creationId xmlns:a16="http://schemas.microsoft.com/office/drawing/2014/main" id="{D1D8982F-A083-463B-A709-C693CBE2AC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1658FA-FF47-4353-BC2F-FB37F1FCA8D0}"/>
              </a:ext>
            </a:extLst>
          </p:cNvPr>
          <p:cNvSpPr>
            <a:spLocks noGrp="1"/>
          </p:cNvSpPr>
          <p:nvPr>
            <p:ph type="sldNum" sz="quarter" idx="12"/>
          </p:nvPr>
        </p:nvSpPr>
        <p:spPr/>
        <p:txBody>
          <a:body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145589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38B315-60CF-4589-9544-F8C65CA7A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5B5E6A-0FD4-4895-BD56-4CD83D23A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A44BD2-80AE-4651-BEE5-13020AA8C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C0EBB-B2BB-4D02-BA70-B72E0C203A85}"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9EBB9E1D-8EB9-4697-82FE-9EE67156A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9FD621-067A-4BC5-BA2B-424F3D0EC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6779-B51C-410D-8120-2F15CEBC2DEE}" type="slidenum">
              <a:rPr kumimoji="1" lang="ja-JP" altLang="en-US" smtClean="0"/>
              <a:t>‹#›</a:t>
            </a:fld>
            <a:endParaRPr kumimoji="1" lang="ja-JP" altLang="en-US"/>
          </a:p>
        </p:txBody>
      </p:sp>
    </p:spTree>
    <p:extLst>
      <p:ext uri="{BB962C8B-B14F-4D97-AF65-F5344CB8AC3E}">
        <p14:creationId xmlns:p14="http://schemas.microsoft.com/office/powerpoint/2010/main" val="308322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ED8FDEC-DFF0-48B0-87F1-3039236C5F4F}"/>
              </a:ext>
            </a:extLst>
          </p:cNvPr>
          <p:cNvSpPr>
            <a:spLocks noGrp="1"/>
          </p:cNvSpPr>
          <p:nvPr>
            <p:ph type="title"/>
          </p:nvPr>
        </p:nvSpPr>
        <p:spPr>
          <a:xfrm>
            <a:off x="838200" y="285750"/>
            <a:ext cx="10515600" cy="29391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50C68FE-E018-4C56-8C50-1ECBC0586571}"/>
              </a:ext>
            </a:extLst>
          </p:cNvPr>
          <p:cNvSpPr>
            <a:spLocks noGrp="1"/>
          </p:cNvSpPr>
          <p:nvPr>
            <p:ph type="body" idx="1"/>
          </p:nvPr>
        </p:nvSpPr>
        <p:spPr>
          <a:xfrm>
            <a:off x="838200" y="1183821"/>
            <a:ext cx="10515600" cy="499314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3FE1174-9D89-4123-B122-1925A0CED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6B041-89F4-4AD5-9596-1D3777940B6C}" type="datetimeFigureOut">
              <a:rPr kumimoji="1" lang="ja-JP" altLang="en-US" smtClean="0"/>
              <a:t>2022/1/8</a:t>
            </a:fld>
            <a:endParaRPr kumimoji="1" lang="ja-JP" altLang="en-US"/>
          </a:p>
        </p:txBody>
      </p:sp>
      <p:sp>
        <p:nvSpPr>
          <p:cNvPr id="5" name="フッター プレースホルダー 4">
            <a:extLst>
              <a:ext uri="{FF2B5EF4-FFF2-40B4-BE49-F238E27FC236}">
                <a16:creationId xmlns:a16="http://schemas.microsoft.com/office/drawing/2014/main" id="{06FA32F2-D726-4DBE-BCEF-3F675587B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5C88379-66B2-499C-A2E1-E6283DB841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C0B5D-CF0F-447C-9DDD-6CA4C35F36D8}" type="slidenum">
              <a:rPr kumimoji="1" lang="ja-JP" altLang="en-US" smtClean="0"/>
              <a:t>‹#›</a:t>
            </a:fld>
            <a:endParaRPr kumimoji="1" lang="ja-JP" altLang="en-US"/>
          </a:p>
        </p:txBody>
      </p:sp>
    </p:spTree>
    <p:extLst>
      <p:ext uri="{BB962C8B-B14F-4D97-AF65-F5344CB8AC3E}">
        <p14:creationId xmlns:p14="http://schemas.microsoft.com/office/powerpoint/2010/main" val="939800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kumimoji="1" sz="1400" kern="1200">
          <a:solidFill>
            <a:schemeClr val="tx1"/>
          </a:solidFill>
          <a:latin typeface="Yu Gothic UI" panose="020B0500000000000000" pitchFamily="50" charset="-128"/>
          <a:ea typeface="Yu Gothic UI" panose="020B0500000000000000" pitchFamily="50" charset="-128"/>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n"/>
        <a:defRPr kumimoji="1" sz="2800" kern="1200">
          <a:solidFill>
            <a:schemeClr val="tx1"/>
          </a:solidFill>
          <a:latin typeface="Yu Gothic UI" panose="020B0500000000000000" pitchFamily="50" charset="-128"/>
          <a:ea typeface="Yu Gothic UI" panose="020B0500000000000000" pitchFamily="50" charset="-128"/>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l"/>
        <a:defRPr kumimoji="1" sz="24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lnSpc>
          <a:spcPct val="90000"/>
        </a:lnSpc>
        <a:spcBef>
          <a:spcPts val="500"/>
        </a:spcBef>
        <a:buClr>
          <a:schemeClr val="accent2"/>
        </a:buClr>
        <a:buFont typeface="Wingdings" panose="05000000000000000000" pitchFamily="2" charset="2"/>
        <a:buChar char="l"/>
        <a:defRPr kumimoji="1" sz="2000" kern="120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lnSpc>
          <a:spcPct val="90000"/>
        </a:lnSpc>
        <a:spcBef>
          <a:spcPts val="500"/>
        </a:spcBef>
        <a:buClr>
          <a:schemeClr val="accent2"/>
        </a:buClr>
        <a:buFont typeface="Wingdings" panose="05000000000000000000" pitchFamily="2" charset="2"/>
        <a:buChar char="l"/>
        <a:defRPr kumimoji="1" sz="1800" kern="120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lnSpc>
          <a:spcPct val="90000"/>
        </a:lnSpc>
        <a:spcBef>
          <a:spcPts val="500"/>
        </a:spcBef>
        <a:buClr>
          <a:schemeClr val="accent2"/>
        </a:buClr>
        <a:buFont typeface="Wingdings" panose="05000000000000000000" pitchFamily="2" charset="2"/>
        <a:buChar char="l"/>
        <a:defRPr kumimoji="1" sz="1800" kern="120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88E01-B4D4-4A18-98BA-1080953777E2}"/>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5D671015-5767-4C7E-A786-6CB63E97195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0842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6DB9AB-078D-4F08-8D67-6DE31106B595}"/>
              </a:ext>
            </a:extLst>
          </p:cNvPr>
          <p:cNvSpPr>
            <a:spLocks noGrp="1"/>
          </p:cNvSpPr>
          <p:nvPr>
            <p:ph type="title"/>
          </p:nvPr>
        </p:nvSpPr>
        <p:spPr/>
        <p:txBody>
          <a:bodyPr/>
          <a:lstStyle/>
          <a:p>
            <a:endParaRPr kumimoji="1" lang="ja-JP" altLang="en-US"/>
          </a:p>
        </p:txBody>
      </p:sp>
      <p:pic>
        <p:nvPicPr>
          <p:cNvPr id="6" name="コンテンツ プレースホルダー 5" descr="文字の書かれた紙&#10;&#10;中程度の精度で自動的に生成された説明">
            <a:extLst>
              <a:ext uri="{FF2B5EF4-FFF2-40B4-BE49-F238E27FC236}">
                <a16:creationId xmlns:a16="http://schemas.microsoft.com/office/drawing/2014/main" id="{6DFF766E-B688-4125-A4D6-D1D710058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890" y="1184275"/>
            <a:ext cx="7210219" cy="4992688"/>
          </a:xfrm>
        </p:spPr>
      </p:pic>
      <p:sp>
        <p:nvSpPr>
          <p:cNvPr id="4" name="テキスト プレースホルダー 3">
            <a:extLst>
              <a:ext uri="{FF2B5EF4-FFF2-40B4-BE49-F238E27FC236}">
                <a16:creationId xmlns:a16="http://schemas.microsoft.com/office/drawing/2014/main" id="{0786BB99-ED11-48C1-8607-9FC5C3DD687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08543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E784B-F401-4050-8250-F62441E03AD7}"/>
              </a:ext>
            </a:extLst>
          </p:cNvPr>
          <p:cNvSpPr>
            <a:spLocks noGrp="1"/>
          </p:cNvSpPr>
          <p:nvPr>
            <p:ph type="title"/>
          </p:nvPr>
        </p:nvSpPr>
        <p:spPr/>
        <p:txBody>
          <a:bodyPr>
            <a:normAutofit/>
          </a:bodyPr>
          <a:lstStyle/>
          <a:p>
            <a:r>
              <a:rPr kumimoji="1" lang="en-US" altLang="ja-JP" dirty="0"/>
              <a:t>【</a:t>
            </a:r>
            <a:r>
              <a:rPr kumimoji="1" lang="ja-JP" altLang="en-US" dirty="0"/>
              <a:t>キャリア実践</a:t>
            </a:r>
            <a:r>
              <a:rPr kumimoji="1" lang="en-US" altLang="ja-JP" dirty="0"/>
              <a:t>】AE</a:t>
            </a:r>
            <a:r>
              <a:rPr kumimoji="1" lang="ja-JP" altLang="en-US" dirty="0"/>
              <a:t>力強化研修</a:t>
            </a:r>
          </a:p>
        </p:txBody>
      </p:sp>
      <p:sp>
        <p:nvSpPr>
          <p:cNvPr id="3" name="コンテンツ プレースホルダー 2">
            <a:extLst>
              <a:ext uri="{FF2B5EF4-FFF2-40B4-BE49-F238E27FC236}">
                <a16:creationId xmlns:a16="http://schemas.microsoft.com/office/drawing/2014/main" id="{0B342A6E-895F-4213-A695-AC1F246325DA}"/>
              </a:ext>
            </a:extLst>
          </p:cNvPr>
          <p:cNvSpPr>
            <a:spLocks noGrp="1"/>
          </p:cNvSpPr>
          <p:nvPr>
            <p:ph idx="1"/>
          </p:nvPr>
        </p:nvSpPr>
        <p:spPr/>
        <p:txBody>
          <a:bodyPr>
            <a:normAutofit fontScale="92500" lnSpcReduction="10000"/>
          </a:bodyPr>
          <a:lstStyle/>
          <a:p>
            <a:r>
              <a:rPr kumimoji="1" lang="ja-JP" altLang="en-US" dirty="0"/>
              <a:t>アプリケーションとしての複雑さ</a:t>
            </a:r>
            <a:r>
              <a:rPr kumimoji="1" lang="en-US" altLang="ja-JP" dirty="0"/>
              <a:t>(</a:t>
            </a:r>
            <a:r>
              <a:rPr kumimoji="1" lang="ja-JP" altLang="en-US" dirty="0"/>
              <a:t>難しさ</a:t>
            </a:r>
            <a:r>
              <a:rPr kumimoji="1" lang="en-US" altLang="ja-JP" dirty="0"/>
              <a:t>)</a:t>
            </a:r>
          </a:p>
          <a:p>
            <a:pPr lvl="1"/>
            <a:r>
              <a:rPr kumimoji="1" lang="en-US" altLang="ja-JP" dirty="0"/>
              <a:t> </a:t>
            </a:r>
            <a:r>
              <a:rPr kumimoji="1" lang="ja-JP" altLang="en-US" dirty="0"/>
              <a:t>業務</a:t>
            </a:r>
            <a:r>
              <a:rPr kumimoji="1" lang="en-US" altLang="ja-JP" dirty="0"/>
              <a:t>/</a:t>
            </a:r>
            <a:r>
              <a:rPr kumimoji="1" lang="ja-JP" altLang="en-US" dirty="0"/>
              <a:t>アプリ要求の複雑さ</a:t>
            </a:r>
            <a:r>
              <a:rPr kumimoji="1" lang="en-US" altLang="ja-JP" dirty="0"/>
              <a:t>(</a:t>
            </a:r>
            <a:r>
              <a:rPr kumimoji="1" lang="ja-JP" altLang="en-US" dirty="0"/>
              <a:t>難しさ</a:t>
            </a:r>
            <a:r>
              <a:rPr kumimoji="1" lang="en-US" altLang="ja-JP" dirty="0"/>
              <a:t>)</a:t>
            </a:r>
          </a:p>
          <a:p>
            <a:pPr lvl="2"/>
            <a:r>
              <a:rPr kumimoji="1" lang="ja-JP" altLang="en-US" dirty="0"/>
              <a:t>複雑な業務要件</a:t>
            </a:r>
            <a:r>
              <a:rPr kumimoji="1" lang="en-US" altLang="ja-JP" dirty="0"/>
              <a:t>(</a:t>
            </a:r>
            <a:r>
              <a:rPr kumimoji="1" lang="ja-JP" altLang="en-US" dirty="0"/>
              <a:t>幾つかの特殊な業務要件が含まれる</a:t>
            </a:r>
            <a:r>
              <a:rPr kumimoji="1" lang="en-US" altLang="ja-JP" dirty="0"/>
              <a:t>)</a:t>
            </a:r>
          </a:p>
          <a:p>
            <a:pPr lvl="2"/>
            <a:r>
              <a:rPr kumimoji="1" lang="ja-JP" altLang="en-US" dirty="0"/>
              <a:t>品質に関する要求が極めて高い</a:t>
            </a:r>
            <a:r>
              <a:rPr kumimoji="1" lang="en-US" altLang="ja-JP" dirty="0"/>
              <a:t>(</a:t>
            </a:r>
            <a:r>
              <a:rPr kumimoji="1" lang="ja-JP" altLang="en-US" dirty="0"/>
              <a:t>ミッションクリティカル</a:t>
            </a:r>
            <a:r>
              <a:rPr kumimoji="1" lang="en-US" altLang="ja-JP" dirty="0"/>
              <a:t>)</a:t>
            </a:r>
          </a:p>
          <a:p>
            <a:pPr lvl="1"/>
            <a:r>
              <a:rPr kumimoji="1" lang="ja-JP" altLang="en-US" dirty="0"/>
              <a:t>システム構造</a:t>
            </a:r>
            <a:r>
              <a:rPr kumimoji="1" lang="en-US" altLang="ja-JP" dirty="0"/>
              <a:t>/</a:t>
            </a:r>
            <a:r>
              <a:rPr kumimoji="1" lang="ja-JP" altLang="en-US" dirty="0"/>
              <a:t>アプリ処理要求の複雑さ</a:t>
            </a:r>
            <a:r>
              <a:rPr kumimoji="1" lang="en-US" altLang="ja-JP" dirty="0"/>
              <a:t>(</a:t>
            </a:r>
            <a:r>
              <a:rPr kumimoji="1" lang="ja-JP" altLang="en-US" dirty="0"/>
              <a:t>難しさ</a:t>
            </a:r>
            <a:r>
              <a:rPr kumimoji="1" lang="en-US" altLang="ja-JP" dirty="0"/>
              <a:t>)</a:t>
            </a:r>
          </a:p>
          <a:p>
            <a:pPr lvl="2"/>
            <a:r>
              <a:rPr kumimoji="1" lang="ja-JP" altLang="en-US" dirty="0"/>
              <a:t>複数のシステム形態が共存</a:t>
            </a:r>
            <a:endParaRPr kumimoji="1" lang="en-US" altLang="ja-JP" dirty="0"/>
          </a:p>
          <a:p>
            <a:pPr lvl="2"/>
            <a:r>
              <a:rPr kumimoji="1" lang="ja-JP" altLang="en-US" dirty="0"/>
              <a:t>コンポネント間のインタフェースの数が多くシステム構造が複雑</a:t>
            </a:r>
            <a:endParaRPr kumimoji="1" lang="en-US" altLang="ja-JP" dirty="0"/>
          </a:p>
          <a:p>
            <a:pPr lvl="2"/>
            <a:r>
              <a:rPr kumimoji="1" lang="ja-JP" altLang="en-US" dirty="0"/>
              <a:t>複雑な処理ロジック、タイミング、ファイル整合性などの特性を保持</a:t>
            </a:r>
            <a:endParaRPr kumimoji="1" lang="en-US" altLang="ja-JP" dirty="0"/>
          </a:p>
          <a:p>
            <a:pPr lvl="1"/>
            <a:r>
              <a:rPr kumimoji="1" lang="ja-JP" altLang="en-US" dirty="0"/>
              <a:t>非機能要求の複雑さ</a:t>
            </a:r>
            <a:r>
              <a:rPr kumimoji="1" lang="en-US" altLang="ja-JP" dirty="0"/>
              <a:t>(</a:t>
            </a:r>
            <a:r>
              <a:rPr kumimoji="1" lang="ja-JP" altLang="en-US" dirty="0"/>
              <a:t>難しさ</a:t>
            </a:r>
            <a:r>
              <a:rPr kumimoji="1" lang="en-US" altLang="ja-JP" dirty="0"/>
              <a:t>)</a:t>
            </a:r>
          </a:p>
          <a:p>
            <a:pPr lvl="2"/>
            <a:r>
              <a:rPr kumimoji="1" lang="en-US" altLang="ja-JP" dirty="0"/>
              <a:t>24</a:t>
            </a:r>
            <a:r>
              <a:rPr kumimoji="1" lang="ja-JP" altLang="en-US" dirty="0"/>
              <a:t>時間</a:t>
            </a:r>
            <a:r>
              <a:rPr kumimoji="1" lang="en-US" altLang="ja-JP" dirty="0"/>
              <a:t>365</a:t>
            </a:r>
            <a:r>
              <a:rPr kumimoji="1" lang="ja-JP" altLang="en-US" dirty="0"/>
              <a:t>日の連続稼動で変更、保守、障害回復に高度な設計が必要</a:t>
            </a:r>
            <a:endParaRPr kumimoji="1" lang="en-US" altLang="ja-JP" dirty="0"/>
          </a:p>
          <a:p>
            <a:pPr lvl="2"/>
            <a:r>
              <a:rPr kumimoji="1" lang="ja-JP" altLang="en-US" dirty="0"/>
              <a:t>機能性</a:t>
            </a:r>
            <a:r>
              <a:rPr kumimoji="1" lang="en-US" altLang="ja-JP" dirty="0"/>
              <a:t>,</a:t>
            </a:r>
            <a:r>
              <a:rPr kumimoji="1" lang="ja-JP" altLang="en-US" dirty="0"/>
              <a:t>信頼性</a:t>
            </a:r>
            <a:r>
              <a:rPr kumimoji="1" lang="en-US" altLang="ja-JP" dirty="0"/>
              <a:t>,</a:t>
            </a:r>
            <a:r>
              <a:rPr kumimoji="1" lang="ja-JP" altLang="en-US" dirty="0"/>
              <a:t>効率性</a:t>
            </a:r>
            <a:r>
              <a:rPr kumimoji="1" lang="en-US" altLang="ja-JP" dirty="0"/>
              <a:t>,</a:t>
            </a:r>
            <a:r>
              <a:rPr kumimoji="1" lang="ja-JP" altLang="en-US" dirty="0"/>
              <a:t>保守性などの要求に対して高度な設計が必要</a:t>
            </a:r>
            <a:endParaRPr kumimoji="1" lang="en-US" altLang="ja-JP" dirty="0"/>
          </a:p>
          <a:p>
            <a:pPr lvl="2"/>
            <a:r>
              <a:rPr kumimoji="1" lang="ja-JP" altLang="en-US" dirty="0"/>
              <a:t>トラフィック量またはデータ量が多くデータの制御および管理技術が高度</a:t>
            </a:r>
            <a:endParaRPr kumimoji="1" lang="en-US" altLang="ja-JP" dirty="0"/>
          </a:p>
          <a:p>
            <a:pPr lvl="1"/>
            <a:r>
              <a:rPr kumimoji="1" lang="ja-JP" altLang="en-US" dirty="0"/>
              <a:t>その他要求</a:t>
            </a:r>
            <a:r>
              <a:rPr kumimoji="1" lang="en-US" altLang="ja-JP" dirty="0"/>
              <a:t>(</a:t>
            </a:r>
            <a:r>
              <a:rPr kumimoji="1" lang="ja-JP" altLang="en-US" dirty="0"/>
              <a:t>技術要求、プロジェクト要求</a:t>
            </a:r>
            <a:r>
              <a:rPr kumimoji="1" lang="en-US" altLang="ja-JP" dirty="0"/>
              <a:t>)</a:t>
            </a:r>
            <a:r>
              <a:rPr kumimoji="1" lang="ja-JP" altLang="en-US" dirty="0"/>
              <a:t>の複雑さ</a:t>
            </a:r>
            <a:r>
              <a:rPr kumimoji="1" lang="en-US" altLang="ja-JP" dirty="0"/>
              <a:t>(</a:t>
            </a:r>
            <a:r>
              <a:rPr kumimoji="1" lang="ja-JP" altLang="en-US" dirty="0"/>
              <a:t>難しさ</a:t>
            </a:r>
            <a:r>
              <a:rPr kumimoji="1" lang="en-US" altLang="ja-JP" dirty="0"/>
              <a:t>)</a:t>
            </a:r>
          </a:p>
          <a:p>
            <a:pPr lvl="2"/>
            <a:r>
              <a:rPr kumimoji="1" lang="ja-JP" altLang="en-US" dirty="0"/>
              <a:t>新技術かつ大手企業で使用実績の少ないテクノロジを使用</a:t>
            </a:r>
            <a:endParaRPr kumimoji="1" lang="en-US" altLang="ja-JP" dirty="0"/>
          </a:p>
          <a:p>
            <a:pPr lvl="2"/>
            <a:r>
              <a:rPr kumimoji="1" lang="ja-JP" altLang="en-US"/>
              <a:t>クロスプラットフォーム</a:t>
            </a:r>
            <a:r>
              <a:rPr kumimoji="1" lang="ja-JP" altLang="en-US" dirty="0"/>
              <a:t>で</a:t>
            </a:r>
            <a:r>
              <a:rPr kumimoji="1" lang="ja-JP" altLang="en-US"/>
              <a:t>のアプリケーション</a:t>
            </a:r>
            <a:endParaRPr kumimoji="1" lang="en-US" altLang="ja-JP"/>
          </a:p>
          <a:p>
            <a:pPr lvl="2"/>
            <a:r>
              <a:rPr kumimoji="1" lang="ja-JP" altLang="en-US"/>
              <a:t>複数</a:t>
            </a:r>
            <a:r>
              <a:rPr kumimoji="1" lang="ja-JP" altLang="en-US" dirty="0"/>
              <a:t>のプラットフォームや開発言語にまたがる複雑な共通基盤の開発</a:t>
            </a:r>
          </a:p>
        </p:txBody>
      </p:sp>
      <p:sp>
        <p:nvSpPr>
          <p:cNvPr id="4" name="テキスト プレースホルダー 3">
            <a:extLst>
              <a:ext uri="{FF2B5EF4-FFF2-40B4-BE49-F238E27FC236}">
                <a16:creationId xmlns:a16="http://schemas.microsoft.com/office/drawing/2014/main" id="{26736846-C36F-4891-9B39-493C368DFCB9}"/>
              </a:ext>
            </a:extLst>
          </p:cNvPr>
          <p:cNvSpPr>
            <a:spLocks noGrp="1"/>
          </p:cNvSpPr>
          <p:nvPr>
            <p:ph type="body" sz="quarter" idx="13"/>
          </p:nvPr>
        </p:nvSpPr>
        <p:spPr/>
        <p:txBody>
          <a:bodyPr/>
          <a:lstStyle/>
          <a:p>
            <a:r>
              <a:rPr kumimoji="1" lang="ja-JP" altLang="en-US" dirty="0"/>
              <a:t>例</a:t>
            </a:r>
            <a:r>
              <a:rPr kumimoji="1" lang="en-US" altLang="ja-JP" dirty="0"/>
              <a:t>)</a:t>
            </a:r>
            <a:r>
              <a:rPr kumimoji="1" lang="ja-JP" altLang="en-US" dirty="0"/>
              <a:t>要求に潜むリスクの切り口</a:t>
            </a:r>
          </a:p>
          <a:p>
            <a:endParaRPr kumimoji="1" lang="ja-JP" altLang="en-US" dirty="0"/>
          </a:p>
        </p:txBody>
      </p:sp>
    </p:spTree>
    <p:extLst>
      <p:ext uri="{BB962C8B-B14F-4D97-AF65-F5344CB8AC3E}">
        <p14:creationId xmlns:p14="http://schemas.microsoft.com/office/powerpoint/2010/main" val="285970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8A015-D172-447B-9B5C-B4729CAF4DE0}"/>
              </a:ext>
            </a:extLst>
          </p:cNvPr>
          <p:cNvSpPr>
            <a:spLocks noGrp="1"/>
          </p:cNvSpPr>
          <p:nvPr>
            <p:ph type="title"/>
          </p:nvPr>
        </p:nvSpPr>
        <p:spPr/>
        <p:txBody>
          <a:bodyPr/>
          <a:lstStyle/>
          <a:p>
            <a:r>
              <a:rPr kumimoji="1" lang="en-US" altLang="ja-JP" dirty="0"/>
              <a:t>【</a:t>
            </a:r>
            <a:r>
              <a:rPr kumimoji="1" lang="ja-JP" altLang="en-US" dirty="0"/>
              <a:t>キャリア実践</a:t>
            </a:r>
            <a:r>
              <a:rPr kumimoji="1" lang="en-US" altLang="ja-JP" dirty="0"/>
              <a:t>】AE</a:t>
            </a:r>
            <a:r>
              <a:rPr kumimoji="1" lang="ja-JP" altLang="en-US" dirty="0"/>
              <a:t>力強化研修</a:t>
            </a:r>
          </a:p>
        </p:txBody>
      </p:sp>
      <p:sp>
        <p:nvSpPr>
          <p:cNvPr id="3" name="コンテンツ プレースホルダー 2">
            <a:extLst>
              <a:ext uri="{FF2B5EF4-FFF2-40B4-BE49-F238E27FC236}">
                <a16:creationId xmlns:a16="http://schemas.microsoft.com/office/drawing/2014/main" id="{21A68E26-1EAA-4DC4-9563-5EF52CCB8A56}"/>
              </a:ext>
            </a:extLst>
          </p:cNvPr>
          <p:cNvSpPr>
            <a:spLocks noGrp="1"/>
          </p:cNvSpPr>
          <p:nvPr>
            <p:ph idx="1"/>
          </p:nvPr>
        </p:nvSpPr>
        <p:spPr/>
        <p:txBody>
          <a:bodyPr>
            <a:normAutofit fontScale="92500" lnSpcReduction="20000"/>
          </a:bodyPr>
          <a:lstStyle/>
          <a:p>
            <a:r>
              <a:rPr kumimoji="1" lang="ja-JP" altLang="en-US" dirty="0"/>
              <a:t>事前準備</a:t>
            </a:r>
            <a:endParaRPr kumimoji="1" lang="en-US" altLang="ja-JP" dirty="0"/>
          </a:p>
          <a:p>
            <a:pPr lvl="1"/>
            <a:r>
              <a:rPr kumimoji="1" lang="ja-JP" altLang="en-US" dirty="0"/>
              <a:t>プロジェクトが開始されてから検討を開始するのでは遅い</a:t>
            </a:r>
            <a:endParaRPr kumimoji="1" lang="en-US" altLang="ja-JP" dirty="0"/>
          </a:p>
          <a:p>
            <a:pPr lvl="2"/>
            <a:r>
              <a:rPr kumimoji="1" lang="ja-JP" altLang="en-US" dirty="0"/>
              <a:t>プロジェクト失敗の大きな要因の一つは時間が足りないことからくる設計の甘さ</a:t>
            </a:r>
            <a:endParaRPr kumimoji="1" lang="en-US" altLang="ja-JP" dirty="0"/>
          </a:p>
          <a:p>
            <a:pPr lvl="1"/>
            <a:r>
              <a:rPr kumimoji="1" lang="ja-JP" altLang="en-US" dirty="0"/>
              <a:t>たいていのシステムは既存システム＋</a:t>
            </a:r>
            <a:r>
              <a:rPr kumimoji="1" lang="en-US" altLang="ja-JP" dirty="0"/>
              <a:t>α</a:t>
            </a:r>
          </a:p>
          <a:p>
            <a:pPr lvl="1"/>
            <a:endParaRPr kumimoji="1" lang="en-US" altLang="ja-JP" dirty="0"/>
          </a:p>
          <a:p>
            <a:r>
              <a:rPr lang="ja-JP" altLang="en-US" dirty="0"/>
              <a:t>現行</a:t>
            </a:r>
            <a:r>
              <a:rPr kumimoji="1" lang="ja-JP" altLang="en-US" dirty="0"/>
              <a:t>アーキテクチャの理解</a:t>
            </a:r>
            <a:endParaRPr kumimoji="1" lang="en-US" altLang="ja-JP" dirty="0"/>
          </a:p>
          <a:p>
            <a:pPr lvl="1"/>
            <a:r>
              <a:rPr lang="ja-JP" altLang="en-US" dirty="0"/>
              <a:t>現行システムのアーキテクチャを語れるようになること</a:t>
            </a:r>
            <a:endParaRPr lang="en-US" altLang="ja-JP" dirty="0"/>
          </a:p>
          <a:p>
            <a:pPr lvl="2"/>
            <a:r>
              <a:rPr kumimoji="1" lang="ja-JP" altLang="en-US" dirty="0"/>
              <a:t>どういう技術を使っているのか、なぜその技術である必要があるのか</a:t>
            </a:r>
            <a:endParaRPr kumimoji="1" lang="en-US" altLang="ja-JP" dirty="0"/>
          </a:p>
          <a:p>
            <a:pPr lvl="2"/>
            <a:r>
              <a:rPr kumimoji="1" lang="ja-JP" altLang="en-US" dirty="0"/>
              <a:t>性能面のボトルネックは何か</a:t>
            </a:r>
            <a:endParaRPr kumimoji="1" lang="en-US" altLang="ja-JP" dirty="0"/>
          </a:p>
          <a:p>
            <a:pPr lvl="2"/>
            <a:r>
              <a:rPr lang="ja-JP" altLang="en-US" dirty="0"/>
              <a:t>コンポーネントの配置は最適になっているか</a:t>
            </a:r>
            <a:endParaRPr lang="en-US" altLang="ja-JP" dirty="0"/>
          </a:p>
          <a:p>
            <a:pPr lvl="2"/>
            <a:r>
              <a:rPr kumimoji="1" lang="ja-JP" altLang="en-US" dirty="0"/>
              <a:t>将来的な拡張性はあるか</a:t>
            </a:r>
            <a:endParaRPr kumimoji="1" lang="en-US" altLang="ja-JP" dirty="0"/>
          </a:p>
          <a:p>
            <a:pPr lvl="2"/>
            <a:endParaRPr kumimoji="1" lang="en-US" altLang="ja-JP" dirty="0"/>
          </a:p>
          <a:p>
            <a:r>
              <a:rPr kumimoji="1" lang="ja-JP" altLang="en-US" dirty="0"/>
              <a:t>新技術の検証</a:t>
            </a:r>
            <a:endParaRPr lang="en-US" altLang="ja-JP" dirty="0"/>
          </a:p>
          <a:p>
            <a:pPr lvl="1"/>
            <a:r>
              <a:rPr kumimoji="1" lang="ja-JP" altLang="en-US" dirty="0"/>
              <a:t>自ら手を動かして検証（パートナーに依頼する場合でも、自分の頭で理解）</a:t>
            </a:r>
            <a:endParaRPr kumimoji="1" lang="en-US" altLang="ja-JP" dirty="0"/>
          </a:p>
          <a:p>
            <a:pPr lvl="1"/>
            <a:r>
              <a:rPr lang="ja-JP" altLang="en-US" dirty="0"/>
              <a:t>その技術の正しい使い方を理解（とりあえず動いただけで満足しないように）</a:t>
            </a:r>
            <a:endParaRPr kumimoji="1" lang="en-US" altLang="ja-JP" dirty="0"/>
          </a:p>
          <a:p>
            <a:pPr lvl="1"/>
            <a:endParaRPr kumimoji="1" lang="ja-JP" altLang="en-US" dirty="0"/>
          </a:p>
        </p:txBody>
      </p:sp>
      <p:sp>
        <p:nvSpPr>
          <p:cNvPr id="4" name="テキスト プレースホルダー 3">
            <a:extLst>
              <a:ext uri="{FF2B5EF4-FFF2-40B4-BE49-F238E27FC236}">
                <a16:creationId xmlns:a16="http://schemas.microsoft.com/office/drawing/2014/main" id="{2B4FC566-568A-414F-B9F1-CCB57EDAE0BB}"/>
              </a:ext>
            </a:extLst>
          </p:cNvPr>
          <p:cNvSpPr>
            <a:spLocks noGrp="1"/>
          </p:cNvSpPr>
          <p:nvPr>
            <p:ph type="body" sz="quarter" idx="13"/>
          </p:nvPr>
        </p:nvSpPr>
        <p:spPr/>
        <p:txBody>
          <a:bodyPr/>
          <a:lstStyle/>
          <a:p>
            <a:r>
              <a:rPr kumimoji="1" lang="ja-JP" altLang="en-US" dirty="0"/>
              <a:t>リスク回避のためにできること</a:t>
            </a:r>
          </a:p>
        </p:txBody>
      </p:sp>
    </p:spTree>
    <p:extLst>
      <p:ext uri="{BB962C8B-B14F-4D97-AF65-F5344CB8AC3E}">
        <p14:creationId xmlns:p14="http://schemas.microsoft.com/office/powerpoint/2010/main" val="167657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2AF34-87F6-41ED-A26F-1F62E653C040}"/>
              </a:ext>
            </a:extLst>
          </p:cNvPr>
          <p:cNvSpPr>
            <a:spLocks noGrp="1"/>
          </p:cNvSpPr>
          <p:nvPr>
            <p:ph type="title"/>
          </p:nvPr>
        </p:nvSpPr>
        <p:spPr/>
        <p:txBody>
          <a:bodyPr/>
          <a:lstStyle/>
          <a:p>
            <a:endParaRPr kumimoji="1" lang="ja-JP" altLang="en-US"/>
          </a:p>
        </p:txBody>
      </p:sp>
      <p:pic>
        <p:nvPicPr>
          <p:cNvPr id="6" name="コンテンツ プレースホルダー 5" descr="テキスト&#10;&#10;自動的に生成された説明">
            <a:extLst>
              <a:ext uri="{FF2B5EF4-FFF2-40B4-BE49-F238E27FC236}">
                <a16:creationId xmlns:a16="http://schemas.microsoft.com/office/drawing/2014/main" id="{58A3001F-5A9C-4AEE-9D14-CAC373A82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890" y="1184275"/>
            <a:ext cx="7210219" cy="4992688"/>
          </a:xfrm>
        </p:spPr>
      </p:pic>
      <p:sp>
        <p:nvSpPr>
          <p:cNvPr id="4" name="テキスト プレースホルダー 3">
            <a:extLst>
              <a:ext uri="{FF2B5EF4-FFF2-40B4-BE49-F238E27FC236}">
                <a16:creationId xmlns:a16="http://schemas.microsoft.com/office/drawing/2014/main" id="{DCAF1527-4286-4231-9520-A1B6AD3767A6}"/>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7487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タイトル 16">
            <a:extLst>
              <a:ext uri="{FF2B5EF4-FFF2-40B4-BE49-F238E27FC236}">
                <a16:creationId xmlns:a16="http://schemas.microsoft.com/office/drawing/2014/main" id="{2617D4D6-3305-464A-BF6B-B5B8BE9D7C88}"/>
              </a:ext>
            </a:extLst>
          </p:cNvPr>
          <p:cNvSpPr>
            <a:spLocks noGrp="1"/>
          </p:cNvSpPr>
          <p:nvPr>
            <p:ph type="title"/>
          </p:nvPr>
        </p:nvSpPr>
        <p:spPr/>
        <p:txBody>
          <a:bodyPr/>
          <a:lstStyle/>
          <a:p>
            <a:r>
              <a:rPr kumimoji="1" lang="en-US" altLang="ja-JP" dirty="0"/>
              <a:t>【</a:t>
            </a:r>
            <a:r>
              <a:rPr kumimoji="1" lang="ja-JP" altLang="en-US" dirty="0"/>
              <a:t>キャリア実践</a:t>
            </a:r>
            <a:r>
              <a:rPr kumimoji="1" lang="en-US" altLang="ja-JP" dirty="0"/>
              <a:t>】AE</a:t>
            </a:r>
            <a:r>
              <a:rPr kumimoji="1" lang="ja-JP" altLang="en-US" dirty="0"/>
              <a:t>力強化研修</a:t>
            </a:r>
            <a:endParaRPr lang="ja-JP" altLang="en-US" dirty="0"/>
          </a:p>
        </p:txBody>
      </p:sp>
      <p:sp>
        <p:nvSpPr>
          <p:cNvPr id="19" name="テキスト プレースホルダー 18">
            <a:extLst>
              <a:ext uri="{FF2B5EF4-FFF2-40B4-BE49-F238E27FC236}">
                <a16:creationId xmlns:a16="http://schemas.microsoft.com/office/drawing/2014/main" id="{E0F26F9F-7772-4236-BAA3-231DC2985196}"/>
              </a:ext>
            </a:extLst>
          </p:cNvPr>
          <p:cNvSpPr>
            <a:spLocks noGrp="1"/>
          </p:cNvSpPr>
          <p:nvPr>
            <p:ph type="body" sz="quarter" idx="13"/>
          </p:nvPr>
        </p:nvSpPr>
        <p:spPr/>
        <p:txBody>
          <a:bodyPr/>
          <a:lstStyle/>
          <a:p>
            <a:endParaRPr lang="ja-JP" altLang="en-US"/>
          </a:p>
        </p:txBody>
      </p:sp>
      <p:sp>
        <p:nvSpPr>
          <p:cNvPr id="22" name="コンテンツ プレースホルダー 21">
            <a:extLst>
              <a:ext uri="{FF2B5EF4-FFF2-40B4-BE49-F238E27FC236}">
                <a16:creationId xmlns:a16="http://schemas.microsoft.com/office/drawing/2014/main" id="{1485053C-DBC8-43C5-8600-2719087998F2}"/>
              </a:ext>
            </a:extLst>
          </p:cNvPr>
          <p:cNvSpPr>
            <a:spLocks noGrp="1"/>
          </p:cNvSpPr>
          <p:nvPr>
            <p:ph idx="1"/>
          </p:nvPr>
        </p:nvSpPr>
        <p:spPr/>
        <p:txBody>
          <a:bodyPr>
            <a:normAutofit/>
          </a:bodyPr>
          <a:lstStyle/>
          <a:p>
            <a:r>
              <a:rPr lang="ja-JP" altLang="en-US" sz="1600" dirty="0"/>
              <a:t>機能面の品質モデル</a:t>
            </a:r>
            <a:endParaRPr lang="en-US" altLang="ja-JP" sz="1600" dirty="0"/>
          </a:p>
          <a:p>
            <a:endParaRPr lang="ja-JP" altLang="en-US" sz="1600" dirty="0"/>
          </a:p>
        </p:txBody>
      </p:sp>
      <p:graphicFrame>
        <p:nvGraphicFramePr>
          <p:cNvPr id="23" name="コンテンツ プレースホルダー 19">
            <a:extLst>
              <a:ext uri="{FF2B5EF4-FFF2-40B4-BE49-F238E27FC236}">
                <a16:creationId xmlns:a16="http://schemas.microsoft.com/office/drawing/2014/main" id="{92295AA3-B2CF-47C6-8CBA-135AEF785BE1}"/>
              </a:ext>
            </a:extLst>
          </p:cNvPr>
          <p:cNvGraphicFramePr>
            <a:graphicFrameLocks/>
          </p:cNvGraphicFramePr>
          <p:nvPr>
            <p:extLst>
              <p:ext uri="{D42A27DB-BD31-4B8C-83A1-F6EECF244321}">
                <p14:modId xmlns:p14="http://schemas.microsoft.com/office/powerpoint/2010/main" val="2473528581"/>
              </p:ext>
            </p:extLst>
          </p:nvPr>
        </p:nvGraphicFramePr>
        <p:xfrm>
          <a:off x="838200" y="1479550"/>
          <a:ext cx="10515600" cy="4944541"/>
        </p:xfrm>
        <a:graphic>
          <a:graphicData uri="http://schemas.openxmlformats.org/drawingml/2006/table">
            <a:tbl>
              <a:tblPr firstRow="1">
                <a:tableStyleId>{21E4AEA4-8DFA-4A89-87EB-49C32662AFE0}</a:tableStyleId>
              </a:tblPr>
              <a:tblGrid>
                <a:gridCol w="981075">
                  <a:extLst>
                    <a:ext uri="{9D8B030D-6E8A-4147-A177-3AD203B41FA5}">
                      <a16:colId xmlns:a16="http://schemas.microsoft.com/office/drawing/2014/main" val="3850037163"/>
                    </a:ext>
                  </a:extLst>
                </a:gridCol>
                <a:gridCol w="1666875">
                  <a:extLst>
                    <a:ext uri="{9D8B030D-6E8A-4147-A177-3AD203B41FA5}">
                      <a16:colId xmlns:a16="http://schemas.microsoft.com/office/drawing/2014/main" val="3661718134"/>
                    </a:ext>
                  </a:extLst>
                </a:gridCol>
                <a:gridCol w="2009775">
                  <a:extLst>
                    <a:ext uri="{9D8B030D-6E8A-4147-A177-3AD203B41FA5}">
                      <a16:colId xmlns:a16="http://schemas.microsoft.com/office/drawing/2014/main" val="1266302940"/>
                    </a:ext>
                  </a:extLst>
                </a:gridCol>
                <a:gridCol w="5857875">
                  <a:extLst>
                    <a:ext uri="{9D8B030D-6E8A-4147-A177-3AD203B41FA5}">
                      <a16:colId xmlns:a16="http://schemas.microsoft.com/office/drawing/2014/main" val="2121823844"/>
                    </a:ext>
                  </a:extLst>
                </a:gridCol>
              </a:tblGrid>
              <a:tr h="212973">
                <a:tc>
                  <a:txBody>
                    <a:bodyPr/>
                    <a:lstStyle/>
                    <a:p>
                      <a:pPr algn="ctr" fontAlgn="ctr"/>
                      <a:r>
                        <a:rPr lang="ja-JP" altLang="en-US" sz="1400" u="none" strike="noStrike" dirty="0">
                          <a:effectLst/>
                        </a:rPr>
                        <a:t>品質特性</a:t>
                      </a:r>
                      <a:endParaRPr lang="ja-JP" altLang="en-US" sz="1400" b="0"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ctr" fontAlgn="ctr"/>
                      <a:r>
                        <a:rPr lang="ja-JP" altLang="en-US" sz="1400" u="none" strike="noStrike" dirty="0">
                          <a:effectLst/>
                        </a:rPr>
                        <a:t>特性の概要</a:t>
                      </a:r>
                      <a:endParaRPr lang="ja-JP" altLang="en-US" sz="1400" b="0"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ctr" fontAlgn="ctr"/>
                      <a:r>
                        <a:rPr lang="ja-JP" altLang="en-US" sz="1400" u="none" strike="noStrike" dirty="0">
                          <a:effectLst/>
                        </a:rPr>
                        <a:t>副品質特性</a:t>
                      </a:r>
                      <a:endParaRPr lang="ja-JP" altLang="en-US" sz="1400" b="0"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ctr" fontAlgn="ctr"/>
                      <a:r>
                        <a:rPr lang="ja-JP" altLang="en-US" sz="1400" u="none" strike="noStrike" dirty="0">
                          <a:effectLst/>
                        </a:rPr>
                        <a:t>概要</a:t>
                      </a:r>
                      <a:endParaRPr lang="ja-JP" altLang="en-US" sz="1400" b="0" i="0" u="none" strike="noStrike" dirty="0">
                        <a:solidFill>
                          <a:srgbClr val="000000"/>
                        </a:solidFill>
                        <a:effectLst/>
                        <a:latin typeface="+mn-lt"/>
                        <a:ea typeface="游ゴシック" panose="020B0400000000000000" pitchFamily="50" charset="-128"/>
                      </a:endParaRPr>
                    </a:p>
                  </a:txBody>
                  <a:tcPr marL="6930" marR="6930" marT="6930" marB="0" anchor="ctr"/>
                </a:tc>
                <a:extLst>
                  <a:ext uri="{0D108BD9-81ED-4DB2-BD59-A6C34878D82A}">
                    <a16:rowId xmlns:a16="http://schemas.microsoft.com/office/drawing/2014/main" val="3944979164"/>
                  </a:ext>
                </a:extLst>
              </a:tr>
              <a:tr h="212973">
                <a:tc rowSpan="3">
                  <a:txBody>
                    <a:bodyPr/>
                    <a:lstStyle/>
                    <a:p>
                      <a:pPr algn="ctr" fontAlgn="ctr"/>
                      <a:r>
                        <a:rPr lang="ja-JP" altLang="en-US" sz="1400" b="1" u="none" strike="noStrike" dirty="0">
                          <a:effectLst/>
                        </a:rPr>
                        <a:t>機能適合性</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rowSpan="3">
                  <a:txBody>
                    <a:bodyPr/>
                    <a:lstStyle/>
                    <a:p>
                      <a:pPr algn="l" fontAlgn="ctr"/>
                      <a:r>
                        <a:rPr lang="ja-JP" altLang="en-US" sz="1400" b="1" u="none" strike="noStrike" dirty="0">
                          <a:effectLst/>
                        </a:rPr>
                        <a:t>実装された機能がニーズを満たす度合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l" fontAlgn="ctr"/>
                      <a:r>
                        <a:rPr lang="zh-TW" altLang="en-US" sz="1400" b="1" i="0" u="none" strike="noStrike" dirty="0">
                          <a:solidFill>
                            <a:srgbClr val="000000"/>
                          </a:solidFill>
                          <a:effectLst/>
                          <a:latin typeface="+mn-lt"/>
                          <a:ea typeface="游ゴシック" panose="020B0400000000000000" pitchFamily="50" charset="-128"/>
                        </a:rPr>
                        <a:t>完全性</a:t>
                      </a:r>
                    </a:p>
                  </a:txBody>
                  <a:tcPr marL="6930" marR="6930" marT="6930" marB="0" anchor="ctr"/>
                </a:tc>
                <a:tc>
                  <a:txBody>
                    <a:bodyPr/>
                    <a:lstStyle/>
                    <a:p>
                      <a:pPr algn="l" fontAlgn="ctr"/>
                      <a:r>
                        <a:rPr lang="ja-JP" altLang="en-US" sz="1400" b="1" u="none" strike="noStrike" dirty="0">
                          <a:effectLst/>
                        </a:rPr>
                        <a:t>ニーズを機能がユーザの目的やタスクを包含している度合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3217613158"/>
                  </a:ext>
                </a:extLst>
              </a:tr>
              <a:tr h="212973">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rgbClr val="000000"/>
                          </a:solidFill>
                          <a:effectLst/>
                          <a:latin typeface="+mn-lt"/>
                          <a:ea typeface="游ゴシック" panose="020B0400000000000000" pitchFamily="50" charset="-128"/>
                        </a:rPr>
                        <a:t>正確性</a:t>
                      </a:r>
                    </a:p>
                  </a:txBody>
                  <a:tcPr marL="6930" marR="6930" marT="6930" marB="0" anchor="ctr"/>
                </a:tc>
                <a:tc>
                  <a:txBody>
                    <a:bodyPr/>
                    <a:lstStyle/>
                    <a:p>
                      <a:pPr algn="l" fontAlgn="ctr"/>
                      <a:r>
                        <a:rPr lang="ja-JP" altLang="en-US" sz="1400" b="1" u="none" strike="noStrike" dirty="0">
                          <a:effectLst/>
                        </a:rPr>
                        <a:t>必要な精度で正確な結果を与える度合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806721932"/>
                  </a:ext>
                </a:extLst>
              </a:tr>
              <a:tr h="212973">
                <a:tc vMerge="1">
                  <a:txBody>
                    <a:bodyPr/>
                    <a:lstStyle/>
                    <a:p>
                      <a:endParaRPr kumimoji="1" lang="ja-JP" altLang="en-US"/>
                    </a:p>
                  </a:txBody>
                  <a:tcPr/>
                </a:tc>
                <a:tc vMerge="1">
                  <a:txBody>
                    <a:bodyPr/>
                    <a:lstStyle/>
                    <a:p>
                      <a:endParaRPr kumimoji="1" lang="ja-JP" altLang="en-US"/>
                    </a:p>
                  </a:txBody>
                  <a:tcPr/>
                </a:tc>
                <a:tc>
                  <a:txBody>
                    <a:bodyPr/>
                    <a:lstStyle/>
                    <a:p>
                      <a:pPr algn="l" fontAlgn="ctr"/>
                      <a:r>
                        <a:rPr lang="zh-TW" altLang="en-US" sz="1400" b="1" i="0" u="none" strike="noStrike" dirty="0">
                          <a:solidFill>
                            <a:srgbClr val="000000"/>
                          </a:solidFill>
                          <a:effectLst/>
                          <a:latin typeface="+mn-lt"/>
                          <a:ea typeface="游ゴシック" panose="020B0400000000000000" pitchFamily="50" charset="-128"/>
                        </a:rPr>
                        <a:t>適切性</a:t>
                      </a:r>
                    </a:p>
                  </a:txBody>
                  <a:tcPr marL="6930" marR="6930" marT="6930" marB="0" anchor="ctr"/>
                </a:tc>
                <a:tc>
                  <a:txBody>
                    <a:bodyPr/>
                    <a:lstStyle/>
                    <a:p>
                      <a:pPr algn="l" fontAlgn="ctr"/>
                      <a:r>
                        <a:rPr lang="ja-JP" altLang="en-US" sz="1400" b="1" u="none" strike="noStrike" dirty="0">
                          <a:effectLst/>
                        </a:rPr>
                        <a:t>機能が定められたタスクや目的を円滑に遂行する度合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3760151818"/>
                  </a:ext>
                </a:extLst>
              </a:tr>
              <a:tr h="214762">
                <a:tc rowSpan="3">
                  <a:txBody>
                    <a:bodyPr/>
                    <a:lstStyle/>
                    <a:p>
                      <a:pPr algn="ctr" fontAlgn="ctr"/>
                      <a:r>
                        <a:rPr lang="ja-JP" altLang="en-US" sz="1400" b="1" u="none" strike="noStrike" dirty="0">
                          <a:effectLst/>
                        </a:rPr>
                        <a:t>性能効率性</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rowSpan="3">
                  <a:txBody>
                    <a:bodyPr/>
                    <a:lstStyle/>
                    <a:p>
                      <a:pPr algn="l" fontAlgn="ctr"/>
                      <a:r>
                        <a:rPr lang="ja-JP" altLang="en-US" sz="1400" b="1" u="none" strike="noStrike" dirty="0">
                          <a:effectLst/>
                        </a:rPr>
                        <a:t>システムの実行時の性能や資源効率の度合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l" fontAlgn="ctr"/>
                      <a:r>
                        <a:rPr lang="ja-JP" altLang="en-US" sz="1400" b="1" u="none" strike="noStrike" dirty="0">
                          <a:effectLst/>
                        </a:rPr>
                        <a:t>時間率性</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l" fontAlgn="ctr"/>
                      <a:r>
                        <a:rPr lang="ja-JP" altLang="en-US" sz="1400" b="1" u="none" strike="noStrike" dirty="0">
                          <a:effectLst/>
                        </a:rPr>
                        <a:t>実行時のシステムの応答時間、処理時間などの処理能力の度合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688724221"/>
                  </a:ext>
                </a:extLst>
              </a:tr>
              <a:tr h="228037">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資源利用性</a:t>
                      </a:r>
                      <a:endParaRPr kumimoji="1" lang="ja-JP" altLang="en-US" sz="1400" b="1" dirty="0"/>
                    </a:p>
                  </a:txBody>
                  <a:tcPr marL="6930" marR="6930" marT="6930" marB="0" anchor="ctr"/>
                </a:tc>
                <a:tc>
                  <a:txBody>
                    <a:bodyPr/>
                    <a:lstStyle/>
                    <a:p>
                      <a:pPr algn="l" fontAlgn="ctr"/>
                      <a:r>
                        <a:rPr lang="ja-JP" altLang="en-US" sz="1400" b="1" u="none" strike="noStrike" dirty="0">
                          <a:effectLst/>
                        </a:rPr>
                        <a:t>実行時に使用する資源量や種類</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1249796971"/>
                  </a:ext>
                </a:extLst>
              </a:tr>
              <a:tr h="212973">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キャパシティ</a:t>
                      </a:r>
                      <a:endParaRPr kumimoji="1" lang="ja-JP" altLang="en-US" sz="1400" b="1" dirty="0"/>
                    </a:p>
                  </a:txBody>
                  <a:tcPr marL="6930" marR="6930" marT="6930" marB="0" anchor="ctr"/>
                </a:tc>
                <a:tc>
                  <a:txBody>
                    <a:bodyPr/>
                    <a:lstStyle/>
                    <a:p>
                      <a:pPr algn="l" fontAlgn="ctr"/>
                      <a:r>
                        <a:rPr lang="ja-JP" altLang="en-US" sz="1400" b="1" u="none" strike="noStrike" dirty="0">
                          <a:effectLst/>
                        </a:rPr>
                        <a:t>要求を満たすための製品やシステムのパラメータの最大許容値</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3895768806"/>
                  </a:ext>
                </a:extLst>
              </a:tr>
              <a:tr h="419247">
                <a:tc rowSpan="2">
                  <a:txBody>
                    <a:bodyPr/>
                    <a:lstStyle/>
                    <a:p>
                      <a:pPr algn="ctr" fontAlgn="ctr"/>
                      <a:r>
                        <a:rPr lang="ja-JP" altLang="en-US" sz="1400" b="1" u="none" strike="noStrike" dirty="0">
                          <a:effectLst/>
                        </a:rPr>
                        <a:t>互換性</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rowSpan="2">
                  <a:txBody>
                    <a:bodyPr/>
                    <a:lstStyle/>
                    <a:p>
                      <a:pPr algn="l" fontAlgn="ctr"/>
                      <a:r>
                        <a:rPr lang="ja-JP" altLang="en-US" sz="1400" b="1" u="none" strike="noStrike" dirty="0">
                          <a:effectLst/>
                        </a:rPr>
                        <a:t>他製品やシステムと機能や情報を共有、変換できる度合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l" fontAlgn="ctr"/>
                      <a:r>
                        <a:rPr lang="zh-TW" altLang="en-US" sz="1400" b="1" i="0" u="none" strike="noStrike" dirty="0">
                          <a:solidFill>
                            <a:srgbClr val="000000"/>
                          </a:solidFill>
                          <a:effectLst/>
                          <a:latin typeface="+mn-lt"/>
                          <a:ea typeface="游ゴシック" panose="020B0400000000000000" pitchFamily="50" charset="-128"/>
                        </a:rPr>
                        <a:t>共存性</a:t>
                      </a:r>
                    </a:p>
                  </a:txBody>
                  <a:tcPr marL="6930" marR="6930" marT="6930" marB="0" anchor="ctr"/>
                </a:tc>
                <a:tc>
                  <a:txBody>
                    <a:bodyPr/>
                    <a:lstStyle/>
                    <a:p>
                      <a:pPr algn="l" fontAlgn="ctr"/>
                      <a:r>
                        <a:rPr lang="ja-JP" altLang="en-US" sz="1400" b="1" u="none" strike="noStrike" dirty="0">
                          <a:effectLst/>
                        </a:rPr>
                        <a:t>他製品へ負の影響を与えず、共通の環境や資源を共有して効果的に実行する度合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1519178435"/>
                  </a:ext>
                </a:extLst>
              </a:tr>
              <a:tr h="372294">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400" b="1" dirty="0"/>
                        <a:t>相互運用性</a:t>
                      </a:r>
                    </a:p>
                  </a:txBody>
                  <a:tcPr marL="6930" marR="6930" marT="6930" marB="0" anchor="ctr"/>
                </a:tc>
                <a:tc>
                  <a:txBody>
                    <a:bodyPr/>
                    <a:lstStyle/>
                    <a:p>
                      <a:pPr algn="l" fontAlgn="ctr"/>
                      <a:r>
                        <a:rPr lang="en-US" altLang="ja-JP" sz="1400" b="1" u="none" strike="noStrike" dirty="0">
                          <a:effectLst/>
                        </a:rPr>
                        <a:t>2</a:t>
                      </a:r>
                      <a:r>
                        <a:rPr lang="ja-JP" altLang="en-US" sz="1400" b="1" u="none" strike="noStrike" dirty="0">
                          <a:effectLst/>
                        </a:rPr>
                        <a:t>つ以上の製品やコンポーネント間で情報を交換、利用できる度合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146900209"/>
                  </a:ext>
                </a:extLst>
              </a:tr>
              <a:tr h="389199">
                <a:tc rowSpan="6">
                  <a:txBody>
                    <a:bodyPr/>
                    <a:lstStyle/>
                    <a:p>
                      <a:pPr algn="ctr" fontAlgn="ctr"/>
                      <a:r>
                        <a:rPr lang="ja-JP" altLang="en-US" sz="1400" b="1" u="none" strike="noStrike" dirty="0">
                          <a:effectLst/>
                        </a:rPr>
                        <a:t>使用性</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rowSpan="6">
                  <a:txBody>
                    <a:bodyPr/>
                    <a:lstStyle/>
                    <a:p>
                      <a:pPr algn="l" fontAlgn="ctr"/>
                      <a:r>
                        <a:rPr lang="ja-JP" altLang="en-US" sz="1400" b="1" u="none" strike="noStrike" dirty="0">
                          <a:effectLst/>
                        </a:rPr>
                        <a:t>効果的、効率的に利用できる度合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l" fontAlgn="ctr"/>
                      <a:r>
                        <a:rPr lang="ja-JP" altLang="en-US" sz="1400" b="1" u="none" strike="noStrike" dirty="0">
                          <a:effectLst/>
                        </a:rPr>
                        <a:t>適切度認識性</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nchor="ctr"/>
                </a:tc>
                <a:tc>
                  <a:txBody>
                    <a:bodyPr/>
                    <a:lstStyle/>
                    <a:p>
                      <a:pPr algn="l" fontAlgn="ctr"/>
                      <a:r>
                        <a:rPr lang="ja-JP" altLang="en-US" sz="1400" b="1" u="none" strike="noStrike" dirty="0">
                          <a:effectLst/>
                        </a:rPr>
                        <a:t>ニーズに適した利用かどうか認識できる度合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2211807326"/>
                  </a:ext>
                </a:extLst>
              </a:tr>
              <a:tr h="389199">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習得性</a:t>
                      </a:r>
                      <a:endParaRPr kumimoji="1" lang="ja-JP" altLang="en-US" sz="1400" b="1" dirty="0"/>
                    </a:p>
                  </a:txBody>
                  <a:tcPr marL="6930" marR="6930" marT="6930" marB="0" anchor="ctr"/>
                </a:tc>
                <a:tc>
                  <a:txBody>
                    <a:bodyPr/>
                    <a:lstStyle/>
                    <a:p>
                      <a:pPr algn="l" fontAlgn="ctr"/>
                      <a:r>
                        <a:rPr lang="ja-JP" altLang="en-US" sz="1400" b="1" u="none" strike="noStrike" dirty="0">
                          <a:effectLst/>
                        </a:rPr>
                        <a:t>システムの使い方の学習ができる度合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613890885"/>
                  </a:ext>
                </a:extLst>
              </a:tr>
              <a:tr h="389200">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運用性</a:t>
                      </a:r>
                      <a:endParaRPr kumimoji="1" lang="ja-JP" altLang="en-US" sz="1400" b="1" dirty="0"/>
                    </a:p>
                  </a:txBody>
                  <a:tcPr marL="6930" marR="6930" marT="6930" marB="0" anchor="ctr"/>
                </a:tc>
                <a:tc>
                  <a:txBody>
                    <a:bodyPr/>
                    <a:lstStyle/>
                    <a:p>
                      <a:pPr algn="l" fontAlgn="ctr"/>
                      <a:r>
                        <a:rPr lang="ja-JP" altLang="en-US" sz="1400" b="1" u="none" strike="noStrike" dirty="0">
                          <a:effectLst/>
                        </a:rPr>
                        <a:t>運用や管理のしやすさの度合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761457141"/>
                  </a:ext>
                </a:extLst>
              </a:tr>
              <a:tr h="479342">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ユーザエラー防止性</a:t>
                      </a:r>
                      <a:endParaRPr kumimoji="1" lang="ja-JP" altLang="en-US" sz="1400" b="1" dirty="0"/>
                    </a:p>
                  </a:txBody>
                  <a:tcPr marL="6930" marR="6930" marT="6930" marB="0" anchor="ctr"/>
                </a:tc>
                <a:tc>
                  <a:txBody>
                    <a:bodyPr/>
                    <a:lstStyle/>
                    <a:p>
                      <a:pPr algn="l" fontAlgn="ctr"/>
                      <a:r>
                        <a:rPr lang="ja-JP" altLang="en-US" sz="1400" b="1" u="none" strike="noStrike" dirty="0">
                          <a:effectLst/>
                        </a:rPr>
                        <a:t>誤操作しないように保護する度合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2251329714"/>
                  </a:ext>
                </a:extLst>
              </a:tr>
              <a:tr h="419247">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ユーザインタフェースの快美性 </a:t>
                      </a:r>
                      <a:endParaRPr kumimoji="1" lang="ja-JP" altLang="en-US" sz="1400" b="1" dirty="0"/>
                    </a:p>
                  </a:txBody>
                  <a:tcPr marL="6930" marR="6930" marT="6930" marB="0" anchor="ctr"/>
                </a:tc>
                <a:tc>
                  <a:txBody>
                    <a:bodyPr/>
                    <a:lstStyle/>
                    <a:p>
                      <a:pPr algn="l" fontAlgn="ctr"/>
                      <a:r>
                        <a:rPr lang="ja-JP" altLang="en-US" sz="1400" b="1" u="none" strike="noStrike" dirty="0">
                          <a:effectLst/>
                        </a:rPr>
                        <a:t>ユーザインタフェースが親しみがあり満足感のある応答ができる</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3937905008"/>
                  </a:ext>
                </a:extLst>
              </a:tr>
              <a:tr h="508230">
                <a:tc vMerge="1">
                  <a:txBody>
                    <a:bodyPr/>
                    <a:lstStyle/>
                    <a:p>
                      <a:endParaRPr kumimoji="1" lang="ja-JP" altLang="en-US"/>
                    </a:p>
                  </a:txBody>
                  <a:tcPr/>
                </a:tc>
                <a:tc vMerge="1">
                  <a:txBody>
                    <a:bodyPr/>
                    <a:lstStyle/>
                    <a:p>
                      <a:endParaRPr kumimoji="1" lang="ja-JP" altLang="en-US"/>
                    </a:p>
                  </a:txBody>
                  <a:tcPr/>
                </a:tc>
                <a:tc>
                  <a:txBody>
                    <a:bodyPr/>
                    <a:lstStyle/>
                    <a:p>
                      <a:r>
                        <a:rPr lang="ja-JP" altLang="en-US" sz="1400" b="1" u="none" strike="noStrike" dirty="0">
                          <a:effectLst/>
                        </a:rPr>
                        <a:t>アクセシビリティ</a:t>
                      </a:r>
                      <a:endParaRPr kumimoji="1" lang="ja-JP" altLang="en-US" sz="1400" b="1" dirty="0"/>
                    </a:p>
                  </a:txBody>
                  <a:tcPr marL="6930" marR="6930" marT="6930" marB="0" anchor="ctr"/>
                </a:tc>
                <a:tc>
                  <a:txBody>
                    <a:bodyPr/>
                    <a:lstStyle/>
                    <a:p>
                      <a:pPr algn="l" fontAlgn="ctr"/>
                      <a:r>
                        <a:rPr lang="ja-JP" altLang="en-US" sz="1400" b="1" u="none" strike="noStrike" dirty="0">
                          <a:effectLst/>
                        </a:rPr>
                        <a:t>度合 幅広い層の特徴や能力を持つ人々が利用できる度合</a:t>
                      </a:r>
                      <a:endParaRPr lang="ja-JP" altLang="en-US" sz="1400" b="1" i="0" u="none" strike="noStrike" dirty="0">
                        <a:solidFill>
                          <a:srgbClr val="000000"/>
                        </a:solidFill>
                        <a:effectLst/>
                        <a:latin typeface="+mn-lt"/>
                        <a:ea typeface="游ゴシック" panose="020B0400000000000000" pitchFamily="50" charset="-128"/>
                      </a:endParaRPr>
                    </a:p>
                  </a:txBody>
                  <a:tcPr marL="6930" marR="6930" marT="6930" marB="0"/>
                </a:tc>
                <a:extLst>
                  <a:ext uri="{0D108BD9-81ED-4DB2-BD59-A6C34878D82A}">
                    <a16:rowId xmlns:a16="http://schemas.microsoft.com/office/drawing/2014/main" val="177507512"/>
                  </a:ext>
                </a:extLst>
              </a:tr>
            </a:tbl>
          </a:graphicData>
        </a:graphic>
      </p:graphicFrame>
    </p:spTree>
    <p:extLst>
      <p:ext uri="{BB962C8B-B14F-4D97-AF65-F5344CB8AC3E}">
        <p14:creationId xmlns:p14="http://schemas.microsoft.com/office/powerpoint/2010/main" val="218098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FCEA-E0D3-4BF4-8643-849D02BA550E}"/>
              </a:ext>
            </a:extLst>
          </p:cNvPr>
          <p:cNvSpPr>
            <a:spLocks noGrp="1"/>
          </p:cNvSpPr>
          <p:nvPr>
            <p:ph type="title"/>
          </p:nvPr>
        </p:nvSpPr>
        <p:spPr/>
        <p:txBody>
          <a:bodyPr/>
          <a:lstStyle/>
          <a:p>
            <a:endParaRPr kumimoji="1" lang="ja-JP" altLang="en-US"/>
          </a:p>
        </p:txBody>
      </p:sp>
      <p:graphicFrame>
        <p:nvGraphicFramePr>
          <p:cNvPr id="5" name="コンテンツ プレースホルダー 4">
            <a:extLst>
              <a:ext uri="{FF2B5EF4-FFF2-40B4-BE49-F238E27FC236}">
                <a16:creationId xmlns:a16="http://schemas.microsoft.com/office/drawing/2014/main" id="{69D3AC1E-CC01-46AB-AD0A-19D767D55824}"/>
              </a:ext>
            </a:extLst>
          </p:cNvPr>
          <p:cNvGraphicFramePr>
            <a:graphicFrameLocks noGrp="1"/>
          </p:cNvGraphicFramePr>
          <p:nvPr>
            <p:ph idx="1"/>
            <p:extLst>
              <p:ext uri="{D42A27DB-BD31-4B8C-83A1-F6EECF244321}">
                <p14:modId xmlns:p14="http://schemas.microsoft.com/office/powerpoint/2010/main" val="2950918623"/>
              </p:ext>
            </p:extLst>
          </p:nvPr>
        </p:nvGraphicFramePr>
        <p:xfrm>
          <a:off x="938463" y="1184276"/>
          <a:ext cx="10515601" cy="5488398"/>
        </p:xfrm>
        <a:graphic>
          <a:graphicData uri="http://schemas.openxmlformats.org/drawingml/2006/table">
            <a:tbl>
              <a:tblPr>
                <a:tableStyleId>{21E4AEA4-8DFA-4A89-87EB-49C32662AFE0}</a:tableStyleId>
              </a:tblPr>
              <a:tblGrid>
                <a:gridCol w="1243852">
                  <a:extLst>
                    <a:ext uri="{9D8B030D-6E8A-4147-A177-3AD203B41FA5}">
                      <a16:colId xmlns:a16="http://schemas.microsoft.com/office/drawing/2014/main" val="781455734"/>
                    </a:ext>
                  </a:extLst>
                </a:gridCol>
                <a:gridCol w="1619664">
                  <a:extLst>
                    <a:ext uri="{9D8B030D-6E8A-4147-A177-3AD203B41FA5}">
                      <a16:colId xmlns:a16="http://schemas.microsoft.com/office/drawing/2014/main" val="81823930"/>
                    </a:ext>
                  </a:extLst>
                </a:gridCol>
                <a:gridCol w="1528010">
                  <a:extLst>
                    <a:ext uri="{9D8B030D-6E8A-4147-A177-3AD203B41FA5}">
                      <a16:colId xmlns:a16="http://schemas.microsoft.com/office/drawing/2014/main" val="4095205795"/>
                    </a:ext>
                  </a:extLst>
                </a:gridCol>
                <a:gridCol w="6124075">
                  <a:extLst>
                    <a:ext uri="{9D8B030D-6E8A-4147-A177-3AD203B41FA5}">
                      <a16:colId xmlns:a16="http://schemas.microsoft.com/office/drawing/2014/main" val="2687680094"/>
                    </a:ext>
                  </a:extLst>
                </a:gridCol>
              </a:tblGrid>
              <a:tr h="463401">
                <a:tc rowSpan="4">
                  <a:txBody>
                    <a:bodyPr/>
                    <a:lstStyle/>
                    <a:p>
                      <a:pPr algn="ctr" fontAlgn="ctr"/>
                      <a:r>
                        <a:rPr lang="ja-JP" altLang="en-US" sz="1400" b="1" u="none" strike="noStrike">
                          <a:effectLst/>
                        </a:rPr>
                        <a:t>信賴性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rowSpan="4">
                  <a:txBody>
                    <a:bodyPr/>
                    <a:lstStyle/>
                    <a:p>
                      <a:pPr algn="l" fontAlgn="ctr"/>
                      <a:r>
                        <a:rPr lang="ja-JP" altLang="en-US" sz="1400" b="1" u="none" strike="noStrike" dirty="0">
                          <a:effectLst/>
                        </a:rPr>
                        <a:t>必要時に実行することができる度合</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成熟性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通常時に信頼性のニーズを満たす度合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510712599"/>
                  </a:ext>
                </a:extLst>
              </a:tr>
              <a:tr h="11585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可用性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必要時に運用、接続できる度合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344296249"/>
                  </a:ext>
                </a:extLst>
              </a:tr>
              <a:tr h="11585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障害許容性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障害時に運用できる度合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1534920882"/>
                  </a:ext>
                </a:extLst>
              </a:tr>
              <a:tr h="16775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回復性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障害時にデータやシステムが回復したり再構築できる度合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3600544097"/>
                  </a:ext>
                </a:extLst>
              </a:tr>
              <a:tr h="721476">
                <a:tc rowSpan="5">
                  <a:txBody>
                    <a:bodyPr/>
                    <a:lstStyle/>
                    <a:p>
                      <a:pPr algn="ctr" fontAlgn="ctr"/>
                      <a:r>
                        <a:rPr lang="ja-JP" altLang="en-US" sz="1400" b="1" u="none" strike="noStrike">
                          <a:effectLst/>
                        </a:rPr>
                        <a:t>セキュリティ</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rowSpan="5">
                  <a:txBody>
                    <a:bodyPr/>
                    <a:lstStyle/>
                    <a:p>
                      <a:pPr algn="l" fontAlgn="ctr"/>
                      <a:r>
                        <a:rPr lang="ja-JP" altLang="en-US" sz="1400" b="1" u="none" strike="noStrike" dirty="0">
                          <a:effectLst/>
                        </a:rPr>
                        <a:t>不正にアクセスがされることなく、情報やデータが保護される度合</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dirty="0">
                          <a:effectLst/>
                        </a:rPr>
                        <a:t>機密保持性</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許可された者のみがアクセスできるようデータを保証する度合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1906035810"/>
                  </a:ext>
                </a:extLst>
              </a:tr>
              <a:tr h="2317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インテグリティ</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プログラムやデータへの変更において未許可なアクセスを防止する度合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263640742"/>
                  </a:ext>
                </a:extLst>
              </a:tr>
              <a:tr h="11585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否認防止性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イベントやアクションの発生を証明する度合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3390989536"/>
                  </a:ext>
                </a:extLst>
              </a:tr>
              <a:tr h="16775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dirty="0">
                          <a:effectLst/>
                        </a:rPr>
                        <a:t>責任追跡性</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エンティティの実行が唯一であることを証明する度合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518482765"/>
                  </a:ext>
                </a:extLst>
              </a:tr>
              <a:tr h="252588">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真正性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リソースや物事の身元が要求されたものであることを証明できる度合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949151159"/>
                  </a:ext>
                </a:extLst>
              </a:tr>
              <a:tr h="249310">
                <a:tc rowSpan="5">
                  <a:txBody>
                    <a:bodyPr/>
                    <a:lstStyle/>
                    <a:p>
                      <a:pPr algn="ctr" fontAlgn="ctr"/>
                      <a:r>
                        <a:rPr lang="ja-JP" altLang="en-US" sz="1400" b="1" u="none" strike="noStrike">
                          <a:effectLst/>
                        </a:rPr>
                        <a:t>保守性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rowSpan="5">
                  <a:txBody>
                    <a:bodyPr/>
                    <a:lstStyle/>
                    <a:p>
                      <a:pPr algn="l" fontAlgn="ctr"/>
                      <a:r>
                        <a:rPr lang="ja-JP" altLang="en-US" sz="1400" b="1" u="none" strike="noStrike">
                          <a:effectLst/>
                        </a:rPr>
                        <a:t>効果的、効率的に保守や修正ができる度合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モジュール性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変更による他コンポーネントへの影響が最少で済むよう、独立したコンポーネントで構成される度合い</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3509103281"/>
                  </a:ext>
                </a:extLst>
              </a:tr>
              <a:tr h="16775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再利用性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他のシステムや資産を構築する際に利用できる度合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1789447033"/>
                  </a:ext>
                </a:extLst>
              </a:tr>
              <a:tr h="24931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解析性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変更部分や障害原因の特定のために診断したり、変更による影響を評価する際の効果性、効率性の度合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374426106"/>
                  </a:ext>
                </a:extLst>
              </a:tr>
              <a:tr h="16775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変更性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欠陥や品質の低下なく変更が効果的、効率的にできる度合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4033542697"/>
                  </a:ext>
                </a:extLst>
              </a:tr>
              <a:tr h="2317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試験性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テスト基準を確立し、評価するために実行する際の効果性、効率性の度合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495761644"/>
                  </a:ext>
                </a:extLst>
              </a:tr>
              <a:tr h="535810">
                <a:tc rowSpan="3">
                  <a:txBody>
                    <a:bodyPr/>
                    <a:lstStyle/>
                    <a:p>
                      <a:pPr algn="ctr" fontAlgn="ctr"/>
                      <a:r>
                        <a:rPr lang="ja-JP" altLang="en-US" sz="1400" b="1" u="none" strike="noStrike">
                          <a:effectLst/>
                        </a:rPr>
                        <a:t>移植性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rowSpan="3">
                  <a:txBody>
                    <a:bodyPr/>
                    <a:lstStyle/>
                    <a:p>
                      <a:pPr algn="l" fontAlgn="ctr"/>
                      <a:r>
                        <a:rPr lang="ja-JP" altLang="en-US" sz="1400" b="1" u="none" strike="noStrike">
                          <a:effectLst/>
                        </a:rPr>
                        <a:t>効果的、効率的に他のハードウェアや実行環境に移植できる度合</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順応性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dirty="0">
                          <a:effectLst/>
                        </a:rPr>
                        <a:t>別のもしくは進化したハードウェアやソフトウェアや他の運用環境に効果的、効率的に順応できる度合</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2290548900"/>
                  </a:ext>
                </a:extLst>
              </a:tr>
              <a:tr h="2317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設置性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a:effectLst/>
                        </a:rPr>
                        <a:t>正しくインストール、もしくはアンインストールする際の効果性、効率性の度</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3285648097"/>
                  </a:ext>
                </a:extLst>
              </a:tr>
              <a:tr h="231701">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400" b="1" u="none" strike="noStrike">
                          <a:effectLst/>
                        </a:rPr>
                        <a:t>置換性</a:t>
                      </a:r>
                      <a:endParaRPr lang="ja-JP" altLang="en-US" sz="1400" b="1" i="0" u="none" strike="noStrike">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tc>
                  <a:txBody>
                    <a:bodyPr/>
                    <a:lstStyle/>
                    <a:p>
                      <a:pPr algn="l" fontAlgn="ctr"/>
                      <a:r>
                        <a:rPr lang="ja-JP" altLang="en-US" sz="1400" b="1" u="none" strike="noStrike" dirty="0">
                          <a:effectLst/>
                        </a:rPr>
                        <a:t> 同一の目的、環境下で他のソフトウェア製品に置換</a:t>
                      </a:r>
                      <a:r>
                        <a:rPr lang="en-US" altLang="ja-JP" sz="1400" b="1" u="none" strike="noStrike" dirty="0">
                          <a:effectLst/>
                        </a:rPr>
                        <a:t>(</a:t>
                      </a:r>
                      <a:r>
                        <a:rPr lang="ja-JP" altLang="en-US" sz="1400" b="1" u="none" strike="noStrike" dirty="0">
                          <a:effectLst/>
                        </a:rPr>
                        <a:t>リプレース</a:t>
                      </a:r>
                      <a:r>
                        <a:rPr lang="en-US" altLang="ja-JP" sz="1400" b="1" u="none" strike="noStrike" dirty="0">
                          <a:effectLst/>
                        </a:rPr>
                        <a:t>)</a:t>
                      </a:r>
                      <a:r>
                        <a:rPr lang="ja-JP" altLang="en-US" sz="1400" b="1" u="none" strike="noStrike" dirty="0">
                          <a:effectLst/>
                        </a:rPr>
                        <a:t>できる度合</a:t>
                      </a: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634" marR="4634" marT="4634" marB="0" anchor="ctr"/>
                </a:tc>
                <a:extLst>
                  <a:ext uri="{0D108BD9-81ED-4DB2-BD59-A6C34878D82A}">
                    <a16:rowId xmlns:a16="http://schemas.microsoft.com/office/drawing/2014/main" val="3517994298"/>
                  </a:ext>
                </a:extLst>
              </a:tr>
            </a:tbl>
          </a:graphicData>
        </a:graphic>
      </p:graphicFrame>
      <p:sp>
        <p:nvSpPr>
          <p:cNvPr id="4" name="テキスト プレースホルダー 3">
            <a:extLst>
              <a:ext uri="{FF2B5EF4-FFF2-40B4-BE49-F238E27FC236}">
                <a16:creationId xmlns:a16="http://schemas.microsoft.com/office/drawing/2014/main" id="{0520FE46-B697-4A1B-A91B-9CFCA3562231}"/>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26606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683CD-0664-4AF0-A982-CD4B60A1F9E5}"/>
              </a:ext>
            </a:extLst>
          </p:cNvPr>
          <p:cNvSpPr>
            <a:spLocks noGrp="1"/>
          </p:cNvSpPr>
          <p:nvPr>
            <p:ph type="title"/>
          </p:nvPr>
        </p:nvSpPr>
        <p:spPr/>
        <p:txBody>
          <a:bodyPr/>
          <a:lstStyle/>
          <a:p>
            <a:endParaRPr kumimoji="1" lang="ja-JP" altLang="en-US"/>
          </a:p>
        </p:txBody>
      </p:sp>
      <p:pic>
        <p:nvPicPr>
          <p:cNvPr id="6" name="コンテンツ プレースホルダー 5" descr="グラフィカル ユーザー インターフェイス, テキスト&#10;&#10;自動的に生成された説明">
            <a:extLst>
              <a:ext uri="{FF2B5EF4-FFF2-40B4-BE49-F238E27FC236}">
                <a16:creationId xmlns:a16="http://schemas.microsoft.com/office/drawing/2014/main" id="{BB0797D2-1D16-402B-9020-9A9C6CBDF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890" y="1184275"/>
            <a:ext cx="7210219" cy="4992688"/>
          </a:xfrm>
        </p:spPr>
      </p:pic>
      <p:sp>
        <p:nvSpPr>
          <p:cNvPr id="4" name="テキスト プレースホルダー 3">
            <a:extLst>
              <a:ext uri="{FF2B5EF4-FFF2-40B4-BE49-F238E27FC236}">
                <a16:creationId xmlns:a16="http://schemas.microsoft.com/office/drawing/2014/main" id="{60B0DBD2-B944-4316-BE5A-7FDD2080EB57}"/>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1018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2598A0-19A4-490E-A5F3-DF1EE77B28FD}"/>
              </a:ext>
            </a:extLst>
          </p:cNvPr>
          <p:cNvSpPr>
            <a:spLocks noGrp="1"/>
          </p:cNvSpPr>
          <p:nvPr>
            <p:ph type="title"/>
          </p:nvPr>
        </p:nvSpPr>
        <p:spPr/>
        <p:txBody>
          <a:bodyPr/>
          <a:lstStyle/>
          <a:p>
            <a:endParaRPr kumimoji="1" lang="ja-JP" altLang="en-US"/>
          </a:p>
        </p:txBody>
      </p:sp>
      <p:pic>
        <p:nvPicPr>
          <p:cNvPr id="6" name="コンテンツ プレースホルダー 5" descr="グラフ, テーブル&#10;&#10;自動的に生成された説明">
            <a:extLst>
              <a:ext uri="{FF2B5EF4-FFF2-40B4-BE49-F238E27FC236}">
                <a16:creationId xmlns:a16="http://schemas.microsoft.com/office/drawing/2014/main" id="{7D9F6195-B5D5-4B8C-A2D4-9E65087118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890" y="1184275"/>
            <a:ext cx="7210219" cy="4992688"/>
          </a:xfrm>
        </p:spPr>
      </p:pic>
      <p:sp>
        <p:nvSpPr>
          <p:cNvPr id="4" name="テキスト プレースホルダー 3">
            <a:extLst>
              <a:ext uri="{FF2B5EF4-FFF2-40B4-BE49-F238E27FC236}">
                <a16:creationId xmlns:a16="http://schemas.microsoft.com/office/drawing/2014/main" id="{96A05702-C73F-4A2A-B97A-3CFD111CE6B5}"/>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093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B6FC0-D2E9-485D-B6FA-E9F204BD842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EFEDA3A-024D-47C0-A4DB-F95874DABA9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1582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A2F11A-B068-483E-B225-7B29E79A9F3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4274606-5343-4CDF-8EF4-99A24652A31F}"/>
              </a:ext>
            </a:extLst>
          </p:cNvPr>
          <p:cNvSpPr>
            <a:spLocks noGrp="1"/>
          </p:cNvSpPr>
          <p:nvPr>
            <p:ph idx="1"/>
          </p:nvPr>
        </p:nvSpPr>
        <p:spPr/>
        <p:txBody>
          <a:bodyPr/>
          <a:lstStyle/>
          <a:p>
            <a:pPr marL="85725" lvl="1" indent="0">
              <a:buNone/>
            </a:pPr>
            <a:endParaRPr lang="en-US" altLang="ja-JP" dirty="0"/>
          </a:p>
          <a:p>
            <a:pPr marL="85725" lvl="1" indent="0">
              <a:buNone/>
            </a:pPr>
            <a:r>
              <a:rPr kumimoji="1" lang="ja-JP" altLang="en-US" sz="4800" dirty="0"/>
              <a:t>アーキテクチャとは</a:t>
            </a:r>
            <a:endParaRPr kumimoji="1" lang="en-US" altLang="ja-JP" sz="4800" dirty="0"/>
          </a:p>
          <a:p>
            <a:pPr marL="85725" lvl="1" indent="0">
              <a:buNone/>
            </a:pPr>
            <a:endParaRPr kumimoji="1" lang="en-US" altLang="ja-JP" dirty="0"/>
          </a:p>
          <a:p>
            <a:pPr marL="85725" lvl="1" indent="0">
              <a:buNone/>
            </a:pPr>
            <a:endParaRPr lang="en-US" altLang="ja-JP" dirty="0"/>
          </a:p>
          <a:p>
            <a:pPr marL="85725" lvl="1" indent="0">
              <a:buNone/>
            </a:pPr>
            <a:r>
              <a:rPr kumimoji="1" lang="ja-JP" altLang="en-US" dirty="0"/>
              <a:t>全体的な構造やシステムを支える構成要素を体系的に配置することを指し、機能、性能、実現可能性、コスト、美しさを最適化することを意図している</a:t>
            </a:r>
          </a:p>
        </p:txBody>
      </p:sp>
      <p:sp>
        <p:nvSpPr>
          <p:cNvPr id="4" name="テキスト プレースホルダー 3">
            <a:extLst>
              <a:ext uri="{FF2B5EF4-FFF2-40B4-BE49-F238E27FC236}">
                <a16:creationId xmlns:a16="http://schemas.microsoft.com/office/drawing/2014/main" id="{003A0B2C-86F5-4363-95C3-8481D47A411B}"/>
              </a:ext>
            </a:extLst>
          </p:cNvPr>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21327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A4B7F-A95A-4849-B07E-EF141C414E30}"/>
              </a:ext>
            </a:extLst>
          </p:cNvPr>
          <p:cNvSpPr>
            <a:spLocks noGrp="1"/>
          </p:cNvSpPr>
          <p:nvPr>
            <p:ph type="title"/>
          </p:nvPr>
        </p:nvSpPr>
        <p:spPr/>
        <p:txBody>
          <a:bodyPr>
            <a:normAutofit/>
          </a:bodyPr>
          <a:lstStyle/>
          <a:p>
            <a:r>
              <a:rPr kumimoji="1" lang="ja-JP" altLang="en-US" dirty="0"/>
              <a:t>アプリケーションアーキテクチャの位置づけ</a:t>
            </a:r>
          </a:p>
        </p:txBody>
      </p:sp>
      <p:sp>
        <p:nvSpPr>
          <p:cNvPr id="4" name="テキスト プレースホルダー 3">
            <a:extLst>
              <a:ext uri="{FF2B5EF4-FFF2-40B4-BE49-F238E27FC236}">
                <a16:creationId xmlns:a16="http://schemas.microsoft.com/office/drawing/2014/main" id="{5DF61D56-4D9D-47B9-8CAF-81F2F0979E42}"/>
              </a:ext>
            </a:extLst>
          </p:cNvPr>
          <p:cNvSpPr>
            <a:spLocks noGrp="1"/>
          </p:cNvSpPr>
          <p:nvPr>
            <p:ph type="body" sz="quarter" idx="13"/>
          </p:nvPr>
        </p:nvSpPr>
        <p:spPr/>
        <p:txBody>
          <a:bodyPr/>
          <a:lstStyle/>
          <a:p>
            <a:r>
              <a:rPr kumimoji="1" lang="en-US" altLang="ja-JP" dirty="0"/>
              <a:t>AA</a:t>
            </a:r>
            <a:r>
              <a:rPr kumimoji="1" lang="ja-JP" altLang="en-US" dirty="0"/>
              <a:t>は</a:t>
            </a:r>
            <a:r>
              <a:rPr kumimoji="1" lang="en-US" altLang="ja-JP" dirty="0"/>
              <a:t>EA</a:t>
            </a:r>
            <a:r>
              <a:rPr kumimoji="1" lang="ja-JP" altLang="en-US" dirty="0"/>
              <a:t>（</a:t>
            </a:r>
            <a:r>
              <a:rPr kumimoji="1" lang="en-US" altLang="ja-JP" dirty="0"/>
              <a:t>Enterprise Architecture)</a:t>
            </a:r>
            <a:r>
              <a:rPr kumimoji="1" lang="ja-JP" altLang="en-US" dirty="0"/>
              <a:t>の構成要素の一つ</a:t>
            </a:r>
          </a:p>
        </p:txBody>
      </p:sp>
      <p:pic>
        <p:nvPicPr>
          <p:cNvPr id="10" name="コンテンツ プレースホルダー 9" descr="ダイアグラム&#10;&#10;自動的に生成された説明">
            <a:extLst>
              <a:ext uri="{FF2B5EF4-FFF2-40B4-BE49-F238E27FC236}">
                <a16:creationId xmlns:a16="http://schemas.microsoft.com/office/drawing/2014/main" id="{ABDB264D-56CE-4991-AD5D-B8E4D878A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3626" y="1075377"/>
            <a:ext cx="7367484" cy="510158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写真メモ を表示しています">
            <a:extLst>
              <a:ext uri="{FF2B5EF4-FFF2-40B4-BE49-F238E27FC236}">
                <a16:creationId xmlns:a16="http://schemas.microsoft.com/office/drawing/2014/main" id="{8F810317-163E-4BB0-9B1A-0549DD8855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2368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01606-F08F-452D-9CC9-1D19ADC14C4D}"/>
              </a:ext>
            </a:extLst>
          </p:cNvPr>
          <p:cNvSpPr>
            <a:spLocks noGrp="1"/>
          </p:cNvSpPr>
          <p:nvPr>
            <p:ph type="title"/>
          </p:nvPr>
        </p:nvSpPr>
        <p:spPr/>
        <p:txBody>
          <a:bodyPr/>
          <a:lstStyle/>
          <a:p>
            <a:endParaRPr kumimoji="1" lang="ja-JP" altLang="en-US"/>
          </a:p>
        </p:txBody>
      </p:sp>
      <p:pic>
        <p:nvPicPr>
          <p:cNvPr id="6" name="コンテンツ プレースホルダー 5" descr="グラフィカル ユーザー インターフェイス が含まれている画像&#10;&#10;自動的に生成された説明">
            <a:extLst>
              <a:ext uri="{FF2B5EF4-FFF2-40B4-BE49-F238E27FC236}">
                <a16:creationId xmlns:a16="http://schemas.microsoft.com/office/drawing/2014/main" id="{87BEBB45-BDE0-40C2-BFCC-13AD3D241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890" y="1184275"/>
            <a:ext cx="7210219" cy="4992688"/>
          </a:xfrm>
        </p:spPr>
      </p:pic>
      <p:sp>
        <p:nvSpPr>
          <p:cNvPr id="4" name="テキスト プレースホルダー 3">
            <a:extLst>
              <a:ext uri="{FF2B5EF4-FFF2-40B4-BE49-F238E27FC236}">
                <a16:creationId xmlns:a16="http://schemas.microsoft.com/office/drawing/2014/main" id="{12FD1CDE-639F-4584-85D9-CC218C402BCC}"/>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8789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86EBA-54F2-4BB3-9F8A-D8C8CDCA9E85}"/>
              </a:ext>
            </a:extLst>
          </p:cNvPr>
          <p:cNvSpPr>
            <a:spLocks noGrp="1"/>
          </p:cNvSpPr>
          <p:nvPr>
            <p:ph type="title"/>
          </p:nvPr>
        </p:nvSpPr>
        <p:spPr/>
        <p:txBody>
          <a:bodyPr>
            <a:normAutofit/>
          </a:bodyPr>
          <a:lstStyle/>
          <a:p>
            <a:r>
              <a:rPr kumimoji="1" lang="ja-JP" altLang="en-US" dirty="0"/>
              <a:t>アプリケーションアーキテクチャの位置づけ</a:t>
            </a:r>
          </a:p>
        </p:txBody>
      </p:sp>
      <p:sp>
        <p:nvSpPr>
          <p:cNvPr id="4" name="テキスト プレースホルダー 3">
            <a:extLst>
              <a:ext uri="{FF2B5EF4-FFF2-40B4-BE49-F238E27FC236}">
                <a16:creationId xmlns:a16="http://schemas.microsoft.com/office/drawing/2014/main" id="{EF0A2B30-AD0C-410E-B7F5-AB59E92B3758}"/>
              </a:ext>
            </a:extLst>
          </p:cNvPr>
          <p:cNvSpPr>
            <a:spLocks noGrp="1"/>
          </p:cNvSpPr>
          <p:nvPr>
            <p:ph type="body" sz="quarter" idx="13"/>
          </p:nvPr>
        </p:nvSpPr>
        <p:spPr/>
        <p:txBody>
          <a:bodyPr/>
          <a:lstStyle/>
          <a:p>
            <a:r>
              <a:rPr kumimoji="1" lang="ja-JP" altLang="en-US" dirty="0"/>
              <a:t>ザックマンフレームワーク</a:t>
            </a:r>
          </a:p>
        </p:txBody>
      </p:sp>
      <p:pic>
        <p:nvPicPr>
          <p:cNvPr id="2050" name="Picture 2">
            <a:extLst>
              <a:ext uri="{FF2B5EF4-FFF2-40B4-BE49-F238E27FC236}">
                <a16:creationId xmlns:a16="http://schemas.microsoft.com/office/drawing/2014/main" id="{0C798F1D-EB68-4926-812B-EB5276CAAB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8944" y="1534208"/>
            <a:ext cx="8014112" cy="429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1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334EF-BDEC-4A81-91E2-23779B4B872E}"/>
              </a:ext>
            </a:extLst>
          </p:cNvPr>
          <p:cNvSpPr>
            <a:spLocks noGrp="1"/>
          </p:cNvSpPr>
          <p:nvPr>
            <p:ph type="title"/>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CBB9650B-B4B6-4D12-8982-B1047F4A8F00}"/>
              </a:ext>
            </a:extLst>
          </p:cNvPr>
          <p:cNvSpPr>
            <a:spLocks noGrp="1"/>
          </p:cNvSpPr>
          <p:nvPr>
            <p:ph type="body" sz="quarter" idx="13"/>
          </p:nvPr>
        </p:nvSpPr>
        <p:spPr/>
        <p:txBody>
          <a:bodyPr/>
          <a:lstStyle/>
          <a:p>
            <a:endParaRPr kumimoji="1" lang="ja-JP" altLang="en-US"/>
          </a:p>
        </p:txBody>
      </p:sp>
      <p:pic>
        <p:nvPicPr>
          <p:cNvPr id="1026" name="Picture 2">
            <a:extLst>
              <a:ext uri="{FF2B5EF4-FFF2-40B4-BE49-F238E27FC236}">
                <a16:creationId xmlns:a16="http://schemas.microsoft.com/office/drawing/2014/main" id="{25D6A389-58F3-4EB7-BB94-D74DDDB60A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1249" y="1203094"/>
            <a:ext cx="7172325" cy="509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0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165D89E-7BC3-4207-8DAB-814C47D64BC2}"/>
              </a:ext>
            </a:extLst>
          </p:cNvPr>
          <p:cNvSpPr>
            <a:spLocks noGrp="1"/>
          </p:cNvSpPr>
          <p:nvPr>
            <p:ph type="title"/>
          </p:nvPr>
        </p:nvSpPr>
        <p:spPr/>
        <p:txBody>
          <a:bodyPr/>
          <a:lstStyle/>
          <a:p>
            <a:r>
              <a:rPr lang="en-US" altLang="ja-JP" dirty="0"/>
              <a:t>【</a:t>
            </a:r>
            <a:r>
              <a:rPr lang="ja-JP" altLang="en-US" dirty="0"/>
              <a:t>キャリア実践</a:t>
            </a:r>
            <a:r>
              <a:rPr lang="en-US" altLang="ja-JP" dirty="0"/>
              <a:t>】AE</a:t>
            </a:r>
            <a:r>
              <a:rPr lang="ja-JP" altLang="en-US" dirty="0"/>
              <a:t>力強化研修</a:t>
            </a:r>
          </a:p>
        </p:txBody>
      </p:sp>
      <p:sp>
        <p:nvSpPr>
          <p:cNvPr id="6" name="コンテンツ プレースホルダー 5">
            <a:extLst>
              <a:ext uri="{FF2B5EF4-FFF2-40B4-BE49-F238E27FC236}">
                <a16:creationId xmlns:a16="http://schemas.microsoft.com/office/drawing/2014/main" id="{9CC54DB8-D436-4BB3-8081-FC169A9C2BA3}"/>
              </a:ext>
            </a:extLst>
          </p:cNvPr>
          <p:cNvSpPr>
            <a:spLocks noGrp="1"/>
          </p:cNvSpPr>
          <p:nvPr>
            <p:ph idx="1"/>
          </p:nvPr>
        </p:nvSpPr>
        <p:spPr/>
        <p:txBody>
          <a:bodyPr/>
          <a:lstStyle/>
          <a:p>
            <a:r>
              <a:rPr lang="en-US" altLang="ja-JP" sz="1600" dirty="0"/>
              <a:t>ATAM</a:t>
            </a:r>
            <a:r>
              <a:rPr lang="ja-JP" altLang="en-US" sz="1600" dirty="0"/>
              <a:t>プロセス（検討の流れ）</a:t>
            </a:r>
            <a:endParaRPr lang="en-US" altLang="ja-JP" sz="1600" dirty="0"/>
          </a:p>
        </p:txBody>
      </p:sp>
      <p:sp>
        <p:nvSpPr>
          <p:cNvPr id="7" name="テキスト プレースホルダー 6">
            <a:extLst>
              <a:ext uri="{FF2B5EF4-FFF2-40B4-BE49-F238E27FC236}">
                <a16:creationId xmlns:a16="http://schemas.microsoft.com/office/drawing/2014/main" id="{0063F4FE-DFE2-4BCA-8751-1869C0317017}"/>
              </a:ext>
            </a:extLst>
          </p:cNvPr>
          <p:cNvSpPr>
            <a:spLocks noGrp="1"/>
          </p:cNvSpPr>
          <p:nvPr>
            <p:ph type="body" sz="quarter" idx="13"/>
          </p:nvPr>
        </p:nvSpPr>
        <p:spPr/>
        <p:txBody>
          <a:bodyPr/>
          <a:lstStyle/>
          <a:p>
            <a:r>
              <a:rPr lang="ja-JP" altLang="en-US" dirty="0"/>
              <a:t>例）アーキテクチャ検討の進め方</a:t>
            </a:r>
          </a:p>
        </p:txBody>
      </p:sp>
      <p:sp>
        <p:nvSpPr>
          <p:cNvPr id="2" name="正方形/長方形 1">
            <a:extLst>
              <a:ext uri="{FF2B5EF4-FFF2-40B4-BE49-F238E27FC236}">
                <a16:creationId xmlns:a16="http://schemas.microsoft.com/office/drawing/2014/main" id="{7722C132-8453-4C34-87DB-38B00D00B34A}"/>
              </a:ext>
            </a:extLst>
          </p:cNvPr>
          <p:cNvSpPr/>
          <p:nvPr/>
        </p:nvSpPr>
        <p:spPr>
          <a:xfrm>
            <a:off x="1793172" y="155566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ビジネス要求</a:t>
            </a:r>
            <a:endParaRPr kumimoji="1" lang="en-US" altLang="ja-JP" sz="1400" b="1" dirty="0">
              <a:solidFill>
                <a:schemeClr val="tx1"/>
              </a:solidFill>
            </a:endParaRPr>
          </a:p>
          <a:p>
            <a:pPr algn="ctr"/>
            <a:r>
              <a:rPr lang="en-US" altLang="ja-JP" sz="1000" b="1" dirty="0">
                <a:solidFill>
                  <a:schemeClr val="tx1"/>
                </a:solidFill>
              </a:rPr>
              <a:t>(Business Drivers)</a:t>
            </a:r>
            <a:endParaRPr kumimoji="1" lang="ja-JP" altLang="en-US" sz="1000" b="1" dirty="0">
              <a:solidFill>
                <a:schemeClr val="tx1"/>
              </a:solidFill>
            </a:endParaRPr>
          </a:p>
        </p:txBody>
      </p:sp>
      <p:sp>
        <p:nvSpPr>
          <p:cNvPr id="8" name="正方形/長方形 7">
            <a:extLst>
              <a:ext uri="{FF2B5EF4-FFF2-40B4-BE49-F238E27FC236}">
                <a16:creationId xmlns:a16="http://schemas.microsoft.com/office/drawing/2014/main" id="{28CB91E9-0B09-42E9-BBD8-B491A7B5AB9F}"/>
              </a:ext>
            </a:extLst>
          </p:cNvPr>
          <p:cNvSpPr/>
          <p:nvPr/>
        </p:nvSpPr>
        <p:spPr>
          <a:xfrm>
            <a:off x="4261448" y="155566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品質特性</a:t>
            </a:r>
            <a:endParaRPr kumimoji="1" lang="en-US" altLang="ja-JP" sz="1400" b="1" dirty="0">
              <a:solidFill>
                <a:schemeClr val="tx1"/>
              </a:solidFill>
            </a:endParaRPr>
          </a:p>
          <a:p>
            <a:pPr algn="ctr"/>
            <a:r>
              <a:rPr lang="en-US" altLang="ja-JP" sz="1000" b="1" dirty="0">
                <a:solidFill>
                  <a:schemeClr val="tx1"/>
                </a:solidFill>
              </a:rPr>
              <a:t>(Quality </a:t>
            </a:r>
            <a:r>
              <a:rPr lang="en-US" altLang="ja-JP" sz="1000" b="1" dirty="0" err="1">
                <a:solidFill>
                  <a:schemeClr val="tx1"/>
                </a:solidFill>
              </a:rPr>
              <a:t>Atributes</a:t>
            </a:r>
            <a:r>
              <a:rPr lang="en-US" altLang="ja-JP" sz="1000" b="1" dirty="0">
                <a:solidFill>
                  <a:schemeClr val="tx1"/>
                </a:solidFill>
              </a:rPr>
              <a:t>)</a:t>
            </a:r>
            <a:endParaRPr kumimoji="1" lang="ja-JP" altLang="en-US" sz="1000" b="1" dirty="0">
              <a:solidFill>
                <a:schemeClr val="tx1"/>
              </a:solidFill>
            </a:endParaRPr>
          </a:p>
        </p:txBody>
      </p:sp>
      <p:sp>
        <p:nvSpPr>
          <p:cNvPr id="9" name="正方形/長方形 8">
            <a:extLst>
              <a:ext uri="{FF2B5EF4-FFF2-40B4-BE49-F238E27FC236}">
                <a16:creationId xmlns:a16="http://schemas.microsoft.com/office/drawing/2014/main" id="{730DF9AC-0894-4774-82B8-BBEAD93FFD98}"/>
              </a:ext>
            </a:extLst>
          </p:cNvPr>
          <p:cNvSpPr/>
          <p:nvPr/>
        </p:nvSpPr>
        <p:spPr>
          <a:xfrm>
            <a:off x="6729724" y="155566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業務シナリオ</a:t>
            </a:r>
            <a:endParaRPr kumimoji="1" lang="en-US" altLang="ja-JP" sz="1400" b="1" dirty="0">
              <a:solidFill>
                <a:schemeClr val="tx1"/>
              </a:solidFill>
            </a:endParaRPr>
          </a:p>
          <a:p>
            <a:pPr algn="ctr"/>
            <a:r>
              <a:rPr lang="en-US" altLang="ja-JP" sz="1000" b="1" dirty="0">
                <a:solidFill>
                  <a:schemeClr val="tx1"/>
                </a:solidFill>
              </a:rPr>
              <a:t>(Scenarios)</a:t>
            </a:r>
            <a:endParaRPr kumimoji="1" lang="ja-JP" altLang="en-US" sz="1000" b="1" dirty="0">
              <a:solidFill>
                <a:schemeClr val="tx1"/>
              </a:solidFill>
            </a:endParaRPr>
          </a:p>
        </p:txBody>
      </p:sp>
      <p:sp>
        <p:nvSpPr>
          <p:cNvPr id="10" name="正方形/長方形 9">
            <a:extLst>
              <a:ext uri="{FF2B5EF4-FFF2-40B4-BE49-F238E27FC236}">
                <a16:creationId xmlns:a16="http://schemas.microsoft.com/office/drawing/2014/main" id="{46169E20-0F8E-4062-AE30-8B38CBC5FF43}"/>
              </a:ext>
            </a:extLst>
          </p:cNvPr>
          <p:cNvSpPr/>
          <p:nvPr/>
        </p:nvSpPr>
        <p:spPr>
          <a:xfrm>
            <a:off x="1793172" y="2389262"/>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アーキテクチャ</a:t>
            </a:r>
            <a:endParaRPr kumimoji="1" lang="en-US" altLang="ja-JP" sz="1400" b="1" dirty="0">
              <a:solidFill>
                <a:schemeClr val="tx1"/>
              </a:solidFill>
            </a:endParaRPr>
          </a:p>
          <a:p>
            <a:pPr algn="ctr"/>
            <a:r>
              <a:rPr kumimoji="1" lang="ja-JP" altLang="en-US" sz="1400" b="1" dirty="0">
                <a:solidFill>
                  <a:schemeClr val="tx1"/>
                </a:solidFill>
              </a:rPr>
              <a:t>方針</a:t>
            </a:r>
            <a:endParaRPr kumimoji="1" lang="en-US" altLang="ja-JP" sz="1400" b="1" dirty="0">
              <a:solidFill>
                <a:schemeClr val="tx1"/>
              </a:solidFill>
            </a:endParaRPr>
          </a:p>
          <a:p>
            <a:pPr algn="ctr"/>
            <a:r>
              <a:rPr lang="en-US" altLang="ja-JP" sz="1000" b="1" dirty="0">
                <a:solidFill>
                  <a:schemeClr val="tx1"/>
                </a:solidFill>
              </a:rPr>
              <a:t>(Architectural Plan)</a:t>
            </a:r>
            <a:endParaRPr kumimoji="1" lang="ja-JP" altLang="en-US" sz="1000" b="1" dirty="0">
              <a:solidFill>
                <a:schemeClr val="tx1"/>
              </a:solidFill>
            </a:endParaRPr>
          </a:p>
        </p:txBody>
      </p:sp>
      <p:sp>
        <p:nvSpPr>
          <p:cNvPr id="11" name="正方形/長方形 10">
            <a:extLst>
              <a:ext uri="{FF2B5EF4-FFF2-40B4-BE49-F238E27FC236}">
                <a16:creationId xmlns:a16="http://schemas.microsoft.com/office/drawing/2014/main" id="{2CFBFD2F-E1E1-4AB9-B516-3F5177A049EF}"/>
              </a:ext>
            </a:extLst>
          </p:cNvPr>
          <p:cNvSpPr/>
          <p:nvPr/>
        </p:nvSpPr>
        <p:spPr>
          <a:xfrm>
            <a:off x="4261823" y="2389261"/>
            <a:ext cx="1900051" cy="627071"/>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アーキテクチャ</a:t>
            </a:r>
            <a:endParaRPr kumimoji="1" lang="en-US" altLang="ja-JP" sz="1400" b="1" dirty="0">
              <a:solidFill>
                <a:schemeClr val="tx1"/>
              </a:solidFill>
            </a:endParaRPr>
          </a:p>
          <a:p>
            <a:pPr algn="ctr"/>
            <a:r>
              <a:rPr lang="ja-JP" altLang="en-US" sz="1400" b="1" dirty="0">
                <a:solidFill>
                  <a:schemeClr val="tx1"/>
                </a:solidFill>
              </a:rPr>
              <a:t>検討</a:t>
            </a:r>
            <a:endParaRPr kumimoji="1" lang="en-US" altLang="ja-JP" sz="1400" b="1" dirty="0">
              <a:solidFill>
                <a:schemeClr val="tx1"/>
              </a:solidFill>
            </a:endParaRPr>
          </a:p>
          <a:p>
            <a:pPr algn="ctr"/>
            <a:r>
              <a:rPr lang="en-US" altLang="ja-JP" sz="1000" b="1" dirty="0">
                <a:solidFill>
                  <a:schemeClr val="tx1"/>
                </a:solidFill>
              </a:rPr>
              <a:t>(Architectural Approaches)</a:t>
            </a:r>
            <a:endParaRPr kumimoji="1" lang="ja-JP" altLang="en-US" sz="1000" b="1" dirty="0">
              <a:solidFill>
                <a:schemeClr val="tx1"/>
              </a:solidFill>
            </a:endParaRPr>
          </a:p>
        </p:txBody>
      </p:sp>
      <p:sp>
        <p:nvSpPr>
          <p:cNvPr id="12" name="正方形/長方形 11">
            <a:extLst>
              <a:ext uri="{FF2B5EF4-FFF2-40B4-BE49-F238E27FC236}">
                <a16:creationId xmlns:a16="http://schemas.microsoft.com/office/drawing/2014/main" id="{C7515B2C-00B0-453F-A9AA-EE12BF9FBFCE}"/>
              </a:ext>
            </a:extLst>
          </p:cNvPr>
          <p:cNvSpPr/>
          <p:nvPr/>
        </p:nvSpPr>
        <p:spPr>
          <a:xfrm>
            <a:off x="6729724" y="240412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アーキテクチャ</a:t>
            </a:r>
            <a:endParaRPr lang="en-US" altLang="ja-JP" sz="1400" b="1" dirty="0">
              <a:solidFill>
                <a:schemeClr val="tx1"/>
              </a:solidFill>
            </a:endParaRPr>
          </a:p>
          <a:p>
            <a:pPr algn="ctr"/>
            <a:r>
              <a:rPr kumimoji="1" lang="ja-JP" altLang="en-US" sz="1400" b="1" dirty="0">
                <a:solidFill>
                  <a:schemeClr val="tx1"/>
                </a:solidFill>
              </a:rPr>
              <a:t>決定</a:t>
            </a:r>
            <a:endParaRPr kumimoji="1" lang="en-US" altLang="ja-JP" sz="1400" b="1" dirty="0">
              <a:solidFill>
                <a:schemeClr val="tx1"/>
              </a:solidFill>
            </a:endParaRPr>
          </a:p>
          <a:p>
            <a:pPr algn="ctr"/>
            <a:r>
              <a:rPr lang="en-US" altLang="ja-JP" sz="1000" b="1" dirty="0">
                <a:solidFill>
                  <a:schemeClr val="tx1"/>
                </a:solidFill>
              </a:rPr>
              <a:t>(Architectural Decisions)</a:t>
            </a:r>
            <a:endParaRPr kumimoji="1" lang="ja-JP" altLang="en-US" sz="1000" b="1" dirty="0">
              <a:solidFill>
                <a:schemeClr val="tx1"/>
              </a:solidFill>
            </a:endParaRPr>
          </a:p>
        </p:txBody>
      </p:sp>
      <p:sp>
        <p:nvSpPr>
          <p:cNvPr id="3" name="フローチャート: 結合子 2">
            <a:extLst>
              <a:ext uri="{FF2B5EF4-FFF2-40B4-BE49-F238E27FC236}">
                <a16:creationId xmlns:a16="http://schemas.microsoft.com/office/drawing/2014/main" id="{A1780EB4-A0FA-4F77-9560-90F0B49C463A}"/>
              </a:ext>
            </a:extLst>
          </p:cNvPr>
          <p:cNvSpPr/>
          <p:nvPr/>
        </p:nvSpPr>
        <p:spPr>
          <a:xfrm>
            <a:off x="9045041" y="1658595"/>
            <a:ext cx="1486283" cy="1459994"/>
          </a:xfrm>
          <a:prstGeom prst="flowChartConnector">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分析</a:t>
            </a:r>
            <a:endParaRPr lang="en-US" altLang="ja-JP" b="1" dirty="0"/>
          </a:p>
          <a:p>
            <a:pPr algn="ctr"/>
            <a:r>
              <a:rPr kumimoji="1" lang="en-US" altLang="ja-JP" sz="1000" b="1" dirty="0"/>
              <a:t>(Analysis)</a:t>
            </a:r>
            <a:endParaRPr kumimoji="1" lang="ja-JP" altLang="en-US" sz="1000" b="1" dirty="0"/>
          </a:p>
        </p:txBody>
      </p:sp>
      <p:sp>
        <p:nvSpPr>
          <p:cNvPr id="13" name="正方形/長方形 12">
            <a:extLst>
              <a:ext uri="{FF2B5EF4-FFF2-40B4-BE49-F238E27FC236}">
                <a16:creationId xmlns:a16="http://schemas.microsoft.com/office/drawing/2014/main" id="{2E3FB1AA-D4EC-4FCD-BE55-E12564EE41E4}"/>
              </a:ext>
            </a:extLst>
          </p:cNvPr>
          <p:cNvSpPr/>
          <p:nvPr/>
        </p:nvSpPr>
        <p:spPr>
          <a:xfrm>
            <a:off x="6729724" y="325258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トレードオフ</a:t>
            </a:r>
            <a:r>
              <a:rPr lang="en-US" altLang="ja-JP" sz="1000" b="1" dirty="0">
                <a:solidFill>
                  <a:schemeClr val="tx1"/>
                </a:solidFill>
              </a:rPr>
              <a:t>(Tradeoffs)</a:t>
            </a:r>
            <a:endParaRPr kumimoji="1" lang="ja-JP" altLang="en-US" sz="1000" b="1" dirty="0">
              <a:solidFill>
                <a:schemeClr val="tx1"/>
              </a:solidFill>
            </a:endParaRPr>
          </a:p>
        </p:txBody>
      </p:sp>
      <p:sp>
        <p:nvSpPr>
          <p:cNvPr id="14" name="正方形/長方形 13">
            <a:extLst>
              <a:ext uri="{FF2B5EF4-FFF2-40B4-BE49-F238E27FC236}">
                <a16:creationId xmlns:a16="http://schemas.microsoft.com/office/drawing/2014/main" id="{B7FD0577-0239-4BD8-8271-B6F9E6CF424C}"/>
              </a:ext>
            </a:extLst>
          </p:cNvPr>
          <p:cNvSpPr/>
          <p:nvPr/>
        </p:nvSpPr>
        <p:spPr>
          <a:xfrm>
            <a:off x="6729724" y="4057920"/>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影響の大きいところ</a:t>
            </a:r>
            <a:r>
              <a:rPr lang="en-US" altLang="ja-JP" sz="1000" b="1" dirty="0">
                <a:solidFill>
                  <a:schemeClr val="tx1"/>
                </a:solidFill>
              </a:rPr>
              <a:t>(Sensitivity Points)</a:t>
            </a:r>
            <a:endParaRPr kumimoji="1" lang="ja-JP" altLang="en-US" sz="1000" b="1" dirty="0">
              <a:solidFill>
                <a:schemeClr val="tx1"/>
              </a:solidFill>
            </a:endParaRPr>
          </a:p>
        </p:txBody>
      </p:sp>
      <p:sp>
        <p:nvSpPr>
          <p:cNvPr id="15" name="正方形/長方形 14">
            <a:extLst>
              <a:ext uri="{FF2B5EF4-FFF2-40B4-BE49-F238E27FC236}">
                <a16:creationId xmlns:a16="http://schemas.microsoft.com/office/drawing/2014/main" id="{58872154-2A62-43F7-8220-8E671E5753B6}"/>
              </a:ext>
            </a:extLst>
          </p:cNvPr>
          <p:cNvSpPr/>
          <p:nvPr/>
        </p:nvSpPr>
        <p:spPr>
          <a:xfrm>
            <a:off x="6729724" y="4863252"/>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許容範囲</a:t>
            </a:r>
            <a:endParaRPr lang="en-US" altLang="ja-JP" sz="1400" b="1" dirty="0">
              <a:solidFill>
                <a:schemeClr val="tx1"/>
              </a:solidFill>
            </a:endParaRPr>
          </a:p>
          <a:p>
            <a:pPr algn="ctr"/>
            <a:r>
              <a:rPr lang="en-US" altLang="ja-JP" sz="1000" b="1" dirty="0">
                <a:solidFill>
                  <a:schemeClr val="tx1"/>
                </a:solidFill>
              </a:rPr>
              <a:t>(Non-Risks)</a:t>
            </a:r>
            <a:endParaRPr kumimoji="1" lang="ja-JP" altLang="en-US" sz="1000" b="1" dirty="0">
              <a:solidFill>
                <a:schemeClr val="tx1"/>
              </a:solidFill>
            </a:endParaRPr>
          </a:p>
        </p:txBody>
      </p:sp>
      <p:sp>
        <p:nvSpPr>
          <p:cNvPr id="16" name="正方形/長方形 15">
            <a:extLst>
              <a:ext uri="{FF2B5EF4-FFF2-40B4-BE49-F238E27FC236}">
                <a16:creationId xmlns:a16="http://schemas.microsoft.com/office/drawing/2014/main" id="{5FDB9A86-8993-4020-A549-A13135ED47C8}"/>
              </a:ext>
            </a:extLst>
          </p:cNvPr>
          <p:cNvSpPr/>
          <p:nvPr/>
        </p:nvSpPr>
        <p:spPr>
          <a:xfrm>
            <a:off x="6729724" y="5668584"/>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リスク</a:t>
            </a:r>
            <a:endParaRPr lang="en-US" altLang="ja-JP" sz="1400" b="1" dirty="0">
              <a:solidFill>
                <a:schemeClr val="tx1"/>
              </a:solidFill>
            </a:endParaRPr>
          </a:p>
          <a:p>
            <a:pPr algn="ctr"/>
            <a:r>
              <a:rPr lang="en-US" altLang="ja-JP" sz="1000" b="1" dirty="0">
                <a:solidFill>
                  <a:schemeClr val="tx1"/>
                </a:solidFill>
              </a:rPr>
              <a:t>(Risks)</a:t>
            </a:r>
            <a:endParaRPr kumimoji="1" lang="ja-JP" altLang="en-US" sz="1000" b="1" dirty="0">
              <a:solidFill>
                <a:schemeClr val="tx1"/>
              </a:solidFill>
            </a:endParaRPr>
          </a:p>
        </p:txBody>
      </p:sp>
      <p:sp>
        <p:nvSpPr>
          <p:cNvPr id="17" name="正方形/長方形 16">
            <a:extLst>
              <a:ext uri="{FF2B5EF4-FFF2-40B4-BE49-F238E27FC236}">
                <a16:creationId xmlns:a16="http://schemas.microsoft.com/office/drawing/2014/main" id="{FE02D02D-FA24-4B97-94B8-08951EFAC0A1}"/>
              </a:ext>
            </a:extLst>
          </p:cNvPr>
          <p:cNvSpPr/>
          <p:nvPr/>
        </p:nvSpPr>
        <p:spPr>
          <a:xfrm>
            <a:off x="1793172" y="5651935"/>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解決すべき</a:t>
            </a:r>
            <a:endParaRPr lang="en-US" altLang="ja-JP" sz="1400" b="1" dirty="0">
              <a:solidFill>
                <a:schemeClr val="tx1"/>
              </a:solidFill>
            </a:endParaRPr>
          </a:p>
          <a:p>
            <a:pPr algn="ctr"/>
            <a:r>
              <a:rPr lang="ja-JP" altLang="en-US" sz="1400" b="1" dirty="0">
                <a:solidFill>
                  <a:schemeClr val="tx1"/>
                </a:solidFill>
              </a:rPr>
              <a:t>課題</a:t>
            </a:r>
            <a:endParaRPr lang="en-US" altLang="ja-JP" sz="1400" b="1" dirty="0">
              <a:solidFill>
                <a:schemeClr val="tx1"/>
              </a:solidFill>
            </a:endParaRPr>
          </a:p>
          <a:p>
            <a:pPr algn="ctr"/>
            <a:r>
              <a:rPr lang="en-US" altLang="ja-JP" sz="1000" b="1" dirty="0">
                <a:solidFill>
                  <a:schemeClr val="tx1"/>
                </a:solidFill>
              </a:rPr>
              <a:t>(Risk Themes)</a:t>
            </a:r>
            <a:endParaRPr kumimoji="1" lang="ja-JP" altLang="en-US" sz="1000" b="1" dirty="0">
              <a:solidFill>
                <a:schemeClr val="tx1"/>
              </a:solidFill>
            </a:endParaRPr>
          </a:p>
        </p:txBody>
      </p:sp>
      <p:sp>
        <p:nvSpPr>
          <p:cNvPr id="4" name="矢印: 右 3">
            <a:extLst>
              <a:ext uri="{FF2B5EF4-FFF2-40B4-BE49-F238E27FC236}">
                <a16:creationId xmlns:a16="http://schemas.microsoft.com/office/drawing/2014/main" id="{CF07E8E8-F5E5-4245-A54B-E924751ECA7A}"/>
              </a:ext>
            </a:extLst>
          </p:cNvPr>
          <p:cNvSpPr/>
          <p:nvPr/>
        </p:nvSpPr>
        <p:spPr>
          <a:xfrm>
            <a:off x="3712346" y="1769824"/>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89FFA38-C8D6-4241-9FB1-D67BB64893F1}"/>
              </a:ext>
            </a:extLst>
          </p:cNvPr>
          <p:cNvSpPr/>
          <p:nvPr/>
        </p:nvSpPr>
        <p:spPr>
          <a:xfrm>
            <a:off x="3712346" y="2576047"/>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61A98D8E-FE45-4844-B715-C8E3D8520117}"/>
              </a:ext>
            </a:extLst>
          </p:cNvPr>
          <p:cNvSpPr/>
          <p:nvPr/>
        </p:nvSpPr>
        <p:spPr>
          <a:xfrm>
            <a:off x="6186565" y="1769824"/>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04D36130-2468-4522-9671-827732D85E18}"/>
              </a:ext>
            </a:extLst>
          </p:cNvPr>
          <p:cNvSpPr/>
          <p:nvPr/>
        </p:nvSpPr>
        <p:spPr>
          <a:xfrm>
            <a:off x="6180622" y="2626393"/>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DAEDF11F-EC8B-47BD-B92C-3BA2E84F51C1}"/>
              </a:ext>
            </a:extLst>
          </p:cNvPr>
          <p:cNvSpPr/>
          <p:nvPr/>
        </p:nvSpPr>
        <p:spPr>
          <a:xfrm>
            <a:off x="8630524" y="1817648"/>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B67CE598-5E30-41E2-93AB-8F6607E5FF24}"/>
              </a:ext>
            </a:extLst>
          </p:cNvPr>
          <p:cNvSpPr/>
          <p:nvPr/>
        </p:nvSpPr>
        <p:spPr>
          <a:xfrm>
            <a:off x="8630524" y="2613412"/>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209E7035-8AAE-46C6-B06E-D61D00AB2853}"/>
              </a:ext>
            </a:extLst>
          </p:cNvPr>
          <p:cNvSpPr/>
          <p:nvPr/>
        </p:nvSpPr>
        <p:spPr>
          <a:xfrm flipH="1">
            <a:off x="8630523" y="3485503"/>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24F67424-1593-4A3A-97E3-8B51C609B54E}"/>
              </a:ext>
            </a:extLst>
          </p:cNvPr>
          <p:cNvSpPr/>
          <p:nvPr/>
        </p:nvSpPr>
        <p:spPr>
          <a:xfrm flipH="1">
            <a:off x="8630522" y="4295496"/>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EF6D0479-DD30-4BEA-9FDD-0B740FB54AAC}"/>
              </a:ext>
            </a:extLst>
          </p:cNvPr>
          <p:cNvSpPr/>
          <p:nvPr/>
        </p:nvSpPr>
        <p:spPr>
          <a:xfrm flipH="1">
            <a:off x="8630521" y="5105489"/>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56B30FCB-EB48-49B2-B1A1-0C596BA1487D}"/>
              </a:ext>
            </a:extLst>
          </p:cNvPr>
          <p:cNvSpPr/>
          <p:nvPr/>
        </p:nvSpPr>
        <p:spPr>
          <a:xfrm flipH="1">
            <a:off x="8630520" y="5887186"/>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0E4D6B15-42B4-46F8-9A0E-FDCC2BD2AD13}"/>
              </a:ext>
            </a:extLst>
          </p:cNvPr>
          <p:cNvSpPr/>
          <p:nvPr/>
        </p:nvSpPr>
        <p:spPr>
          <a:xfrm>
            <a:off x="9788182" y="3131601"/>
            <a:ext cx="148298" cy="2942968"/>
          </a:xfrm>
          <a:prstGeom prst="rect">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ABC9FC34-2B7B-4A45-B01D-24983021B616}"/>
              </a:ext>
            </a:extLst>
          </p:cNvPr>
          <p:cNvSpPr/>
          <p:nvPr/>
        </p:nvSpPr>
        <p:spPr>
          <a:xfrm flipH="1">
            <a:off x="3741638" y="5866549"/>
            <a:ext cx="2988085" cy="273466"/>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37E7E3B0-9B19-498C-AECF-026668C322B9}"/>
              </a:ext>
            </a:extLst>
          </p:cNvPr>
          <p:cNvSpPr/>
          <p:nvPr/>
        </p:nvSpPr>
        <p:spPr>
          <a:xfrm>
            <a:off x="1342051" y="1754358"/>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CE29C13C-DCE0-4596-8F5D-1FD511E10712}"/>
              </a:ext>
            </a:extLst>
          </p:cNvPr>
          <p:cNvSpPr/>
          <p:nvPr/>
        </p:nvSpPr>
        <p:spPr>
          <a:xfrm>
            <a:off x="1318267" y="2603265"/>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6B0988C-6E3A-4CFF-B9C2-7802A2F7FE4D}"/>
              </a:ext>
            </a:extLst>
          </p:cNvPr>
          <p:cNvSpPr/>
          <p:nvPr/>
        </p:nvSpPr>
        <p:spPr>
          <a:xfrm>
            <a:off x="1196802" y="1817647"/>
            <a:ext cx="145248" cy="4322367"/>
          </a:xfrm>
          <a:prstGeom prst="rect">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0B04EE2-E495-4C81-9CCE-C9BCB85846FB}"/>
              </a:ext>
            </a:extLst>
          </p:cNvPr>
          <p:cNvSpPr/>
          <p:nvPr/>
        </p:nvSpPr>
        <p:spPr>
          <a:xfrm rot="5400000">
            <a:off x="1393902" y="5740749"/>
            <a:ext cx="202167" cy="596369"/>
          </a:xfrm>
          <a:prstGeom prst="rect">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761B957-5E3F-4C21-AD96-5870554E2197}"/>
              </a:ext>
            </a:extLst>
          </p:cNvPr>
          <p:cNvSpPr/>
          <p:nvPr/>
        </p:nvSpPr>
        <p:spPr>
          <a:xfrm>
            <a:off x="4612256" y="5051701"/>
            <a:ext cx="1504352" cy="62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課題抽出</a:t>
            </a:r>
            <a:endParaRPr kumimoji="1" lang="en-US" altLang="ja-JP" sz="1400" b="1" dirty="0">
              <a:solidFill>
                <a:schemeClr val="tx1"/>
              </a:solidFill>
            </a:endParaRPr>
          </a:p>
          <a:p>
            <a:pPr algn="ctr"/>
            <a:r>
              <a:rPr lang="en-US" altLang="ja-JP" sz="1000" b="1" dirty="0">
                <a:solidFill>
                  <a:schemeClr val="tx1"/>
                </a:solidFill>
              </a:rPr>
              <a:t>(Distilled info)</a:t>
            </a:r>
            <a:endParaRPr kumimoji="1" lang="ja-JP" altLang="en-US" sz="1000" b="1" dirty="0">
              <a:solidFill>
                <a:schemeClr val="tx1"/>
              </a:solidFill>
            </a:endParaRPr>
          </a:p>
        </p:txBody>
      </p:sp>
      <p:sp>
        <p:nvSpPr>
          <p:cNvPr id="34" name="正方形/長方形 33">
            <a:extLst>
              <a:ext uri="{FF2B5EF4-FFF2-40B4-BE49-F238E27FC236}">
                <a16:creationId xmlns:a16="http://schemas.microsoft.com/office/drawing/2014/main" id="{BA62230B-B111-4D15-9945-6CCC1E305258}"/>
              </a:ext>
            </a:extLst>
          </p:cNvPr>
          <p:cNvSpPr/>
          <p:nvPr/>
        </p:nvSpPr>
        <p:spPr>
          <a:xfrm>
            <a:off x="1581451" y="3744720"/>
            <a:ext cx="1504352" cy="62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影響</a:t>
            </a:r>
            <a:endParaRPr kumimoji="1" lang="en-US" altLang="ja-JP" sz="1400" b="1" dirty="0">
              <a:solidFill>
                <a:schemeClr val="tx1"/>
              </a:solidFill>
            </a:endParaRPr>
          </a:p>
          <a:p>
            <a:pPr algn="ctr"/>
            <a:r>
              <a:rPr lang="en-US" altLang="ja-JP" sz="1000" b="1" dirty="0">
                <a:solidFill>
                  <a:schemeClr val="tx1"/>
                </a:solidFill>
              </a:rPr>
              <a:t>(Impacts)</a:t>
            </a:r>
            <a:endParaRPr kumimoji="1" lang="ja-JP" altLang="en-US" sz="1000" b="1" dirty="0">
              <a:solidFill>
                <a:schemeClr val="tx1"/>
              </a:solidFill>
            </a:endParaRPr>
          </a:p>
        </p:txBody>
      </p:sp>
      <p:sp>
        <p:nvSpPr>
          <p:cNvPr id="35" name="四角形: 角を丸くする 34">
            <a:extLst>
              <a:ext uri="{FF2B5EF4-FFF2-40B4-BE49-F238E27FC236}">
                <a16:creationId xmlns:a16="http://schemas.microsoft.com/office/drawing/2014/main" id="{4F536A31-9FDF-48A6-8D03-C83234EEEDD8}"/>
              </a:ext>
            </a:extLst>
          </p:cNvPr>
          <p:cNvSpPr/>
          <p:nvPr/>
        </p:nvSpPr>
        <p:spPr>
          <a:xfrm>
            <a:off x="10071100" y="3565787"/>
            <a:ext cx="1905000" cy="1923865"/>
          </a:xfrm>
          <a:prstGeom prst="roundRect">
            <a:avLst>
              <a:gd name="adj" fmla="val 7457"/>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00" b="1" dirty="0"/>
              <a:t>IPA</a:t>
            </a:r>
            <a:r>
              <a:rPr kumimoji="1" lang="ja-JP" altLang="en-US" sz="1000" b="1" dirty="0"/>
              <a:t>定義の分析手段</a:t>
            </a:r>
          </a:p>
        </p:txBody>
      </p:sp>
      <p:sp>
        <p:nvSpPr>
          <p:cNvPr id="36" name="正方形/長方形 35">
            <a:extLst>
              <a:ext uri="{FF2B5EF4-FFF2-40B4-BE49-F238E27FC236}">
                <a16:creationId xmlns:a16="http://schemas.microsoft.com/office/drawing/2014/main" id="{416F7764-4A10-4419-8A01-1A2EFD55D229}"/>
              </a:ext>
            </a:extLst>
          </p:cNvPr>
          <p:cNvSpPr/>
          <p:nvPr/>
        </p:nvSpPr>
        <p:spPr>
          <a:xfrm>
            <a:off x="10126199" y="3895669"/>
            <a:ext cx="179280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トレードオフ分析</a:t>
            </a:r>
            <a:endParaRPr kumimoji="1" lang="en-US" altLang="ja-JP" sz="1200" b="1" dirty="0">
              <a:solidFill>
                <a:schemeClr val="tx1"/>
              </a:solidFill>
            </a:endParaRPr>
          </a:p>
        </p:txBody>
      </p:sp>
      <p:sp>
        <p:nvSpPr>
          <p:cNvPr id="37" name="正方形/長方形 36">
            <a:extLst>
              <a:ext uri="{FF2B5EF4-FFF2-40B4-BE49-F238E27FC236}">
                <a16:creationId xmlns:a16="http://schemas.microsoft.com/office/drawing/2014/main" id="{9350EE16-0CF6-4766-97D9-EB19E30A2E1F}"/>
              </a:ext>
            </a:extLst>
          </p:cNvPr>
          <p:cNvSpPr/>
          <p:nvPr/>
        </p:nvSpPr>
        <p:spPr>
          <a:xfrm>
            <a:off x="10126199" y="4265693"/>
            <a:ext cx="179280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コンフリクト分析</a:t>
            </a:r>
            <a:endParaRPr kumimoji="1" lang="en-US" altLang="ja-JP" sz="1200" b="1" dirty="0">
              <a:solidFill>
                <a:schemeClr val="tx1"/>
              </a:solidFill>
            </a:endParaRPr>
          </a:p>
        </p:txBody>
      </p:sp>
      <p:sp>
        <p:nvSpPr>
          <p:cNvPr id="38" name="正方形/長方形 37">
            <a:extLst>
              <a:ext uri="{FF2B5EF4-FFF2-40B4-BE49-F238E27FC236}">
                <a16:creationId xmlns:a16="http://schemas.microsoft.com/office/drawing/2014/main" id="{F5FA2EF9-B00D-4276-B5E9-40B60752FAE0}"/>
              </a:ext>
            </a:extLst>
          </p:cNvPr>
          <p:cNvSpPr/>
          <p:nvPr/>
        </p:nvSpPr>
        <p:spPr>
          <a:xfrm>
            <a:off x="10125874" y="4635717"/>
            <a:ext cx="179345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センシティビティ分析</a:t>
            </a:r>
            <a:endParaRPr kumimoji="1" lang="en-US" altLang="ja-JP" sz="1200" b="1" dirty="0">
              <a:solidFill>
                <a:schemeClr val="tx1"/>
              </a:solidFill>
            </a:endParaRPr>
          </a:p>
        </p:txBody>
      </p:sp>
      <p:sp>
        <p:nvSpPr>
          <p:cNvPr id="39" name="正方形/長方形 38">
            <a:extLst>
              <a:ext uri="{FF2B5EF4-FFF2-40B4-BE49-F238E27FC236}">
                <a16:creationId xmlns:a16="http://schemas.microsoft.com/office/drawing/2014/main" id="{D3478913-04EA-423D-BF65-A5635F48AB00}"/>
              </a:ext>
            </a:extLst>
          </p:cNvPr>
          <p:cNvSpPr/>
          <p:nvPr/>
        </p:nvSpPr>
        <p:spPr>
          <a:xfrm>
            <a:off x="10125874" y="5005741"/>
            <a:ext cx="179345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リスク分析</a:t>
            </a:r>
            <a:endParaRPr kumimoji="1" lang="en-US" altLang="ja-JP" sz="1200" b="1" dirty="0">
              <a:solidFill>
                <a:schemeClr val="tx1"/>
              </a:solidFill>
            </a:endParaRPr>
          </a:p>
        </p:txBody>
      </p:sp>
    </p:spTree>
    <p:extLst>
      <p:ext uri="{BB962C8B-B14F-4D97-AF65-F5344CB8AC3E}">
        <p14:creationId xmlns:p14="http://schemas.microsoft.com/office/powerpoint/2010/main" val="106201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165D89E-7BC3-4207-8DAB-814C47D64BC2}"/>
              </a:ext>
            </a:extLst>
          </p:cNvPr>
          <p:cNvSpPr>
            <a:spLocks noGrp="1"/>
          </p:cNvSpPr>
          <p:nvPr>
            <p:ph type="title"/>
          </p:nvPr>
        </p:nvSpPr>
        <p:spPr/>
        <p:txBody>
          <a:bodyPr/>
          <a:lstStyle/>
          <a:p>
            <a:r>
              <a:rPr lang="en-US" altLang="ja-JP" dirty="0"/>
              <a:t>【</a:t>
            </a:r>
            <a:r>
              <a:rPr lang="ja-JP" altLang="en-US" dirty="0"/>
              <a:t>キャリア実践</a:t>
            </a:r>
            <a:r>
              <a:rPr lang="en-US" altLang="ja-JP" dirty="0"/>
              <a:t>】AE</a:t>
            </a:r>
            <a:r>
              <a:rPr lang="ja-JP" altLang="en-US" dirty="0"/>
              <a:t>力強化研修</a:t>
            </a:r>
          </a:p>
        </p:txBody>
      </p:sp>
      <p:sp>
        <p:nvSpPr>
          <p:cNvPr id="6" name="コンテンツ プレースホルダー 5">
            <a:extLst>
              <a:ext uri="{FF2B5EF4-FFF2-40B4-BE49-F238E27FC236}">
                <a16:creationId xmlns:a16="http://schemas.microsoft.com/office/drawing/2014/main" id="{9CC54DB8-D436-4BB3-8081-FC169A9C2BA3}"/>
              </a:ext>
            </a:extLst>
          </p:cNvPr>
          <p:cNvSpPr>
            <a:spLocks noGrp="1"/>
          </p:cNvSpPr>
          <p:nvPr>
            <p:ph idx="1"/>
          </p:nvPr>
        </p:nvSpPr>
        <p:spPr/>
        <p:txBody>
          <a:bodyPr/>
          <a:lstStyle/>
          <a:p>
            <a:r>
              <a:rPr lang="en-US" altLang="ja-JP" sz="1600" dirty="0"/>
              <a:t>ATAM</a:t>
            </a:r>
            <a:r>
              <a:rPr lang="ja-JP" altLang="en-US" sz="1600" dirty="0"/>
              <a:t>プロセス（検討の流れ）</a:t>
            </a:r>
            <a:endParaRPr lang="en-US" altLang="ja-JP" sz="1600" dirty="0"/>
          </a:p>
        </p:txBody>
      </p:sp>
      <p:sp>
        <p:nvSpPr>
          <p:cNvPr id="7" name="テキスト プレースホルダー 6">
            <a:extLst>
              <a:ext uri="{FF2B5EF4-FFF2-40B4-BE49-F238E27FC236}">
                <a16:creationId xmlns:a16="http://schemas.microsoft.com/office/drawing/2014/main" id="{0063F4FE-DFE2-4BCA-8751-1869C0317017}"/>
              </a:ext>
            </a:extLst>
          </p:cNvPr>
          <p:cNvSpPr>
            <a:spLocks noGrp="1"/>
          </p:cNvSpPr>
          <p:nvPr>
            <p:ph type="body" sz="quarter" idx="13"/>
          </p:nvPr>
        </p:nvSpPr>
        <p:spPr/>
        <p:txBody>
          <a:bodyPr/>
          <a:lstStyle/>
          <a:p>
            <a:r>
              <a:rPr lang="ja-JP" altLang="en-US" dirty="0"/>
              <a:t>例）アーキテクチャ検討の進め方</a:t>
            </a:r>
          </a:p>
        </p:txBody>
      </p:sp>
      <p:sp>
        <p:nvSpPr>
          <p:cNvPr id="2" name="正方形/長方形 1">
            <a:extLst>
              <a:ext uri="{FF2B5EF4-FFF2-40B4-BE49-F238E27FC236}">
                <a16:creationId xmlns:a16="http://schemas.microsoft.com/office/drawing/2014/main" id="{7722C132-8453-4C34-87DB-38B00D00B34A}"/>
              </a:ext>
            </a:extLst>
          </p:cNvPr>
          <p:cNvSpPr/>
          <p:nvPr/>
        </p:nvSpPr>
        <p:spPr>
          <a:xfrm>
            <a:off x="1793172" y="155566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ビジネス要求</a:t>
            </a:r>
            <a:endParaRPr kumimoji="1" lang="en-US" altLang="ja-JP" sz="1400" b="1" dirty="0">
              <a:solidFill>
                <a:schemeClr val="tx1"/>
              </a:solidFill>
            </a:endParaRPr>
          </a:p>
          <a:p>
            <a:pPr algn="ctr"/>
            <a:r>
              <a:rPr lang="en-US" altLang="ja-JP" sz="1000" b="1" dirty="0">
                <a:solidFill>
                  <a:schemeClr val="tx1"/>
                </a:solidFill>
              </a:rPr>
              <a:t>(Business Drivers)</a:t>
            </a:r>
            <a:endParaRPr kumimoji="1" lang="ja-JP" altLang="en-US" sz="1000" b="1" dirty="0">
              <a:solidFill>
                <a:schemeClr val="tx1"/>
              </a:solidFill>
            </a:endParaRPr>
          </a:p>
        </p:txBody>
      </p:sp>
      <p:sp>
        <p:nvSpPr>
          <p:cNvPr id="8" name="正方形/長方形 7">
            <a:extLst>
              <a:ext uri="{FF2B5EF4-FFF2-40B4-BE49-F238E27FC236}">
                <a16:creationId xmlns:a16="http://schemas.microsoft.com/office/drawing/2014/main" id="{28CB91E9-0B09-42E9-BBD8-B491A7B5AB9F}"/>
              </a:ext>
            </a:extLst>
          </p:cNvPr>
          <p:cNvSpPr/>
          <p:nvPr/>
        </p:nvSpPr>
        <p:spPr>
          <a:xfrm>
            <a:off x="4261448" y="155566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品質特性</a:t>
            </a:r>
            <a:endParaRPr kumimoji="1" lang="en-US" altLang="ja-JP" sz="1400" b="1" dirty="0">
              <a:solidFill>
                <a:schemeClr val="tx1"/>
              </a:solidFill>
            </a:endParaRPr>
          </a:p>
          <a:p>
            <a:pPr algn="ctr"/>
            <a:r>
              <a:rPr lang="en-US" altLang="ja-JP" sz="1000" b="1" dirty="0">
                <a:solidFill>
                  <a:schemeClr val="tx1"/>
                </a:solidFill>
              </a:rPr>
              <a:t>(Quality Attributes)</a:t>
            </a:r>
            <a:endParaRPr kumimoji="1" lang="ja-JP" altLang="en-US" sz="1000" b="1" dirty="0">
              <a:solidFill>
                <a:schemeClr val="tx1"/>
              </a:solidFill>
            </a:endParaRPr>
          </a:p>
        </p:txBody>
      </p:sp>
      <p:sp>
        <p:nvSpPr>
          <p:cNvPr id="9" name="正方形/長方形 8">
            <a:extLst>
              <a:ext uri="{FF2B5EF4-FFF2-40B4-BE49-F238E27FC236}">
                <a16:creationId xmlns:a16="http://schemas.microsoft.com/office/drawing/2014/main" id="{730DF9AC-0894-4774-82B8-BBEAD93FFD98}"/>
              </a:ext>
            </a:extLst>
          </p:cNvPr>
          <p:cNvSpPr/>
          <p:nvPr/>
        </p:nvSpPr>
        <p:spPr>
          <a:xfrm>
            <a:off x="6729724" y="155566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業務シナリオ</a:t>
            </a:r>
            <a:endParaRPr kumimoji="1" lang="en-US" altLang="ja-JP" sz="1400" b="1" dirty="0">
              <a:solidFill>
                <a:schemeClr val="tx1"/>
              </a:solidFill>
            </a:endParaRPr>
          </a:p>
          <a:p>
            <a:pPr algn="ctr"/>
            <a:r>
              <a:rPr lang="en-US" altLang="ja-JP" sz="1000" b="1" dirty="0">
                <a:solidFill>
                  <a:schemeClr val="tx1"/>
                </a:solidFill>
              </a:rPr>
              <a:t>(Scenarios)</a:t>
            </a:r>
            <a:endParaRPr kumimoji="1" lang="ja-JP" altLang="en-US" sz="1000" b="1" dirty="0">
              <a:solidFill>
                <a:schemeClr val="tx1"/>
              </a:solidFill>
            </a:endParaRPr>
          </a:p>
        </p:txBody>
      </p:sp>
      <p:sp>
        <p:nvSpPr>
          <p:cNvPr id="10" name="正方形/長方形 9">
            <a:extLst>
              <a:ext uri="{FF2B5EF4-FFF2-40B4-BE49-F238E27FC236}">
                <a16:creationId xmlns:a16="http://schemas.microsoft.com/office/drawing/2014/main" id="{46169E20-0F8E-4062-AE30-8B38CBC5FF43}"/>
              </a:ext>
            </a:extLst>
          </p:cNvPr>
          <p:cNvSpPr/>
          <p:nvPr/>
        </p:nvSpPr>
        <p:spPr>
          <a:xfrm>
            <a:off x="1793172" y="2389262"/>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アーキテクチャ</a:t>
            </a:r>
            <a:endParaRPr kumimoji="1" lang="en-US" altLang="ja-JP" sz="1400" b="1" dirty="0">
              <a:solidFill>
                <a:schemeClr val="tx1"/>
              </a:solidFill>
            </a:endParaRPr>
          </a:p>
          <a:p>
            <a:pPr algn="ctr"/>
            <a:r>
              <a:rPr kumimoji="1" lang="ja-JP" altLang="en-US" sz="1400" b="1" dirty="0">
                <a:solidFill>
                  <a:schemeClr val="tx1"/>
                </a:solidFill>
              </a:rPr>
              <a:t>方針</a:t>
            </a:r>
            <a:endParaRPr kumimoji="1" lang="en-US" altLang="ja-JP" sz="1400" b="1" dirty="0">
              <a:solidFill>
                <a:schemeClr val="tx1"/>
              </a:solidFill>
            </a:endParaRPr>
          </a:p>
          <a:p>
            <a:pPr algn="ctr"/>
            <a:r>
              <a:rPr lang="en-US" altLang="ja-JP" sz="1000" b="1" dirty="0">
                <a:solidFill>
                  <a:schemeClr val="tx1"/>
                </a:solidFill>
              </a:rPr>
              <a:t>(Architectural Plan)</a:t>
            </a:r>
            <a:endParaRPr kumimoji="1" lang="ja-JP" altLang="en-US" sz="1000" b="1" dirty="0">
              <a:solidFill>
                <a:schemeClr val="tx1"/>
              </a:solidFill>
            </a:endParaRPr>
          </a:p>
        </p:txBody>
      </p:sp>
      <p:sp>
        <p:nvSpPr>
          <p:cNvPr id="11" name="正方形/長方形 10">
            <a:extLst>
              <a:ext uri="{FF2B5EF4-FFF2-40B4-BE49-F238E27FC236}">
                <a16:creationId xmlns:a16="http://schemas.microsoft.com/office/drawing/2014/main" id="{2CFBFD2F-E1E1-4AB9-B516-3F5177A049EF}"/>
              </a:ext>
            </a:extLst>
          </p:cNvPr>
          <p:cNvSpPr/>
          <p:nvPr/>
        </p:nvSpPr>
        <p:spPr>
          <a:xfrm>
            <a:off x="4261823" y="2389261"/>
            <a:ext cx="1900051" cy="627071"/>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アーキテクチャ</a:t>
            </a:r>
            <a:endParaRPr kumimoji="1" lang="en-US" altLang="ja-JP" sz="1400" b="1" dirty="0">
              <a:solidFill>
                <a:schemeClr val="tx1"/>
              </a:solidFill>
            </a:endParaRPr>
          </a:p>
          <a:p>
            <a:pPr algn="ctr"/>
            <a:r>
              <a:rPr lang="ja-JP" altLang="en-US" sz="1400" b="1" dirty="0">
                <a:solidFill>
                  <a:schemeClr val="tx1"/>
                </a:solidFill>
              </a:rPr>
              <a:t>検討</a:t>
            </a:r>
            <a:endParaRPr kumimoji="1" lang="en-US" altLang="ja-JP" sz="1400" b="1" dirty="0">
              <a:solidFill>
                <a:schemeClr val="tx1"/>
              </a:solidFill>
            </a:endParaRPr>
          </a:p>
          <a:p>
            <a:pPr algn="ctr"/>
            <a:r>
              <a:rPr lang="en-US" altLang="ja-JP" sz="1000" b="1" dirty="0">
                <a:solidFill>
                  <a:schemeClr val="tx1"/>
                </a:solidFill>
              </a:rPr>
              <a:t>(Architectural Approaches)</a:t>
            </a:r>
            <a:endParaRPr kumimoji="1" lang="ja-JP" altLang="en-US" sz="1000" b="1" dirty="0">
              <a:solidFill>
                <a:schemeClr val="tx1"/>
              </a:solidFill>
            </a:endParaRPr>
          </a:p>
        </p:txBody>
      </p:sp>
      <p:sp>
        <p:nvSpPr>
          <p:cNvPr id="12" name="正方形/長方形 11">
            <a:extLst>
              <a:ext uri="{FF2B5EF4-FFF2-40B4-BE49-F238E27FC236}">
                <a16:creationId xmlns:a16="http://schemas.microsoft.com/office/drawing/2014/main" id="{C7515B2C-00B0-453F-A9AA-EE12BF9FBFCE}"/>
              </a:ext>
            </a:extLst>
          </p:cNvPr>
          <p:cNvSpPr/>
          <p:nvPr/>
        </p:nvSpPr>
        <p:spPr>
          <a:xfrm>
            <a:off x="6729724" y="240412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アーキテクチャ</a:t>
            </a:r>
            <a:endParaRPr lang="en-US" altLang="ja-JP" sz="1400" b="1" dirty="0">
              <a:solidFill>
                <a:schemeClr val="tx1"/>
              </a:solidFill>
            </a:endParaRPr>
          </a:p>
          <a:p>
            <a:pPr algn="ctr"/>
            <a:r>
              <a:rPr kumimoji="1" lang="ja-JP" altLang="en-US" sz="1400" b="1" dirty="0">
                <a:solidFill>
                  <a:schemeClr val="tx1"/>
                </a:solidFill>
              </a:rPr>
              <a:t>決定</a:t>
            </a:r>
            <a:endParaRPr kumimoji="1" lang="en-US" altLang="ja-JP" sz="1400" b="1" dirty="0">
              <a:solidFill>
                <a:schemeClr val="tx1"/>
              </a:solidFill>
            </a:endParaRPr>
          </a:p>
          <a:p>
            <a:pPr algn="ctr"/>
            <a:r>
              <a:rPr lang="en-US" altLang="ja-JP" sz="1000" b="1" dirty="0">
                <a:solidFill>
                  <a:schemeClr val="tx1"/>
                </a:solidFill>
              </a:rPr>
              <a:t>(Architectural Decisions)</a:t>
            </a:r>
            <a:endParaRPr kumimoji="1" lang="ja-JP" altLang="en-US" sz="1000" b="1" dirty="0">
              <a:solidFill>
                <a:schemeClr val="tx1"/>
              </a:solidFill>
            </a:endParaRPr>
          </a:p>
        </p:txBody>
      </p:sp>
      <p:sp>
        <p:nvSpPr>
          <p:cNvPr id="3" name="フローチャート: 結合子 2">
            <a:extLst>
              <a:ext uri="{FF2B5EF4-FFF2-40B4-BE49-F238E27FC236}">
                <a16:creationId xmlns:a16="http://schemas.microsoft.com/office/drawing/2014/main" id="{A1780EB4-A0FA-4F77-9560-90F0B49C463A}"/>
              </a:ext>
            </a:extLst>
          </p:cNvPr>
          <p:cNvSpPr/>
          <p:nvPr/>
        </p:nvSpPr>
        <p:spPr>
          <a:xfrm>
            <a:off x="9045041" y="1658595"/>
            <a:ext cx="1486283" cy="1459994"/>
          </a:xfrm>
          <a:prstGeom prst="flowChartConnector">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分析</a:t>
            </a:r>
            <a:endParaRPr lang="en-US" altLang="ja-JP" b="1" dirty="0"/>
          </a:p>
          <a:p>
            <a:pPr algn="ctr"/>
            <a:r>
              <a:rPr kumimoji="1" lang="en-US" altLang="ja-JP" sz="1000" b="1" dirty="0"/>
              <a:t>(Analysis)</a:t>
            </a:r>
            <a:endParaRPr kumimoji="1" lang="ja-JP" altLang="en-US" sz="1000" b="1" dirty="0"/>
          </a:p>
        </p:txBody>
      </p:sp>
      <p:sp>
        <p:nvSpPr>
          <p:cNvPr id="13" name="正方形/長方形 12">
            <a:extLst>
              <a:ext uri="{FF2B5EF4-FFF2-40B4-BE49-F238E27FC236}">
                <a16:creationId xmlns:a16="http://schemas.microsoft.com/office/drawing/2014/main" id="{2E3FB1AA-D4EC-4FCD-BE55-E12564EE41E4}"/>
              </a:ext>
            </a:extLst>
          </p:cNvPr>
          <p:cNvSpPr/>
          <p:nvPr/>
        </p:nvSpPr>
        <p:spPr>
          <a:xfrm>
            <a:off x="6729724" y="3252588"/>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トレードオフ</a:t>
            </a:r>
            <a:r>
              <a:rPr lang="en-US" altLang="ja-JP" sz="1000" b="1" dirty="0">
                <a:solidFill>
                  <a:schemeClr val="tx1"/>
                </a:solidFill>
              </a:rPr>
              <a:t>(Tradeoffs)</a:t>
            </a:r>
            <a:endParaRPr kumimoji="1" lang="ja-JP" altLang="en-US" sz="1000" b="1" dirty="0">
              <a:solidFill>
                <a:schemeClr val="tx1"/>
              </a:solidFill>
            </a:endParaRPr>
          </a:p>
        </p:txBody>
      </p:sp>
      <p:sp>
        <p:nvSpPr>
          <p:cNvPr id="14" name="正方形/長方形 13">
            <a:extLst>
              <a:ext uri="{FF2B5EF4-FFF2-40B4-BE49-F238E27FC236}">
                <a16:creationId xmlns:a16="http://schemas.microsoft.com/office/drawing/2014/main" id="{B7FD0577-0239-4BD8-8271-B6F9E6CF424C}"/>
              </a:ext>
            </a:extLst>
          </p:cNvPr>
          <p:cNvSpPr/>
          <p:nvPr/>
        </p:nvSpPr>
        <p:spPr>
          <a:xfrm>
            <a:off x="6729724" y="4057920"/>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影響の大きいところ</a:t>
            </a:r>
            <a:r>
              <a:rPr lang="en-US" altLang="ja-JP" sz="1000" b="1" dirty="0">
                <a:solidFill>
                  <a:schemeClr val="tx1"/>
                </a:solidFill>
              </a:rPr>
              <a:t>(Sensitivity Points)</a:t>
            </a:r>
            <a:endParaRPr kumimoji="1" lang="ja-JP" altLang="en-US" sz="1000" b="1" dirty="0">
              <a:solidFill>
                <a:schemeClr val="tx1"/>
              </a:solidFill>
            </a:endParaRPr>
          </a:p>
        </p:txBody>
      </p:sp>
      <p:sp>
        <p:nvSpPr>
          <p:cNvPr id="15" name="正方形/長方形 14">
            <a:extLst>
              <a:ext uri="{FF2B5EF4-FFF2-40B4-BE49-F238E27FC236}">
                <a16:creationId xmlns:a16="http://schemas.microsoft.com/office/drawing/2014/main" id="{58872154-2A62-43F7-8220-8E671E5753B6}"/>
              </a:ext>
            </a:extLst>
          </p:cNvPr>
          <p:cNvSpPr/>
          <p:nvPr/>
        </p:nvSpPr>
        <p:spPr>
          <a:xfrm>
            <a:off x="6729724" y="4863252"/>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許容範囲</a:t>
            </a:r>
            <a:endParaRPr lang="en-US" altLang="ja-JP" sz="1400" b="1" dirty="0">
              <a:solidFill>
                <a:schemeClr val="tx1"/>
              </a:solidFill>
            </a:endParaRPr>
          </a:p>
          <a:p>
            <a:pPr algn="ctr"/>
            <a:r>
              <a:rPr lang="en-US" altLang="ja-JP" sz="1000" b="1" dirty="0">
                <a:solidFill>
                  <a:schemeClr val="tx1"/>
                </a:solidFill>
              </a:rPr>
              <a:t>(Non-Risks)</a:t>
            </a:r>
            <a:endParaRPr kumimoji="1" lang="ja-JP" altLang="en-US" sz="1000" b="1" dirty="0">
              <a:solidFill>
                <a:schemeClr val="tx1"/>
              </a:solidFill>
            </a:endParaRPr>
          </a:p>
        </p:txBody>
      </p:sp>
      <p:sp>
        <p:nvSpPr>
          <p:cNvPr id="16" name="正方形/長方形 15">
            <a:extLst>
              <a:ext uri="{FF2B5EF4-FFF2-40B4-BE49-F238E27FC236}">
                <a16:creationId xmlns:a16="http://schemas.microsoft.com/office/drawing/2014/main" id="{5FDB9A86-8993-4020-A549-A13135ED47C8}"/>
              </a:ext>
            </a:extLst>
          </p:cNvPr>
          <p:cNvSpPr/>
          <p:nvPr/>
        </p:nvSpPr>
        <p:spPr>
          <a:xfrm>
            <a:off x="6729724" y="5668584"/>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リスク</a:t>
            </a:r>
            <a:endParaRPr lang="en-US" altLang="ja-JP" sz="1400" b="1" dirty="0">
              <a:solidFill>
                <a:schemeClr val="tx1"/>
              </a:solidFill>
            </a:endParaRPr>
          </a:p>
          <a:p>
            <a:pPr algn="ctr"/>
            <a:r>
              <a:rPr lang="en-US" altLang="ja-JP" sz="1000" b="1" dirty="0">
                <a:solidFill>
                  <a:schemeClr val="tx1"/>
                </a:solidFill>
              </a:rPr>
              <a:t>(Risks)</a:t>
            </a:r>
            <a:endParaRPr kumimoji="1" lang="ja-JP" altLang="en-US" sz="1000" b="1" dirty="0">
              <a:solidFill>
                <a:schemeClr val="tx1"/>
              </a:solidFill>
            </a:endParaRPr>
          </a:p>
        </p:txBody>
      </p:sp>
      <p:sp>
        <p:nvSpPr>
          <p:cNvPr id="17" name="正方形/長方形 16">
            <a:extLst>
              <a:ext uri="{FF2B5EF4-FFF2-40B4-BE49-F238E27FC236}">
                <a16:creationId xmlns:a16="http://schemas.microsoft.com/office/drawing/2014/main" id="{FE02D02D-FA24-4B97-94B8-08951EFAC0A1}"/>
              </a:ext>
            </a:extLst>
          </p:cNvPr>
          <p:cNvSpPr/>
          <p:nvPr/>
        </p:nvSpPr>
        <p:spPr>
          <a:xfrm>
            <a:off x="1793172" y="5651935"/>
            <a:ext cx="1900800" cy="626400"/>
          </a:xfrm>
          <a:prstGeom prst="rect">
            <a:avLst/>
          </a:prstGeom>
          <a:solidFill>
            <a:srgbClr val="EDD63F"/>
          </a:solidFill>
          <a:ln>
            <a:solidFill>
              <a:srgbClr val="EFDB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解決すべき</a:t>
            </a:r>
            <a:endParaRPr lang="en-US" altLang="ja-JP" sz="1400" b="1" dirty="0">
              <a:solidFill>
                <a:schemeClr val="tx1"/>
              </a:solidFill>
            </a:endParaRPr>
          </a:p>
          <a:p>
            <a:pPr algn="ctr"/>
            <a:r>
              <a:rPr lang="ja-JP" altLang="en-US" sz="1400" b="1" dirty="0">
                <a:solidFill>
                  <a:schemeClr val="tx1"/>
                </a:solidFill>
              </a:rPr>
              <a:t>課題</a:t>
            </a:r>
            <a:endParaRPr lang="en-US" altLang="ja-JP" sz="1400" b="1" dirty="0">
              <a:solidFill>
                <a:schemeClr val="tx1"/>
              </a:solidFill>
            </a:endParaRPr>
          </a:p>
          <a:p>
            <a:pPr algn="ctr"/>
            <a:r>
              <a:rPr lang="en-US" altLang="ja-JP" sz="1000" b="1" dirty="0">
                <a:solidFill>
                  <a:schemeClr val="tx1"/>
                </a:solidFill>
              </a:rPr>
              <a:t>(Risk Themes)</a:t>
            </a:r>
            <a:endParaRPr kumimoji="1" lang="ja-JP" altLang="en-US" sz="1000" b="1" dirty="0">
              <a:solidFill>
                <a:schemeClr val="tx1"/>
              </a:solidFill>
            </a:endParaRPr>
          </a:p>
        </p:txBody>
      </p:sp>
      <p:sp>
        <p:nvSpPr>
          <p:cNvPr id="4" name="矢印: 右 3">
            <a:extLst>
              <a:ext uri="{FF2B5EF4-FFF2-40B4-BE49-F238E27FC236}">
                <a16:creationId xmlns:a16="http://schemas.microsoft.com/office/drawing/2014/main" id="{CF07E8E8-F5E5-4245-A54B-E924751ECA7A}"/>
              </a:ext>
            </a:extLst>
          </p:cNvPr>
          <p:cNvSpPr/>
          <p:nvPr/>
        </p:nvSpPr>
        <p:spPr>
          <a:xfrm>
            <a:off x="3712346" y="1769824"/>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89FFA38-C8D6-4241-9FB1-D67BB64893F1}"/>
              </a:ext>
            </a:extLst>
          </p:cNvPr>
          <p:cNvSpPr/>
          <p:nvPr/>
        </p:nvSpPr>
        <p:spPr>
          <a:xfrm>
            <a:off x="3712346" y="2576047"/>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61A98D8E-FE45-4844-B715-C8E3D8520117}"/>
              </a:ext>
            </a:extLst>
          </p:cNvPr>
          <p:cNvSpPr/>
          <p:nvPr/>
        </p:nvSpPr>
        <p:spPr>
          <a:xfrm>
            <a:off x="6186565" y="1769824"/>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04D36130-2468-4522-9671-827732D85E18}"/>
              </a:ext>
            </a:extLst>
          </p:cNvPr>
          <p:cNvSpPr/>
          <p:nvPr/>
        </p:nvSpPr>
        <p:spPr>
          <a:xfrm>
            <a:off x="6180622" y="2626393"/>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DAEDF11F-EC8B-47BD-B92C-3BA2E84F51C1}"/>
              </a:ext>
            </a:extLst>
          </p:cNvPr>
          <p:cNvSpPr/>
          <p:nvPr/>
        </p:nvSpPr>
        <p:spPr>
          <a:xfrm>
            <a:off x="8630524" y="1817648"/>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B67CE598-5E30-41E2-93AB-8F6607E5FF24}"/>
              </a:ext>
            </a:extLst>
          </p:cNvPr>
          <p:cNvSpPr/>
          <p:nvPr/>
        </p:nvSpPr>
        <p:spPr>
          <a:xfrm>
            <a:off x="8630524" y="2613412"/>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209E7035-8AAE-46C6-B06E-D61D00AB2853}"/>
              </a:ext>
            </a:extLst>
          </p:cNvPr>
          <p:cNvSpPr/>
          <p:nvPr/>
        </p:nvSpPr>
        <p:spPr>
          <a:xfrm flipH="1">
            <a:off x="8630523" y="3485503"/>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24F67424-1593-4A3A-97E3-8B51C609B54E}"/>
              </a:ext>
            </a:extLst>
          </p:cNvPr>
          <p:cNvSpPr/>
          <p:nvPr/>
        </p:nvSpPr>
        <p:spPr>
          <a:xfrm flipH="1">
            <a:off x="8630522" y="4295496"/>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EF6D0479-DD30-4BEA-9FDD-0B740FB54AAC}"/>
              </a:ext>
            </a:extLst>
          </p:cNvPr>
          <p:cNvSpPr/>
          <p:nvPr/>
        </p:nvSpPr>
        <p:spPr>
          <a:xfrm flipH="1">
            <a:off x="8630521" y="5105489"/>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56B30FCB-EB48-49B2-B1A1-0C596BA1487D}"/>
              </a:ext>
            </a:extLst>
          </p:cNvPr>
          <p:cNvSpPr/>
          <p:nvPr/>
        </p:nvSpPr>
        <p:spPr>
          <a:xfrm flipH="1">
            <a:off x="8630520" y="5887186"/>
            <a:ext cx="1227851"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0E4D6B15-42B4-46F8-9A0E-FDCC2BD2AD13}"/>
              </a:ext>
            </a:extLst>
          </p:cNvPr>
          <p:cNvSpPr/>
          <p:nvPr/>
        </p:nvSpPr>
        <p:spPr>
          <a:xfrm>
            <a:off x="9788182" y="3131601"/>
            <a:ext cx="148298" cy="2942968"/>
          </a:xfrm>
          <a:prstGeom prst="rect">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ABC9FC34-2B7B-4A45-B01D-24983021B616}"/>
              </a:ext>
            </a:extLst>
          </p:cNvPr>
          <p:cNvSpPr/>
          <p:nvPr/>
        </p:nvSpPr>
        <p:spPr>
          <a:xfrm flipH="1">
            <a:off x="3741638" y="5866549"/>
            <a:ext cx="2988085" cy="273466"/>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37E7E3B0-9B19-498C-AECF-026668C322B9}"/>
              </a:ext>
            </a:extLst>
          </p:cNvPr>
          <p:cNvSpPr/>
          <p:nvPr/>
        </p:nvSpPr>
        <p:spPr>
          <a:xfrm>
            <a:off x="1342051" y="1754358"/>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CE29C13C-DCE0-4596-8F5D-1FD511E10712}"/>
              </a:ext>
            </a:extLst>
          </p:cNvPr>
          <p:cNvSpPr/>
          <p:nvPr/>
        </p:nvSpPr>
        <p:spPr>
          <a:xfrm>
            <a:off x="1318267" y="2603265"/>
            <a:ext cx="454845" cy="252829"/>
          </a:xfrm>
          <a:prstGeom prst="rightArrow">
            <a:avLst>
              <a:gd name="adj1" fmla="val 50000"/>
              <a:gd name="adj2" fmla="val 101801"/>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6B0988C-6E3A-4CFF-B9C2-7802A2F7FE4D}"/>
              </a:ext>
            </a:extLst>
          </p:cNvPr>
          <p:cNvSpPr/>
          <p:nvPr/>
        </p:nvSpPr>
        <p:spPr>
          <a:xfrm>
            <a:off x="1196802" y="1817647"/>
            <a:ext cx="145248" cy="4322367"/>
          </a:xfrm>
          <a:prstGeom prst="rect">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0B04EE2-E495-4C81-9CCE-C9BCB85846FB}"/>
              </a:ext>
            </a:extLst>
          </p:cNvPr>
          <p:cNvSpPr/>
          <p:nvPr/>
        </p:nvSpPr>
        <p:spPr>
          <a:xfrm rot="5400000">
            <a:off x="1393902" y="5740749"/>
            <a:ext cx="202167" cy="596369"/>
          </a:xfrm>
          <a:prstGeom prst="rect">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761B957-5E3F-4C21-AD96-5870554E2197}"/>
              </a:ext>
            </a:extLst>
          </p:cNvPr>
          <p:cNvSpPr/>
          <p:nvPr/>
        </p:nvSpPr>
        <p:spPr>
          <a:xfrm>
            <a:off x="4646543" y="6132397"/>
            <a:ext cx="1504352" cy="62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課題抽出</a:t>
            </a:r>
            <a:endParaRPr kumimoji="1" lang="en-US" altLang="ja-JP" sz="1400" b="1" dirty="0">
              <a:solidFill>
                <a:schemeClr val="tx1"/>
              </a:solidFill>
            </a:endParaRPr>
          </a:p>
          <a:p>
            <a:pPr algn="ctr"/>
            <a:r>
              <a:rPr lang="en-US" altLang="ja-JP" sz="1000" b="1" dirty="0">
                <a:solidFill>
                  <a:schemeClr val="tx1"/>
                </a:solidFill>
              </a:rPr>
              <a:t>(Distilled info)</a:t>
            </a:r>
            <a:endParaRPr kumimoji="1" lang="ja-JP" altLang="en-US" sz="1000" b="1" dirty="0">
              <a:solidFill>
                <a:schemeClr val="tx1"/>
              </a:solidFill>
            </a:endParaRPr>
          </a:p>
        </p:txBody>
      </p:sp>
      <p:sp>
        <p:nvSpPr>
          <p:cNvPr id="34" name="正方形/長方形 33">
            <a:extLst>
              <a:ext uri="{FF2B5EF4-FFF2-40B4-BE49-F238E27FC236}">
                <a16:creationId xmlns:a16="http://schemas.microsoft.com/office/drawing/2014/main" id="{BA62230B-B111-4D15-9945-6CCC1E305258}"/>
              </a:ext>
            </a:extLst>
          </p:cNvPr>
          <p:cNvSpPr/>
          <p:nvPr/>
        </p:nvSpPr>
        <p:spPr>
          <a:xfrm>
            <a:off x="1581451" y="3744720"/>
            <a:ext cx="1504352" cy="62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影響</a:t>
            </a:r>
            <a:endParaRPr kumimoji="1" lang="en-US" altLang="ja-JP" sz="1400" b="1" dirty="0">
              <a:solidFill>
                <a:schemeClr val="tx1"/>
              </a:solidFill>
            </a:endParaRPr>
          </a:p>
          <a:p>
            <a:pPr algn="ctr"/>
            <a:r>
              <a:rPr lang="en-US" altLang="ja-JP" sz="1000" b="1" dirty="0">
                <a:solidFill>
                  <a:schemeClr val="tx1"/>
                </a:solidFill>
              </a:rPr>
              <a:t>(Impacts)</a:t>
            </a:r>
            <a:endParaRPr kumimoji="1" lang="ja-JP" altLang="en-US" sz="1000" b="1" dirty="0">
              <a:solidFill>
                <a:schemeClr val="tx1"/>
              </a:solidFill>
            </a:endParaRPr>
          </a:p>
        </p:txBody>
      </p:sp>
      <p:sp>
        <p:nvSpPr>
          <p:cNvPr id="35" name="四角形: 角を丸くする 34">
            <a:extLst>
              <a:ext uri="{FF2B5EF4-FFF2-40B4-BE49-F238E27FC236}">
                <a16:creationId xmlns:a16="http://schemas.microsoft.com/office/drawing/2014/main" id="{4F536A31-9FDF-48A6-8D03-C83234EEEDD8}"/>
              </a:ext>
            </a:extLst>
          </p:cNvPr>
          <p:cNvSpPr/>
          <p:nvPr/>
        </p:nvSpPr>
        <p:spPr>
          <a:xfrm>
            <a:off x="10071100" y="3565787"/>
            <a:ext cx="1905000" cy="1923865"/>
          </a:xfrm>
          <a:prstGeom prst="roundRect">
            <a:avLst>
              <a:gd name="adj" fmla="val 7457"/>
            </a:avLst>
          </a:prstGeom>
          <a:solidFill>
            <a:srgbClr val="787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00" b="1" dirty="0"/>
              <a:t>IPA</a:t>
            </a:r>
            <a:r>
              <a:rPr kumimoji="1" lang="ja-JP" altLang="en-US" sz="1000" b="1" dirty="0"/>
              <a:t>定義の分析手段</a:t>
            </a:r>
          </a:p>
        </p:txBody>
      </p:sp>
      <p:sp>
        <p:nvSpPr>
          <p:cNvPr id="36" name="正方形/長方形 35">
            <a:extLst>
              <a:ext uri="{FF2B5EF4-FFF2-40B4-BE49-F238E27FC236}">
                <a16:creationId xmlns:a16="http://schemas.microsoft.com/office/drawing/2014/main" id="{416F7764-4A10-4419-8A01-1A2EFD55D229}"/>
              </a:ext>
            </a:extLst>
          </p:cNvPr>
          <p:cNvSpPr/>
          <p:nvPr/>
        </p:nvSpPr>
        <p:spPr>
          <a:xfrm>
            <a:off x="10126199" y="3895669"/>
            <a:ext cx="179280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トレードオフ分析</a:t>
            </a:r>
            <a:endParaRPr kumimoji="1" lang="en-US" altLang="ja-JP" sz="1200" b="1" dirty="0">
              <a:solidFill>
                <a:schemeClr val="tx1"/>
              </a:solidFill>
            </a:endParaRPr>
          </a:p>
        </p:txBody>
      </p:sp>
      <p:sp>
        <p:nvSpPr>
          <p:cNvPr id="37" name="正方形/長方形 36">
            <a:extLst>
              <a:ext uri="{FF2B5EF4-FFF2-40B4-BE49-F238E27FC236}">
                <a16:creationId xmlns:a16="http://schemas.microsoft.com/office/drawing/2014/main" id="{9350EE16-0CF6-4766-97D9-EB19E30A2E1F}"/>
              </a:ext>
            </a:extLst>
          </p:cNvPr>
          <p:cNvSpPr/>
          <p:nvPr/>
        </p:nvSpPr>
        <p:spPr>
          <a:xfrm>
            <a:off x="10126199" y="4265693"/>
            <a:ext cx="179280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コンフリクト分析</a:t>
            </a:r>
            <a:endParaRPr kumimoji="1" lang="en-US" altLang="ja-JP" sz="1200" b="1" dirty="0">
              <a:solidFill>
                <a:schemeClr val="tx1"/>
              </a:solidFill>
            </a:endParaRPr>
          </a:p>
        </p:txBody>
      </p:sp>
      <p:sp>
        <p:nvSpPr>
          <p:cNvPr id="38" name="正方形/長方形 37">
            <a:extLst>
              <a:ext uri="{FF2B5EF4-FFF2-40B4-BE49-F238E27FC236}">
                <a16:creationId xmlns:a16="http://schemas.microsoft.com/office/drawing/2014/main" id="{F5FA2EF9-B00D-4276-B5E9-40B60752FAE0}"/>
              </a:ext>
            </a:extLst>
          </p:cNvPr>
          <p:cNvSpPr/>
          <p:nvPr/>
        </p:nvSpPr>
        <p:spPr>
          <a:xfrm>
            <a:off x="10125874" y="4635717"/>
            <a:ext cx="179345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センシティビティ分析</a:t>
            </a:r>
            <a:endParaRPr kumimoji="1" lang="en-US" altLang="ja-JP" sz="1200" b="1" dirty="0">
              <a:solidFill>
                <a:schemeClr val="tx1"/>
              </a:solidFill>
            </a:endParaRPr>
          </a:p>
        </p:txBody>
      </p:sp>
      <p:sp>
        <p:nvSpPr>
          <p:cNvPr id="39" name="正方形/長方形 38">
            <a:extLst>
              <a:ext uri="{FF2B5EF4-FFF2-40B4-BE49-F238E27FC236}">
                <a16:creationId xmlns:a16="http://schemas.microsoft.com/office/drawing/2014/main" id="{D3478913-04EA-423D-BF65-A5635F48AB00}"/>
              </a:ext>
            </a:extLst>
          </p:cNvPr>
          <p:cNvSpPr/>
          <p:nvPr/>
        </p:nvSpPr>
        <p:spPr>
          <a:xfrm>
            <a:off x="10125874" y="5005741"/>
            <a:ext cx="1793450" cy="2826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リスク分析</a:t>
            </a:r>
            <a:endParaRPr kumimoji="1" lang="en-US" altLang="ja-JP" sz="1200" b="1" dirty="0">
              <a:solidFill>
                <a:schemeClr val="tx1"/>
              </a:solidFill>
            </a:endParaRPr>
          </a:p>
        </p:txBody>
      </p:sp>
      <p:sp>
        <p:nvSpPr>
          <p:cNvPr id="45" name="四角形: 角を丸くする 44">
            <a:extLst>
              <a:ext uri="{FF2B5EF4-FFF2-40B4-BE49-F238E27FC236}">
                <a16:creationId xmlns:a16="http://schemas.microsoft.com/office/drawing/2014/main" id="{68774EC7-C399-42C6-AA51-87373A78BE8B}"/>
              </a:ext>
            </a:extLst>
          </p:cNvPr>
          <p:cNvSpPr/>
          <p:nvPr/>
        </p:nvSpPr>
        <p:spPr>
          <a:xfrm>
            <a:off x="4352925" y="224118"/>
            <a:ext cx="2962275" cy="1152617"/>
          </a:xfrm>
          <a:prstGeom prst="roundRect">
            <a:avLst>
              <a:gd name="adj" fmla="val 79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chemeClr val="tx1"/>
                </a:solidFill>
              </a:rPr>
              <a:t>・大量の注文を効率的にモニタリングでき、瞬時に発注を行うことができる</a:t>
            </a:r>
            <a:endParaRPr lang="en-US" altLang="ja-JP" sz="1050" b="1" dirty="0">
              <a:solidFill>
                <a:schemeClr val="tx1"/>
              </a:solidFill>
            </a:endParaRPr>
          </a:p>
          <a:p>
            <a:r>
              <a:rPr lang="ja-JP" altLang="en-US" sz="1050" b="1" dirty="0">
                <a:solidFill>
                  <a:schemeClr val="tx1"/>
                </a:solidFill>
              </a:rPr>
              <a:t>・大量注文を発注することによって、システム全体が遅くならない</a:t>
            </a:r>
            <a:endParaRPr lang="en-US" altLang="ja-JP" sz="1050" b="1" dirty="0">
              <a:solidFill>
                <a:schemeClr val="tx1"/>
              </a:solidFill>
            </a:endParaRPr>
          </a:p>
          <a:p>
            <a:r>
              <a:rPr lang="ja-JP" altLang="en-US" sz="1050" b="1" dirty="0">
                <a:solidFill>
                  <a:schemeClr val="tx1"/>
                </a:solidFill>
              </a:rPr>
              <a:t>・引け（取引所の終了時間帯）になっても画面が重くならない</a:t>
            </a:r>
          </a:p>
        </p:txBody>
      </p:sp>
      <p:cxnSp>
        <p:nvCxnSpPr>
          <p:cNvPr id="47" name="直線コネクタ 46">
            <a:extLst>
              <a:ext uri="{FF2B5EF4-FFF2-40B4-BE49-F238E27FC236}">
                <a16:creationId xmlns:a16="http://schemas.microsoft.com/office/drawing/2014/main" id="{0F5AC066-2BAF-42D0-8274-ACA7A5684DC5}"/>
              </a:ext>
            </a:extLst>
          </p:cNvPr>
          <p:cNvCxnSpPr>
            <a:cxnSpLocks/>
            <a:stCxn id="45" idx="1"/>
          </p:cNvCxnSpPr>
          <p:nvPr/>
        </p:nvCxnSpPr>
        <p:spPr>
          <a:xfrm flipH="1">
            <a:off x="3526249" y="800427"/>
            <a:ext cx="826676" cy="665093"/>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50" name="四角形: 角を丸くする 49">
            <a:extLst>
              <a:ext uri="{FF2B5EF4-FFF2-40B4-BE49-F238E27FC236}">
                <a16:creationId xmlns:a16="http://schemas.microsoft.com/office/drawing/2014/main" id="{6751F774-E9D1-4BD7-B58F-A0CD2D50BD60}"/>
              </a:ext>
            </a:extLst>
          </p:cNvPr>
          <p:cNvSpPr/>
          <p:nvPr/>
        </p:nvSpPr>
        <p:spPr>
          <a:xfrm>
            <a:off x="7502016" y="224119"/>
            <a:ext cx="3204084" cy="984264"/>
          </a:xfrm>
          <a:prstGeom prst="roundRect">
            <a:avLst>
              <a:gd name="adj" fmla="val 79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chemeClr val="tx1"/>
                </a:solidFill>
              </a:rPr>
              <a:t>時間効率性：スループット</a:t>
            </a:r>
            <a:r>
              <a:rPr lang="en-US" altLang="ja-JP" sz="1050" b="1" dirty="0">
                <a:solidFill>
                  <a:schemeClr val="tx1"/>
                </a:solidFill>
              </a:rPr>
              <a:t>2000</a:t>
            </a:r>
            <a:r>
              <a:rPr lang="ja-JP" altLang="en-US" sz="1050" b="1" dirty="0">
                <a:solidFill>
                  <a:schemeClr val="tx1"/>
                </a:solidFill>
              </a:rPr>
              <a:t>件</a:t>
            </a:r>
            <a:r>
              <a:rPr lang="en-US" altLang="ja-JP" sz="1050" b="1" dirty="0">
                <a:solidFill>
                  <a:schemeClr val="tx1"/>
                </a:solidFill>
              </a:rPr>
              <a:t>/</a:t>
            </a:r>
            <a:r>
              <a:rPr lang="ja-JP" altLang="en-US" sz="1050" b="1" dirty="0">
                <a:solidFill>
                  <a:schemeClr val="tx1"/>
                </a:solidFill>
              </a:rPr>
              <a:t>秒、</a:t>
            </a:r>
            <a:endParaRPr lang="en-US" altLang="ja-JP" sz="1050" b="1" dirty="0">
              <a:solidFill>
                <a:schemeClr val="tx1"/>
              </a:solidFill>
            </a:endParaRPr>
          </a:p>
          <a:p>
            <a:r>
              <a:rPr lang="ja-JP" altLang="en-US" sz="1050" b="1" dirty="0">
                <a:solidFill>
                  <a:schemeClr val="tx1"/>
                </a:solidFill>
              </a:rPr>
              <a:t>　　　　　　レイテンシ</a:t>
            </a:r>
            <a:r>
              <a:rPr lang="en-US" altLang="ja-JP" sz="1050" b="1" dirty="0">
                <a:solidFill>
                  <a:schemeClr val="tx1"/>
                </a:solidFill>
              </a:rPr>
              <a:t>3msec</a:t>
            </a:r>
            <a:r>
              <a:rPr lang="ja-JP" altLang="en-US" sz="1050" b="1" dirty="0">
                <a:solidFill>
                  <a:schemeClr val="tx1"/>
                </a:solidFill>
              </a:rPr>
              <a:t>以下</a:t>
            </a:r>
            <a:endParaRPr lang="en-US" altLang="ja-JP" sz="1050" b="1" dirty="0">
              <a:solidFill>
                <a:schemeClr val="tx1"/>
              </a:solidFill>
            </a:endParaRPr>
          </a:p>
          <a:p>
            <a:r>
              <a:rPr lang="ja-JP" altLang="en-US" sz="1050" b="1" dirty="0">
                <a:solidFill>
                  <a:schemeClr val="tx1"/>
                </a:solidFill>
              </a:rPr>
              <a:t>可用性：海外からの注文受注のため、</a:t>
            </a:r>
            <a:r>
              <a:rPr lang="en-US" altLang="ja-JP" sz="1050" b="1" dirty="0">
                <a:solidFill>
                  <a:schemeClr val="tx1"/>
                </a:solidFill>
              </a:rPr>
              <a:t>24</a:t>
            </a:r>
            <a:r>
              <a:rPr lang="ja-JP" altLang="en-US" sz="1050" b="1" dirty="0">
                <a:solidFill>
                  <a:schemeClr val="tx1"/>
                </a:solidFill>
              </a:rPr>
              <a:t>時間稼働</a:t>
            </a:r>
            <a:endParaRPr lang="en-US" altLang="ja-JP" sz="1050" b="1" dirty="0">
              <a:solidFill>
                <a:schemeClr val="tx1"/>
              </a:solidFill>
            </a:endParaRPr>
          </a:p>
          <a:p>
            <a:r>
              <a:rPr lang="ja-JP" altLang="en-US" sz="1050" b="1" dirty="0">
                <a:solidFill>
                  <a:schemeClr val="tx1"/>
                </a:solidFill>
              </a:rPr>
              <a:t>保守性：</a:t>
            </a:r>
            <a:endParaRPr lang="en-US" altLang="ja-JP" sz="1050" b="1" dirty="0">
              <a:solidFill>
                <a:schemeClr val="tx1"/>
              </a:solidFill>
            </a:endParaRPr>
          </a:p>
          <a:p>
            <a:r>
              <a:rPr lang="ja-JP" altLang="en-US" sz="1050" b="1" dirty="0">
                <a:solidFill>
                  <a:schemeClr val="tx1"/>
                </a:solidFill>
              </a:rPr>
              <a:t>信頼性：</a:t>
            </a:r>
          </a:p>
        </p:txBody>
      </p:sp>
      <p:cxnSp>
        <p:nvCxnSpPr>
          <p:cNvPr id="51" name="直線コネクタ 50">
            <a:extLst>
              <a:ext uri="{FF2B5EF4-FFF2-40B4-BE49-F238E27FC236}">
                <a16:creationId xmlns:a16="http://schemas.microsoft.com/office/drawing/2014/main" id="{C1649C10-C575-49A3-B562-F47E9CE28FC0}"/>
              </a:ext>
            </a:extLst>
          </p:cNvPr>
          <p:cNvCxnSpPr>
            <a:cxnSpLocks/>
          </p:cNvCxnSpPr>
          <p:nvPr/>
        </p:nvCxnSpPr>
        <p:spPr>
          <a:xfrm flipH="1">
            <a:off x="5731847" y="1260844"/>
            <a:ext cx="2264168" cy="294824"/>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54" name="四角形: 角を丸くする 53">
            <a:extLst>
              <a:ext uri="{FF2B5EF4-FFF2-40B4-BE49-F238E27FC236}">
                <a16:creationId xmlns:a16="http://schemas.microsoft.com/office/drawing/2014/main" id="{18E93F12-2011-44C1-ADEF-4F0576BBF86B}"/>
              </a:ext>
            </a:extLst>
          </p:cNvPr>
          <p:cNvSpPr/>
          <p:nvPr/>
        </p:nvSpPr>
        <p:spPr>
          <a:xfrm>
            <a:off x="10610659" y="1366534"/>
            <a:ext cx="1486284" cy="1649128"/>
          </a:xfrm>
          <a:prstGeom prst="roundRect">
            <a:avLst>
              <a:gd name="adj" fmla="val 79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chemeClr val="tx1"/>
                </a:solidFill>
              </a:rPr>
              <a:t>・寄り、場中、引けの各時間帯の業務</a:t>
            </a:r>
            <a:endParaRPr lang="en-US" altLang="ja-JP" sz="1050" b="1" dirty="0">
              <a:solidFill>
                <a:schemeClr val="tx1"/>
              </a:solidFill>
            </a:endParaRPr>
          </a:p>
          <a:p>
            <a:r>
              <a:rPr lang="ja-JP" altLang="en-US" sz="1050" b="1" dirty="0">
                <a:solidFill>
                  <a:schemeClr val="tx1"/>
                </a:solidFill>
              </a:rPr>
              <a:t>・セールストレーダ、執行トレーダ、管理者</a:t>
            </a:r>
            <a:endParaRPr lang="en-US" altLang="ja-JP" sz="1050" b="1" dirty="0">
              <a:solidFill>
                <a:schemeClr val="tx1"/>
              </a:solidFill>
            </a:endParaRPr>
          </a:p>
          <a:p>
            <a:r>
              <a:rPr lang="ja-JP" altLang="en-US" sz="1050" b="1" dirty="0">
                <a:solidFill>
                  <a:schemeClr val="tx1"/>
                </a:solidFill>
              </a:rPr>
              <a:t>・センター、</a:t>
            </a:r>
            <a:r>
              <a:rPr lang="en-US" altLang="ja-JP" sz="1050" b="1" dirty="0">
                <a:solidFill>
                  <a:schemeClr val="tx1"/>
                </a:solidFill>
              </a:rPr>
              <a:t>DB</a:t>
            </a:r>
            <a:r>
              <a:rPr lang="ja-JP" altLang="en-US" sz="1050" b="1" dirty="0">
                <a:solidFill>
                  <a:schemeClr val="tx1"/>
                </a:solidFill>
              </a:rPr>
              <a:t>、</a:t>
            </a:r>
            <a:r>
              <a:rPr lang="en-US" altLang="ja-JP" sz="1050" b="1" dirty="0">
                <a:solidFill>
                  <a:schemeClr val="tx1"/>
                </a:solidFill>
              </a:rPr>
              <a:t>AP</a:t>
            </a:r>
            <a:r>
              <a:rPr lang="ja-JP" altLang="en-US" sz="1050" b="1" dirty="0">
                <a:solidFill>
                  <a:schemeClr val="tx1"/>
                </a:solidFill>
              </a:rPr>
              <a:t>サーバー障害</a:t>
            </a:r>
            <a:endParaRPr lang="en-US" altLang="ja-JP" sz="1050" b="1" dirty="0">
              <a:solidFill>
                <a:schemeClr val="tx1"/>
              </a:solidFill>
            </a:endParaRPr>
          </a:p>
          <a:p>
            <a:r>
              <a:rPr lang="ja-JP" altLang="en-US" sz="1050" b="1" dirty="0">
                <a:solidFill>
                  <a:schemeClr val="tx1"/>
                </a:solidFill>
              </a:rPr>
              <a:t>・新商品追加、取引所追加、新顧客追加</a:t>
            </a:r>
          </a:p>
          <a:p>
            <a:endParaRPr lang="ja-JP" altLang="en-US" sz="1050" b="1" dirty="0">
              <a:solidFill>
                <a:schemeClr val="tx1"/>
              </a:solidFill>
            </a:endParaRPr>
          </a:p>
        </p:txBody>
      </p:sp>
      <p:cxnSp>
        <p:nvCxnSpPr>
          <p:cNvPr id="55" name="直線コネクタ 54">
            <a:extLst>
              <a:ext uri="{FF2B5EF4-FFF2-40B4-BE49-F238E27FC236}">
                <a16:creationId xmlns:a16="http://schemas.microsoft.com/office/drawing/2014/main" id="{F2C630F3-9A64-40B2-9E52-FB5B935DB31E}"/>
              </a:ext>
            </a:extLst>
          </p:cNvPr>
          <p:cNvCxnSpPr>
            <a:cxnSpLocks/>
          </p:cNvCxnSpPr>
          <p:nvPr/>
        </p:nvCxnSpPr>
        <p:spPr>
          <a:xfrm flipH="1">
            <a:off x="8594439" y="1553779"/>
            <a:ext cx="2037275" cy="98300"/>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57" name="四角形: 角を丸くする 56">
            <a:extLst>
              <a:ext uri="{FF2B5EF4-FFF2-40B4-BE49-F238E27FC236}">
                <a16:creationId xmlns:a16="http://schemas.microsoft.com/office/drawing/2014/main" id="{7DDF9F55-964F-444E-83CF-549D3FC4E4E6}"/>
              </a:ext>
            </a:extLst>
          </p:cNvPr>
          <p:cNvSpPr/>
          <p:nvPr/>
        </p:nvSpPr>
        <p:spPr>
          <a:xfrm>
            <a:off x="3325204" y="3290434"/>
            <a:ext cx="2962275" cy="1047139"/>
          </a:xfrm>
          <a:prstGeom prst="roundRect">
            <a:avLst>
              <a:gd name="adj" fmla="val 79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chemeClr val="tx1"/>
                </a:solidFill>
              </a:rPr>
              <a:t>・トレーダごとに専用のサービス（プロセス）を起動</a:t>
            </a:r>
            <a:endParaRPr lang="en-US" altLang="ja-JP" sz="1050" b="1" dirty="0">
              <a:solidFill>
                <a:schemeClr val="tx1"/>
              </a:solidFill>
            </a:endParaRPr>
          </a:p>
          <a:p>
            <a:r>
              <a:rPr lang="ja-JP" altLang="en-US" sz="1050" b="1" dirty="0">
                <a:solidFill>
                  <a:schemeClr val="tx1"/>
                </a:solidFill>
              </a:rPr>
              <a:t>・クライアントはそのプロセスと接続し、</a:t>
            </a:r>
            <a:r>
              <a:rPr lang="en-US" altLang="ja-JP" sz="1050" b="1" dirty="0">
                <a:solidFill>
                  <a:schemeClr val="tx1"/>
                </a:solidFill>
              </a:rPr>
              <a:t>RPC</a:t>
            </a:r>
            <a:r>
              <a:rPr lang="ja-JP" altLang="en-US" sz="1050" b="1" dirty="0">
                <a:solidFill>
                  <a:schemeClr val="tx1"/>
                </a:solidFill>
              </a:rPr>
              <a:t>で受注、発注リクエストを送信</a:t>
            </a:r>
            <a:endParaRPr lang="en-US" altLang="ja-JP" sz="1050" b="1" dirty="0">
              <a:solidFill>
                <a:schemeClr val="tx1"/>
              </a:solidFill>
            </a:endParaRPr>
          </a:p>
          <a:p>
            <a:r>
              <a:rPr lang="ja-JP" altLang="en-US" sz="1050" b="1" dirty="0">
                <a:solidFill>
                  <a:schemeClr val="tx1"/>
                </a:solidFill>
              </a:rPr>
              <a:t>・注文の更新情報は</a:t>
            </a:r>
            <a:r>
              <a:rPr lang="en-US" altLang="ja-JP" sz="1050" b="1" dirty="0">
                <a:solidFill>
                  <a:schemeClr val="tx1"/>
                </a:solidFill>
              </a:rPr>
              <a:t>Pub-sub</a:t>
            </a:r>
            <a:r>
              <a:rPr lang="ja-JP" altLang="en-US" sz="1050" b="1" dirty="0">
                <a:solidFill>
                  <a:schemeClr val="tx1"/>
                </a:solidFill>
              </a:rPr>
              <a:t>方式で非同期で受信</a:t>
            </a:r>
            <a:endParaRPr lang="en-US" altLang="ja-JP" sz="1050" b="1" dirty="0">
              <a:solidFill>
                <a:schemeClr val="tx1"/>
              </a:solidFill>
            </a:endParaRPr>
          </a:p>
          <a:p>
            <a:endParaRPr lang="ja-JP" altLang="en-US" sz="1050" b="1" dirty="0">
              <a:solidFill>
                <a:schemeClr val="tx1"/>
              </a:solidFill>
            </a:endParaRPr>
          </a:p>
        </p:txBody>
      </p:sp>
      <p:cxnSp>
        <p:nvCxnSpPr>
          <p:cNvPr id="58" name="直線コネクタ 57">
            <a:extLst>
              <a:ext uri="{FF2B5EF4-FFF2-40B4-BE49-F238E27FC236}">
                <a16:creationId xmlns:a16="http://schemas.microsoft.com/office/drawing/2014/main" id="{BA5D1AF4-3AEC-4455-B070-25729B6BE774}"/>
              </a:ext>
            </a:extLst>
          </p:cNvPr>
          <p:cNvCxnSpPr>
            <a:cxnSpLocks/>
            <a:stCxn id="57" idx="0"/>
            <a:endCxn id="11" idx="2"/>
          </p:cNvCxnSpPr>
          <p:nvPr/>
        </p:nvCxnSpPr>
        <p:spPr>
          <a:xfrm flipV="1">
            <a:off x="4806342" y="3016332"/>
            <a:ext cx="405507" cy="274102"/>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
        <p:nvSpPr>
          <p:cNvPr id="63" name="四角形: 角を丸くする 62">
            <a:extLst>
              <a:ext uri="{FF2B5EF4-FFF2-40B4-BE49-F238E27FC236}">
                <a16:creationId xmlns:a16="http://schemas.microsoft.com/office/drawing/2014/main" id="{564F1EAF-FFB0-439C-B2A5-54736A1AFA34}"/>
              </a:ext>
            </a:extLst>
          </p:cNvPr>
          <p:cNvSpPr/>
          <p:nvPr/>
        </p:nvSpPr>
        <p:spPr>
          <a:xfrm>
            <a:off x="3132997" y="4496989"/>
            <a:ext cx="3154482" cy="1177190"/>
          </a:xfrm>
          <a:prstGeom prst="roundRect">
            <a:avLst>
              <a:gd name="adj" fmla="val 79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b="1" dirty="0">
                <a:solidFill>
                  <a:schemeClr val="tx1"/>
                </a:solidFill>
              </a:rPr>
              <a:t>・大量発注した際の影響がそのトレーダに限定され、システム全体に影響を及ぼさない</a:t>
            </a:r>
            <a:endParaRPr lang="en-US" altLang="ja-JP" sz="1050" b="1" dirty="0">
              <a:solidFill>
                <a:schemeClr val="tx1"/>
              </a:solidFill>
            </a:endParaRPr>
          </a:p>
          <a:p>
            <a:r>
              <a:rPr lang="ja-JP" altLang="en-US" sz="1050" b="1" dirty="0">
                <a:solidFill>
                  <a:schemeClr val="tx1"/>
                </a:solidFill>
              </a:rPr>
              <a:t>・管理者は複数のプロセスと接続する必要があり、画面が重くなる</a:t>
            </a:r>
            <a:endParaRPr lang="en-US" altLang="ja-JP" sz="1050" b="1" dirty="0">
              <a:solidFill>
                <a:schemeClr val="tx1"/>
              </a:solidFill>
            </a:endParaRPr>
          </a:p>
          <a:p>
            <a:r>
              <a:rPr lang="ja-JP" altLang="en-US" sz="1050" b="1" dirty="0">
                <a:solidFill>
                  <a:schemeClr val="tx1"/>
                </a:solidFill>
              </a:rPr>
              <a:t>・プロセス数が多くなり、全体として多くのメモリを必要とし、多くのマシンを用意する必要がある</a:t>
            </a:r>
            <a:endParaRPr lang="en-US" altLang="ja-JP" sz="1050" b="1" dirty="0">
              <a:solidFill>
                <a:schemeClr val="tx1"/>
              </a:solidFill>
            </a:endParaRPr>
          </a:p>
          <a:p>
            <a:endParaRPr lang="ja-JP" altLang="en-US" sz="1050" b="1" dirty="0">
              <a:solidFill>
                <a:schemeClr val="tx1"/>
              </a:solidFill>
            </a:endParaRPr>
          </a:p>
        </p:txBody>
      </p:sp>
      <p:cxnSp>
        <p:nvCxnSpPr>
          <p:cNvPr id="64" name="直線コネクタ 63">
            <a:extLst>
              <a:ext uri="{FF2B5EF4-FFF2-40B4-BE49-F238E27FC236}">
                <a16:creationId xmlns:a16="http://schemas.microsoft.com/office/drawing/2014/main" id="{AE2B7925-87F3-4AAE-9D36-471B3A0E0EB7}"/>
              </a:ext>
            </a:extLst>
          </p:cNvPr>
          <p:cNvCxnSpPr>
            <a:cxnSpLocks/>
            <a:stCxn id="63" idx="3"/>
          </p:cNvCxnSpPr>
          <p:nvPr/>
        </p:nvCxnSpPr>
        <p:spPr>
          <a:xfrm flipV="1">
            <a:off x="6287479" y="3751994"/>
            <a:ext cx="442244" cy="1333590"/>
          </a:xfrm>
          <a:prstGeom prst="line">
            <a:avLst/>
          </a:prstGeom>
          <a:ln>
            <a:solidFill>
              <a:schemeClr val="bg1">
                <a:lumMod val="50000"/>
              </a:schemeClr>
            </a:solidFil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844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0" presetClass="entr" presetSubtype="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0" grpId="0" animBg="1"/>
      <p:bldP spid="54" grpId="0" animBg="1"/>
      <p:bldP spid="57" grpId="0" animBg="1"/>
      <p:bldP spid="63"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ユーザー定義 1">
      <a:dk1>
        <a:sysClr val="windowText" lastClr="000000"/>
      </a:dk1>
      <a:lt1>
        <a:sysClr val="window" lastClr="FFFFFF"/>
      </a:lt1>
      <a:dk2>
        <a:srgbClr val="44546A"/>
      </a:dk2>
      <a:lt2>
        <a:srgbClr val="E7E6E6"/>
      </a:lt2>
      <a:accent1>
        <a:srgbClr val="000F78"/>
      </a:accent1>
      <a:accent2>
        <a:srgbClr val="3C64AA"/>
      </a:accent2>
      <a:accent3>
        <a:srgbClr val="64AADC"/>
      </a:accent3>
      <a:accent4>
        <a:srgbClr val="F59637"/>
      </a:accent4>
      <a:accent5>
        <a:srgbClr val="D73232"/>
      </a:accent5>
      <a:accent6>
        <a:srgbClr val="0F55C3"/>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1455</Words>
  <Application>Microsoft Office PowerPoint</Application>
  <PresentationFormat>ワイド画面</PresentationFormat>
  <Paragraphs>226</Paragraphs>
  <Slides>17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17</vt:i4>
      </vt:variant>
    </vt:vector>
  </HeadingPairs>
  <TitlesOfParts>
    <vt:vector size="24" baseType="lpstr">
      <vt:lpstr>Yu Gothic UI</vt:lpstr>
      <vt:lpstr>游ゴシック</vt:lpstr>
      <vt:lpstr>游ゴシック Light</vt:lpstr>
      <vt:lpstr>Arial</vt:lpstr>
      <vt:lpstr>Wingdings</vt:lpstr>
      <vt:lpstr>Office テーマ</vt:lpstr>
      <vt:lpstr>1_Office テーマ</vt:lpstr>
      <vt:lpstr>PowerPoint プレゼンテーション</vt:lpstr>
      <vt:lpstr>PowerPoint プレゼンテーション</vt:lpstr>
      <vt:lpstr>PowerPoint プレゼンテーション</vt:lpstr>
      <vt:lpstr>アプリケーションアーキテクチャの位置づけ</vt:lpstr>
      <vt:lpstr>PowerPoint プレゼンテーション</vt:lpstr>
      <vt:lpstr>アプリケーションアーキテクチャの位置づけ</vt:lpstr>
      <vt:lpstr>PowerPoint プレゼンテーション</vt:lpstr>
      <vt:lpstr>【キャリア実践】AE力強化研修</vt:lpstr>
      <vt:lpstr>【キャリア実践】AE力強化研修</vt:lpstr>
      <vt:lpstr>PowerPoint プレゼンテーション</vt:lpstr>
      <vt:lpstr>【キャリア実践】AE力強化研修</vt:lpstr>
      <vt:lpstr>【キャリア実践】AE力強化研修</vt:lpstr>
      <vt:lpstr>PowerPoint プレゼンテーション</vt:lpstr>
      <vt:lpstr>【キャリア実践】AE力強化研修</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中村 悟司</dc:creator>
  <cp:lastModifiedBy>中村 悟司</cp:lastModifiedBy>
  <cp:revision>1</cp:revision>
  <dcterms:created xsi:type="dcterms:W3CDTF">2022-01-04T06:19:19Z</dcterms:created>
  <dcterms:modified xsi:type="dcterms:W3CDTF">2022-01-10T00:42:27Z</dcterms:modified>
</cp:coreProperties>
</file>