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8" r:id="rId6"/>
    <p:sldId id="259" r:id="rId7"/>
    <p:sldId id="261" r:id="rId8"/>
    <p:sldId id="262" r:id="rId9"/>
    <p:sldId id="263" r:id="rId10"/>
    <p:sldId id="265" r:id="rId11"/>
    <p:sldId id="266" r:id="rId12"/>
    <p:sldId id="269" r:id="rId13"/>
    <p:sldId id="264" r:id="rId14"/>
    <p:sldId id="267" r:id="rId15"/>
    <p:sldId id="270" r:id="rId16"/>
    <p:sldId id="271" r:id="rId17"/>
  </p:sldIdLst>
  <p:sldSz cx="24384000" cy="13716000"/>
  <p:notesSz cx="6858000" cy="9144000"/>
  <p:defaultTextStyle>
    <a:defPPr>
      <a:defRPr lang="ru-RU"/>
    </a:defPPr>
    <a:lvl1pPr algn="ctr" defTabSz="2436813" rtl="0" fontAlgn="base" hangingPunct="0">
      <a:spcBef>
        <a:spcPct val="0"/>
      </a:spcBef>
      <a:spcAft>
        <a:spcPct val="0"/>
      </a:spcAft>
      <a:defRPr sz="2400" kern="1200">
        <a:solidFill>
          <a:srgbClr val="5E5E5E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457200" algn="ctr" defTabSz="2436813" rtl="0" fontAlgn="base" hangingPunct="0">
      <a:spcBef>
        <a:spcPct val="0"/>
      </a:spcBef>
      <a:spcAft>
        <a:spcPct val="0"/>
      </a:spcAft>
      <a:defRPr sz="2400" kern="1200">
        <a:solidFill>
          <a:srgbClr val="5E5E5E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914400" algn="ctr" defTabSz="2436813" rtl="0" fontAlgn="base" hangingPunct="0">
      <a:spcBef>
        <a:spcPct val="0"/>
      </a:spcBef>
      <a:spcAft>
        <a:spcPct val="0"/>
      </a:spcAft>
      <a:defRPr sz="2400" kern="1200">
        <a:solidFill>
          <a:srgbClr val="5E5E5E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1371600" algn="ctr" defTabSz="2436813" rtl="0" fontAlgn="base" hangingPunct="0">
      <a:spcBef>
        <a:spcPct val="0"/>
      </a:spcBef>
      <a:spcAft>
        <a:spcPct val="0"/>
      </a:spcAft>
      <a:defRPr sz="2400" kern="1200">
        <a:solidFill>
          <a:srgbClr val="5E5E5E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1828800" algn="ctr" defTabSz="2436813" rtl="0" fontAlgn="base" hangingPunct="0">
      <a:spcBef>
        <a:spcPct val="0"/>
      </a:spcBef>
      <a:spcAft>
        <a:spcPct val="0"/>
      </a:spcAft>
      <a:defRPr sz="2400" kern="1200">
        <a:solidFill>
          <a:srgbClr val="5E5E5E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2400" kern="1200">
        <a:solidFill>
          <a:srgbClr val="5E5E5E"/>
        </a:solidFill>
        <a:latin typeface="Helvetica Neue" charset="0"/>
        <a:ea typeface="Helvetica Neue" charset="0"/>
        <a:cs typeface="Helvetica Neue" charset="0"/>
        <a:sym typeface="Helvetica Neue" charset="0"/>
      </a:defRPr>
    </a:lvl6pPr>
    <a:lvl7pPr marL="2743200" algn="l" defTabSz="914400" rtl="0" eaLnBrk="1" latinLnBrk="0" hangingPunct="1">
      <a:defRPr sz="2400" kern="1200">
        <a:solidFill>
          <a:srgbClr val="5E5E5E"/>
        </a:solidFill>
        <a:latin typeface="Helvetica Neue" charset="0"/>
        <a:ea typeface="Helvetica Neue" charset="0"/>
        <a:cs typeface="Helvetica Neue" charset="0"/>
        <a:sym typeface="Helvetica Neue" charset="0"/>
      </a:defRPr>
    </a:lvl7pPr>
    <a:lvl8pPr marL="3200400" algn="l" defTabSz="914400" rtl="0" eaLnBrk="1" latinLnBrk="0" hangingPunct="1">
      <a:defRPr sz="2400" kern="1200">
        <a:solidFill>
          <a:srgbClr val="5E5E5E"/>
        </a:solidFill>
        <a:latin typeface="Helvetica Neue" charset="0"/>
        <a:ea typeface="Helvetica Neue" charset="0"/>
        <a:cs typeface="Helvetica Neue" charset="0"/>
        <a:sym typeface="Helvetica Neue" charset="0"/>
      </a:defRPr>
    </a:lvl8pPr>
    <a:lvl9pPr marL="3657600" algn="l" defTabSz="914400" rtl="0" eaLnBrk="1" latinLnBrk="0" hangingPunct="1">
      <a:defRPr sz="2400" kern="1200">
        <a:solidFill>
          <a:srgbClr val="5E5E5E"/>
        </a:solidFill>
        <a:latin typeface="Helvetica Neue" charset="0"/>
        <a:ea typeface="Helvetica Neue" charset="0"/>
        <a:cs typeface="Helvetica Neue" charset="0"/>
        <a:sym typeface="Helvetica Neue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629" y="7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>
                <a:sym typeface="Helvetica Neue" charset="0"/>
              </a:rPr>
              <a:t>Click to edit Template text styles</a:t>
            </a:r>
          </a:p>
          <a:p>
            <a:pPr lvl="1"/>
            <a:r>
              <a:rPr lang="ru-RU" altLang="ru-RU" smtClean="0">
                <a:sym typeface="Helvetica Neue" charset="0"/>
              </a:rPr>
              <a:t>Second level</a:t>
            </a:r>
          </a:p>
          <a:p>
            <a:pPr lvl="2"/>
            <a:r>
              <a:rPr lang="ru-RU" altLang="ru-RU" smtClean="0">
                <a:sym typeface="Helvetica Neue" charset="0"/>
              </a:rPr>
              <a:t>Third level</a:t>
            </a:r>
          </a:p>
          <a:p>
            <a:pPr lvl="3"/>
            <a:r>
              <a:rPr lang="ru-RU" altLang="ru-RU" smtClean="0">
                <a:sym typeface="Helvetica Neue" charset="0"/>
              </a:rPr>
              <a:t>Fourth level</a:t>
            </a:r>
          </a:p>
          <a:p>
            <a:pPr lvl="4"/>
            <a:r>
              <a:rPr lang="ru-RU" altLang="ru-RU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3A3FD5-8682-4905-AF34-C23BF3D4288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1172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3D752F-283C-48C7-A741-3AC4FD49899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9932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7684750" y="1079500"/>
            <a:ext cx="5492750" cy="114236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06500" y="1079500"/>
            <a:ext cx="16325850" cy="114236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AE80DC-0A51-4A83-8931-9D6C9863417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2632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DB8D60-DC73-492A-B534-A6A4C91C3F9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5083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44DABB-C8E2-4C38-9F75-5DA7E4859B3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6039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06500" y="4248150"/>
            <a:ext cx="10909300" cy="8255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268200" y="4248150"/>
            <a:ext cx="10909300" cy="8255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EA06356-4F85-4972-809E-E829B8B1263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7811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FF75EF-16E5-483A-8DB5-9107331E585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887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977EC3-1B42-4D68-951B-5B1F9664491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3806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42EA11-64BB-4D61-9994-39BE25D270B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2874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D8388D-F7FC-44E1-9943-21452525D2C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4343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3DDFE1-003B-4EB4-9B45-FAC9B8B43BA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9846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/>
          </p:cNvSpPr>
          <p:nvPr>
            <p:ph type="title"/>
          </p:nvPr>
        </p:nvSpPr>
        <p:spPr bwMode="auto">
          <a:xfrm>
            <a:off x="1206500" y="1079500"/>
            <a:ext cx="219710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>
                <a:sym typeface="Arial Black" panose="020B0A04020102020204" pitchFamily="34" charset="0"/>
              </a:rPr>
              <a:t>Click to edit Template title style</a:t>
            </a:r>
          </a:p>
        </p:txBody>
      </p:sp>
      <p:sp>
        <p:nvSpPr>
          <p:cNvPr id="1026" name="Rectangle 2"/>
          <p:cNvSpPr>
            <a:spLocks/>
          </p:cNvSpPr>
          <p:nvPr>
            <p:ph type="body" idx="1"/>
          </p:nvPr>
        </p:nvSpPr>
        <p:spPr bwMode="auto">
          <a:xfrm>
            <a:off x="1206500" y="4248150"/>
            <a:ext cx="21971000" cy="825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>
                <a:sym typeface="Arial" panose="020B0604020202020204" pitchFamily="34" charset="0"/>
              </a:rPr>
              <a:t>Click to edit Template text styles</a:t>
            </a:r>
          </a:p>
          <a:p>
            <a:pPr lvl="1"/>
            <a:r>
              <a:rPr lang="ru-RU" altLang="ru-RU" smtClean="0">
                <a:sym typeface="Arial" panose="020B0604020202020204" pitchFamily="34" charset="0"/>
              </a:rPr>
              <a:t>Second level</a:t>
            </a:r>
          </a:p>
          <a:p>
            <a:pPr lvl="2"/>
            <a:r>
              <a:rPr lang="ru-RU" altLang="ru-RU" smtClean="0">
                <a:sym typeface="Arial" panose="020B0604020202020204" pitchFamily="34" charset="0"/>
              </a:rPr>
              <a:t>Third level</a:t>
            </a:r>
          </a:p>
          <a:p>
            <a:pPr lvl="3"/>
            <a:r>
              <a:rPr lang="ru-RU" altLang="ru-RU" smtClean="0">
                <a:sym typeface="Arial" panose="020B0604020202020204" pitchFamily="34" charset="0"/>
              </a:rPr>
              <a:t>Fourth level</a:t>
            </a:r>
          </a:p>
          <a:p>
            <a:pPr lvl="4"/>
            <a:r>
              <a:rPr lang="ru-RU" altLang="ru-RU" smtClean="0">
                <a:sym typeface="Arial" panose="020B0604020202020204" pitchFamily="34" charset="0"/>
              </a:rPr>
              <a:t>Fifth level</a:t>
            </a:r>
          </a:p>
        </p:txBody>
      </p:sp>
      <p:sp>
        <p:nvSpPr>
          <p:cNvPr id="1027" name="Rectangle 3"/>
          <p:cNvSpPr>
            <a:spLocks/>
          </p:cNvSpPr>
          <p:nvPr>
            <p:ph type="sldNum" sz="quarter" idx="2"/>
          </p:nvPr>
        </p:nvSpPr>
        <p:spPr bwMode="auto">
          <a:xfrm>
            <a:off x="11999913" y="13079413"/>
            <a:ext cx="3698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50800" tIns="50800" rIns="50800" bIns="50800" numCol="1" anchor="b" anchorCtr="0" compatLnSpc="1">
            <a:prstTxWarp prst="textNoShape">
              <a:avLst/>
            </a:prstTxWarp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0B52D1B5-E0CE-44C6-8E8D-D61282B8A722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436813" rtl="0" fontAlgn="base" hangingPunct="0">
        <a:lnSpc>
          <a:spcPct val="80000"/>
        </a:lnSpc>
        <a:spcBef>
          <a:spcPct val="0"/>
        </a:spcBef>
        <a:spcAft>
          <a:spcPct val="0"/>
        </a:spcAft>
        <a:defRPr sz="8500" kern="1200">
          <a:solidFill>
            <a:srgbClr val="000000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defTabSz="2436813" rtl="0" fontAlgn="base" hangingPunct="0">
        <a:lnSpc>
          <a:spcPct val="80000"/>
        </a:lnSpc>
        <a:spcBef>
          <a:spcPct val="0"/>
        </a:spcBef>
        <a:spcAft>
          <a:spcPct val="0"/>
        </a:spcAft>
        <a:defRPr sz="8500">
          <a:solidFill>
            <a:srgbClr val="000000"/>
          </a:solidFill>
          <a:latin typeface="Arial Black" panose="020B0A04020102020204" pitchFamily="34" charset="0"/>
          <a:ea typeface="Arial Black" panose="020B0A04020102020204" pitchFamily="34" charset="0"/>
          <a:cs typeface="Arial Black" panose="020B0A04020102020204" pitchFamily="34" charset="0"/>
          <a:sym typeface="Arial Black" panose="020B0A04020102020204" pitchFamily="34" charset="0"/>
        </a:defRPr>
      </a:lvl2pPr>
      <a:lvl3pPr algn="l" defTabSz="2436813" rtl="0" fontAlgn="base" hangingPunct="0">
        <a:lnSpc>
          <a:spcPct val="80000"/>
        </a:lnSpc>
        <a:spcBef>
          <a:spcPct val="0"/>
        </a:spcBef>
        <a:spcAft>
          <a:spcPct val="0"/>
        </a:spcAft>
        <a:defRPr sz="8500">
          <a:solidFill>
            <a:srgbClr val="000000"/>
          </a:solidFill>
          <a:latin typeface="Arial Black" panose="020B0A04020102020204" pitchFamily="34" charset="0"/>
          <a:ea typeface="Arial Black" panose="020B0A04020102020204" pitchFamily="34" charset="0"/>
          <a:cs typeface="Arial Black" panose="020B0A04020102020204" pitchFamily="34" charset="0"/>
          <a:sym typeface="Arial Black" panose="020B0A04020102020204" pitchFamily="34" charset="0"/>
        </a:defRPr>
      </a:lvl3pPr>
      <a:lvl4pPr algn="l" defTabSz="2436813" rtl="0" fontAlgn="base" hangingPunct="0">
        <a:lnSpc>
          <a:spcPct val="80000"/>
        </a:lnSpc>
        <a:spcBef>
          <a:spcPct val="0"/>
        </a:spcBef>
        <a:spcAft>
          <a:spcPct val="0"/>
        </a:spcAft>
        <a:defRPr sz="8500">
          <a:solidFill>
            <a:srgbClr val="000000"/>
          </a:solidFill>
          <a:latin typeface="Arial Black" panose="020B0A04020102020204" pitchFamily="34" charset="0"/>
          <a:ea typeface="Arial Black" panose="020B0A04020102020204" pitchFamily="34" charset="0"/>
          <a:cs typeface="Arial Black" panose="020B0A04020102020204" pitchFamily="34" charset="0"/>
          <a:sym typeface="Arial Black" panose="020B0A04020102020204" pitchFamily="34" charset="0"/>
        </a:defRPr>
      </a:lvl4pPr>
      <a:lvl5pPr algn="l" defTabSz="2436813" rtl="0" fontAlgn="base" hangingPunct="0">
        <a:lnSpc>
          <a:spcPct val="80000"/>
        </a:lnSpc>
        <a:spcBef>
          <a:spcPct val="0"/>
        </a:spcBef>
        <a:spcAft>
          <a:spcPct val="0"/>
        </a:spcAft>
        <a:defRPr sz="8500">
          <a:solidFill>
            <a:srgbClr val="000000"/>
          </a:solidFill>
          <a:latin typeface="Arial Black" panose="020B0A04020102020204" pitchFamily="34" charset="0"/>
          <a:ea typeface="Arial Black" panose="020B0A04020102020204" pitchFamily="34" charset="0"/>
          <a:cs typeface="Arial Black" panose="020B0A04020102020204" pitchFamily="34" charset="0"/>
          <a:sym typeface="Arial Black" panose="020B0A04020102020204" pitchFamily="34" charset="0"/>
        </a:defRPr>
      </a:lvl5pPr>
      <a:lvl6pPr marL="457200" algn="l" defTabSz="2436813" rtl="0" fontAlgn="base" hangingPunct="0">
        <a:lnSpc>
          <a:spcPct val="80000"/>
        </a:lnSpc>
        <a:spcBef>
          <a:spcPct val="0"/>
        </a:spcBef>
        <a:spcAft>
          <a:spcPct val="0"/>
        </a:spcAft>
        <a:defRPr sz="8500">
          <a:solidFill>
            <a:srgbClr val="000000"/>
          </a:solidFill>
          <a:latin typeface="Arial Black" panose="020B0A04020102020204" pitchFamily="34" charset="0"/>
          <a:ea typeface="Arial Black" panose="020B0A04020102020204" pitchFamily="34" charset="0"/>
          <a:cs typeface="Arial Black" panose="020B0A04020102020204" pitchFamily="34" charset="0"/>
          <a:sym typeface="Arial Black" panose="020B0A04020102020204" pitchFamily="34" charset="0"/>
        </a:defRPr>
      </a:lvl6pPr>
      <a:lvl7pPr marL="914400" algn="l" defTabSz="2436813" rtl="0" fontAlgn="base" hangingPunct="0">
        <a:lnSpc>
          <a:spcPct val="80000"/>
        </a:lnSpc>
        <a:spcBef>
          <a:spcPct val="0"/>
        </a:spcBef>
        <a:spcAft>
          <a:spcPct val="0"/>
        </a:spcAft>
        <a:defRPr sz="8500">
          <a:solidFill>
            <a:srgbClr val="000000"/>
          </a:solidFill>
          <a:latin typeface="Arial Black" panose="020B0A04020102020204" pitchFamily="34" charset="0"/>
          <a:ea typeface="Arial Black" panose="020B0A04020102020204" pitchFamily="34" charset="0"/>
          <a:cs typeface="Arial Black" panose="020B0A04020102020204" pitchFamily="34" charset="0"/>
          <a:sym typeface="Arial Black" panose="020B0A04020102020204" pitchFamily="34" charset="0"/>
        </a:defRPr>
      </a:lvl7pPr>
      <a:lvl8pPr marL="1371600" algn="l" defTabSz="2436813" rtl="0" fontAlgn="base" hangingPunct="0">
        <a:lnSpc>
          <a:spcPct val="80000"/>
        </a:lnSpc>
        <a:spcBef>
          <a:spcPct val="0"/>
        </a:spcBef>
        <a:spcAft>
          <a:spcPct val="0"/>
        </a:spcAft>
        <a:defRPr sz="8500">
          <a:solidFill>
            <a:srgbClr val="000000"/>
          </a:solidFill>
          <a:latin typeface="Arial Black" panose="020B0A04020102020204" pitchFamily="34" charset="0"/>
          <a:ea typeface="Arial Black" panose="020B0A04020102020204" pitchFamily="34" charset="0"/>
          <a:cs typeface="Arial Black" panose="020B0A04020102020204" pitchFamily="34" charset="0"/>
          <a:sym typeface="Arial Black" panose="020B0A04020102020204" pitchFamily="34" charset="0"/>
        </a:defRPr>
      </a:lvl8pPr>
      <a:lvl9pPr marL="1828800" algn="l" defTabSz="2436813" rtl="0" fontAlgn="base" hangingPunct="0">
        <a:lnSpc>
          <a:spcPct val="80000"/>
        </a:lnSpc>
        <a:spcBef>
          <a:spcPct val="0"/>
        </a:spcBef>
        <a:spcAft>
          <a:spcPct val="0"/>
        </a:spcAft>
        <a:defRPr sz="8500">
          <a:solidFill>
            <a:srgbClr val="000000"/>
          </a:solidFill>
          <a:latin typeface="Arial Black" panose="020B0A04020102020204" pitchFamily="34" charset="0"/>
          <a:ea typeface="Arial Black" panose="020B0A04020102020204" pitchFamily="34" charset="0"/>
          <a:cs typeface="Arial Black" panose="020B0A04020102020204" pitchFamily="34" charset="0"/>
          <a:sym typeface="Arial Black" panose="020B0A04020102020204" pitchFamily="34" charset="0"/>
        </a:defRPr>
      </a:lvl9pPr>
    </p:titleStyle>
    <p:bodyStyle>
      <a:lvl1pPr marL="609600" indent="-609600" algn="l" defTabSz="2436813" rtl="0" fontAlgn="base" hangingPunct="0">
        <a:lnSpc>
          <a:spcPct val="90000"/>
        </a:lnSpc>
        <a:spcBef>
          <a:spcPts val="4500"/>
        </a:spcBef>
        <a:spcAft>
          <a:spcPct val="0"/>
        </a:spcAft>
        <a:buSzPct val="123000"/>
        <a:buChar char="•"/>
        <a:defRPr sz="48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1219200" indent="-609600" algn="l" defTabSz="2436813" rtl="0" fontAlgn="base" hangingPunct="0">
        <a:lnSpc>
          <a:spcPct val="90000"/>
        </a:lnSpc>
        <a:spcBef>
          <a:spcPts val="4500"/>
        </a:spcBef>
        <a:spcAft>
          <a:spcPct val="0"/>
        </a:spcAft>
        <a:buSzPct val="123000"/>
        <a:buChar char="•"/>
        <a:defRPr sz="48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828800" indent="-609600" algn="l" defTabSz="2436813" rtl="0" fontAlgn="base" hangingPunct="0">
        <a:lnSpc>
          <a:spcPct val="90000"/>
        </a:lnSpc>
        <a:spcBef>
          <a:spcPts val="4500"/>
        </a:spcBef>
        <a:spcAft>
          <a:spcPct val="0"/>
        </a:spcAft>
        <a:buSzPct val="123000"/>
        <a:buChar char="•"/>
        <a:defRPr sz="48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2438400" indent="-609600" algn="l" defTabSz="2436813" rtl="0" fontAlgn="base" hangingPunct="0">
        <a:lnSpc>
          <a:spcPct val="90000"/>
        </a:lnSpc>
        <a:spcBef>
          <a:spcPts val="4500"/>
        </a:spcBef>
        <a:spcAft>
          <a:spcPct val="0"/>
        </a:spcAft>
        <a:buSzPct val="123000"/>
        <a:buChar char="•"/>
        <a:defRPr sz="48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3048000" indent="-609600" algn="l" defTabSz="2436813" rtl="0" fontAlgn="base" hangingPunct="0">
        <a:lnSpc>
          <a:spcPct val="90000"/>
        </a:lnSpc>
        <a:spcBef>
          <a:spcPts val="4500"/>
        </a:spcBef>
        <a:spcAft>
          <a:spcPct val="0"/>
        </a:spcAft>
        <a:buSzPct val="123000"/>
        <a:buChar char="•"/>
        <a:defRPr sz="48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6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4.xml"/><Relationship Id="rId5" Type="http://schemas.openxmlformats.org/officeDocument/2006/relationships/slide" Target="slide7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yandex.ru/company/researches/2021/driv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andex.ru/search/?text=%D0%B4%D0%B5%D0%BB%D0%B8%D0%BC%D0%BE%D0%B1%D0%B8%D0%BB%D1%8C+%D0%BD%D0%B8%D0%B6%D0%BD%D0%B8%D0%B9+%D0%BD%D0%BE%D0%B2%D0%B3%D0%BE%D1%80%D0%BE%D0%B4&amp;clid=2270455&amp;banerid=0500000134%3A5f5b0c13aac798001b7c59f2&amp;win=454&amp;lr=103817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/>
          </p:cNvSpPr>
          <p:nvPr/>
        </p:nvSpPr>
        <p:spPr bwMode="auto">
          <a:xfrm>
            <a:off x="1200150" y="11858625"/>
            <a:ext cx="219710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l"/>
            <a:endParaRPr lang="ru-RU" altLang="ru-RU" sz="3600" b="1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ChangeArrowheads="1"/>
          </p:cNvSpPr>
          <p:nvPr>
            <p:ph type="ctrTitle"/>
          </p:nvPr>
        </p:nvSpPr>
        <p:spPr>
          <a:xfrm>
            <a:off x="1204913" y="2574925"/>
            <a:ext cx="21972587" cy="4648200"/>
          </a:xfrm>
        </p:spPr>
        <p:txBody>
          <a:bodyPr/>
          <a:lstStyle/>
          <a:p>
            <a:pPr algn="l"/>
            <a:r>
              <a:rPr lang="ru-RU" altLang="ru-RU" sz="11600"/>
              <a:t>Girls Case Championship</a:t>
            </a:r>
          </a:p>
        </p:txBody>
      </p:sp>
      <p:sp>
        <p:nvSpPr>
          <p:cNvPr id="3075" name="Rectangle 3"/>
          <p:cNvSpPr>
            <a:spLocks noChangeArrowheads="1"/>
          </p:cNvSpPr>
          <p:nvPr>
            <p:ph type="subTitle" sz="quarter" idx="1"/>
          </p:nvPr>
        </p:nvSpPr>
        <p:spPr>
          <a:xfrm>
            <a:off x="1215132" y="8802216"/>
            <a:ext cx="21971000" cy="1905000"/>
          </a:xfrm>
        </p:spPr>
        <p:txBody>
          <a:bodyPr/>
          <a:lstStyle/>
          <a:p>
            <a:pPr algn="r" defTabSz="825500">
              <a:lnSpc>
                <a:spcPct val="100000"/>
              </a:lnSpc>
              <a:spcBef>
                <a:spcPct val="0"/>
              </a:spcBef>
              <a:buSzTx/>
            </a:pPr>
            <a:r>
              <a:rPr lang="ru-RU" altLang="ru-RU" sz="4000" b="1" dirty="0" smtClean="0"/>
              <a:t>Участницы команды </a:t>
            </a:r>
            <a:r>
              <a:rPr lang="en-US" altLang="ru-RU" sz="4000" b="1" dirty="0" err="1" smtClean="0"/>
              <a:t>anonymous_system</a:t>
            </a:r>
            <a:endParaRPr lang="en-US" altLang="ru-RU" sz="4000" b="1" dirty="0" smtClean="0"/>
          </a:p>
          <a:p>
            <a:pPr algn="r" defTabSz="825500">
              <a:lnSpc>
                <a:spcPct val="100000"/>
              </a:lnSpc>
              <a:spcBef>
                <a:spcPct val="0"/>
              </a:spcBef>
              <a:buSzTx/>
            </a:pPr>
            <a:r>
              <a:rPr lang="ru-RU" altLang="ru-RU" sz="4000" b="1" dirty="0" smtClean="0"/>
              <a:t>Ляпкина Татьяна</a:t>
            </a:r>
          </a:p>
          <a:p>
            <a:pPr algn="r" defTabSz="825500">
              <a:lnSpc>
                <a:spcPct val="100000"/>
              </a:lnSpc>
              <a:spcBef>
                <a:spcPct val="0"/>
              </a:spcBef>
              <a:buSzTx/>
            </a:pPr>
            <a:r>
              <a:rPr lang="ru-RU" altLang="ru-RU" sz="4000" b="1" dirty="0" smtClean="0"/>
              <a:t>Онищенко Алина</a:t>
            </a:r>
          </a:p>
          <a:p>
            <a:pPr algn="r" defTabSz="825500">
              <a:lnSpc>
                <a:spcPct val="100000"/>
              </a:lnSpc>
              <a:spcBef>
                <a:spcPct val="0"/>
              </a:spcBef>
              <a:buSzTx/>
            </a:pPr>
            <a:r>
              <a:rPr lang="ru-RU" altLang="ru-RU" sz="4000" b="1" dirty="0" err="1" smtClean="0"/>
              <a:t>Бушина</a:t>
            </a:r>
            <a:r>
              <a:rPr lang="ru-RU" altLang="ru-RU" sz="4000" b="1" dirty="0" smtClean="0"/>
              <a:t> Елена</a:t>
            </a:r>
          </a:p>
          <a:p>
            <a:pPr algn="r" defTabSz="825500">
              <a:lnSpc>
                <a:spcPct val="100000"/>
              </a:lnSpc>
              <a:spcBef>
                <a:spcPct val="0"/>
              </a:spcBef>
              <a:buSzTx/>
            </a:pPr>
            <a:r>
              <a:rPr lang="ru-RU" altLang="ru-RU" sz="4000" b="1" dirty="0" err="1" smtClean="0"/>
              <a:t>Разбегаева</a:t>
            </a:r>
            <a:r>
              <a:rPr lang="ru-RU" altLang="ru-RU" sz="4000" b="1" smtClean="0"/>
              <a:t> </a:t>
            </a:r>
            <a:r>
              <a:rPr lang="ru-RU" altLang="ru-RU" sz="4000" b="1" smtClean="0"/>
              <a:t>Елизавета</a:t>
            </a:r>
            <a:endParaRPr lang="ru-RU" altLang="ru-RU" sz="4000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defTabSz="2144713"/>
            <a:r>
              <a:rPr lang="ru-RU" altLang="ru-RU" sz="7400"/>
              <a:t>Финансовые расчеты</a:t>
            </a:r>
          </a:p>
        </p:txBody>
      </p:sp>
      <p:sp>
        <p:nvSpPr>
          <p:cNvPr id="12290" name="Text Box 2"/>
          <p:cNvSpPr txBox="1">
            <a:spLocks/>
          </p:cNvSpPr>
          <p:nvPr/>
        </p:nvSpPr>
        <p:spPr bwMode="auto">
          <a:xfrm>
            <a:off x="1206500" y="2371725"/>
            <a:ext cx="21971000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l"/>
            <a:r>
              <a:rPr lang="ru-RU" altLang="ru-RU" sz="55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Подробные расчеты представлены в Приложении1</a:t>
            </a:r>
            <a:endParaRPr lang="ru-RU" altLang="ru-RU" sz="55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291" name="Rectangle 3"/>
          <p:cNvSpPr>
            <a:spLocks noChangeArrowheads="1"/>
          </p:cNvSpPr>
          <p:nvPr>
            <p:ph type="body" sz="half" idx="1"/>
          </p:nvPr>
        </p:nvSpPr>
        <p:spPr>
          <a:xfrm>
            <a:off x="1206500" y="4248150"/>
            <a:ext cx="11476038" cy="8255000"/>
          </a:xfrm>
        </p:spPr>
        <p:txBody>
          <a:bodyPr/>
          <a:lstStyle/>
          <a:p>
            <a:r>
              <a:rPr lang="ru-RU" altLang="ru-RU" b="1"/>
              <a:t>Срок тестового запуска:</a:t>
            </a:r>
            <a:r>
              <a:rPr lang="ru-RU" altLang="ru-RU"/>
              <a:t> 5 лет</a:t>
            </a:r>
          </a:p>
          <a:p>
            <a:r>
              <a:rPr lang="ru-RU" altLang="ru-RU" b="1"/>
              <a:t>Окупаемость: </a:t>
            </a:r>
            <a:r>
              <a:rPr lang="ru-RU" altLang="ru-RU"/>
              <a:t>4 года</a:t>
            </a:r>
          </a:p>
          <a:p>
            <a:r>
              <a:rPr lang="ru-RU" altLang="ru-RU" b="1"/>
              <a:t>Разовые затраты:</a:t>
            </a:r>
          </a:p>
          <a:p>
            <a:pPr lvl="1"/>
            <a:r>
              <a:rPr lang="ru-RU" altLang="ru-RU"/>
              <a:t>оформление доп страховки</a:t>
            </a:r>
          </a:p>
          <a:p>
            <a:pPr lvl="1"/>
            <a:r>
              <a:rPr lang="ru-RU" altLang="ru-RU"/>
              <a:t>автозапуск и сигнализация</a:t>
            </a:r>
          </a:p>
          <a:p>
            <a:pPr lvl="1"/>
            <a:r>
              <a:rPr lang="ru-RU" altLang="ru-RU"/>
              <a:t>дополнительное gps оборудование</a:t>
            </a:r>
          </a:p>
          <a:p>
            <a:pPr lvl="1"/>
            <a:r>
              <a:rPr lang="ru-RU" altLang="ru-RU"/>
              <a:t>разработка приложения и ПО</a:t>
            </a:r>
          </a:p>
        </p:txBody>
      </p:sp>
      <p:sp>
        <p:nvSpPr>
          <p:cNvPr id="12292" name="Text Box 4"/>
          <p:cNvSpPr txBox="1">
            <a:spLocks/>
          </p:cNvSpPr>
          <p:nvPr/>
        </p:nvSpPr>
        <p:spPr bwMode="auto">
          <a:xfrm>
            <a:off x="12915900" y="4248150"/>
            <a:ext cx="11476038" cy="825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>
            <a:lvl1pPr marL="609600" indent="-6096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1219200" indent="-6096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2436813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2436813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2436813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2436813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l">
              <a:lnSpc>
                <a:spcPct val="90000"/>
              </a:lnSpc>
              <a:spcBef>
                <a:spcPts val="4500"/>
              </a:spcBef>
              <a:buSzPct val="123000"/>
              <a:buFontTx/>
              <a:buChar char="•"/>
            </a:pPr>
            <a:r>
              <a:rPr lang="ru-RU" altLang="ru-RU" sz="4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Ежегодные траты:</a:t>
            </a:r>
            <a:r>
              <a:rPr lang="ru-RU" altLang="ru-RU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</a:p>
          <a:p>
            <a:pPr lvl="1" algn="l">
              <a:lnSpc>
                <a:spcPct val="90000"/>
              </a:lnSpc>
              <a:spcBef>
                <a:spcPts val="4500"/>
              </a:spcBef>
              <a:buSzPct val="123000"/>
              <a:buFontTx/>
              <a:buChar char="•"/>
            </a:pPr>
            <a:r>
              <a:rPr lang="ru-RU" altLang="ru-RU" sz="4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доп</a:t>
            </a:r>
            <a:r>
              <a:rPr lang="ru-RU" altLang="ru-RU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страховка</a:t>
            </a:r>
          </a:p>
          <a:p>
            <a:pPr lvl="1" algn="l">
              <a:lnSpc>
                <a:spcPct val="90000"/>
              </a:lnSpc>
              <a:spcBef>
                <a:spcPts val="4500"/>
              </a:spcBef>
              <a:buSzPct val="123000"/>
              <a:buFontTx/>
              <a:buChar char="•"/>
            </a:pPr>
            <a:r>
              <a:rPr lang="ru-RU" altLang="ru-RU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содержание приложения</a:t>
            </a:r>
          </a:p>
          <a:p>
            <a:pPr lvl="1" algn="l">
              <a:lnSpc>
                <a:spcPct val="90000"/>
              </a:lnSpc>
              <a:spcBef>
                <a:spcPts val="4500"/>
              </a:spcBef>
              <a:buSzPct val="123000"/>
              <a:buFontTx/>
              <a:buChar char="•"/>
            </a:pPr>
            <a:r>
              <a:rPr lang="ru-RU" altLang="ru-RU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топливо</a:t>
            </a:r>
          </a:p>
          <a:p>
            <a:pPr lvl="1" algn="l">
              <a:lnSpc>
                <a:spcPct val="90000"/>
              </a:lnSpc>
              <a:spcBef>
                <a:spcPts val="4500"/>
              </a:spcBef>
              <a:buSzPct val="123000"/>
              <a:buFontTx/>
              <a:buChar char="•"/>
            </a:pPr>
            <a:r>
              <a:rPr lang="ru-RU" altLang="ru-RU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парковка</a:t>
            </a:r>
          </a:p>
          <a:p>
            <a:pPr algn="l">
              <a:lnSpc>
                <a:spcPct val="90000"/>
              </a:lnSpc>
              <a:spcBef>
                <a:spcPts val="4500"/>
              </a:spcBef>
              <a:buSzPct val="123000"/>
              <a:buFontTx/>
              <a:buChar char="•"/>
            </a:pPr>
            <a:r>
              <a:rPr lang="ru-RU" altLang="ru-RU" sz="4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NPV&gt;0, </a:t>
            </a:r>
            <a:r>
              <a:rPr lang="ru-RU" altLang="ru-RU" sz="4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pi</a:t>
            </a:r>
            <a:r>
              <a:rPr lang="ru-RU" altLang="ru-RU" sz="4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&gt;1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682538" y="11754544"/>
            <a:ext cx="101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u="sng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Исходя из результатов, проект считается приемлемым</a:t>
            </a:r>
            <a:r>
              <a:rPr lang="ru-RU" sz="2800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 </a:t>
            </a:r>
            <a:endParaRPr lang="ru-RU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defTabSz="2144713"/>
            <a:r>
              <a:rPr lang="ru-RU" altLang="ru-RU" sz="7400"/>
              <a:t>Инвестиции в проект</a:t>
            </a:r>
          </a:p>
        </p:txBody>
      </p:sp>
      <p:graphicFrame>
        <p:nvGraphicFramePr>
          <p:cNvPr id="13314" name="Group 2"/>
          <p:cNvGraphicFramePr>
            <a:graphicFrameLocks noGrp="1"/>
          </p:cNvGraphicFramePr>
          <p:nvPr/>
        </p:nvGraphicFramePr>
        <p:xfrm>
          <a:off x="2976563" y="4356100"/>
          <a:ext cx="18432462" cy="6776152"/>
        </p:xfrm>
        <a:graphic>
          <a:graphicData uri="http://schemas.openxmlformats.org/drawingml/2006/table">
            <a:tbl>
              <a:tblPr/>
              <a:tblGrid>
                <a:gridCol w="3294062">
                  <a:extLst>
                    <a:ext uri="{9D8B030D-6E8A-4147-A177-3AD203B41FA5}">
                      <a16:colId xmlns:a16="http://schemas.microsoft.com/office/drawing/2014/main" val="1672432382"/>
                    </a:ext>
                  </a:extLst>
                </a:gridCol>
                <a:gridCol w="3708400">
                  <a:extLst>
                    <a:ext uri="{9D8B030D-6E8A-4147-A177-3AD203B41FA5}">
                      <a16:colId xmlns:a16="http://schemas.microsoft.com/office/drawing/2014/main" val="2074039170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116047231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4267593566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640109790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030081909"/>
                    </a:ext>
                  </a:extLst>
                </a:gridCol>
              </a:tblGrid>
              <a:tr h="1316038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4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3500" marR="6350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ставка дисконта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63500" marR="63500" marT="0" marB="0" anchor="ctr" horzOverflow="overflow">
                    <a:lnL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0,11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63500" marR="63500" marT="0" marB="0" anchor="ctr" horzOverflow="overflow">
                    <a:lnL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4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3500" marR="63500" marT="0" marB="0" anchor="ctr" horzOverflow="overflow">
                    <a:lnL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4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3500" marR="63500" marT="0" marB="0" anchor="ctr" horzOverflow="overflow">
                    <a:lnL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4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3500" marR="63500" marT="0" marB="0" anchor="ctr" horzOverflow="overflow">
                    <a:lnL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73805"/>
                  </a:ext>
                </a:extLst>
              </a:tr>
              <a:tr h="69056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годы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63500" marR="6350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1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63500" marR="63500" marT="0" marB="0" anchor="ctr" horzOverflow="overflow">
                    <a:lnL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2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63500" marR="63500" marT="0" marB="0" anchor="ctr" horzOverflow="overflow">
                    <a:lnL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3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63500" marR="63500" marT="0" marB="0" anchor="ctr" horzOverflow="overflow">
                    <a:lnL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4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63500" marR="63500" marT="0" marB="0" anchor="ctr" horzOverflow="overflow">
                    <a:lnL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5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63500" marR="63500" marT="0" marB="0" anchor="ctr" horzOverflow="overflow">
                    <a:lnL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1805854"/>
                  </a:ext>
                </a:extLst>
              </a:tr>
              <a:tr h="69056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profit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63500" marR="6350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2704630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63500" marR="63500" marT="0" marB="0" anchor="ctr" horzOverflow="overflow">
                    <a:lnL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58320000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63500" marR="63500" marT="0" marB="0" anchor="ctr" horzOverflow="overflow">
                    <a:lnL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58320000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63500" marR="63500" marT="0" marB="0" anchor="ctr" horzOverflow="overflow">
                    <a:lnL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58320000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63500" marR="63500" marT="0" marB="0" anchor="ctr" horzOverflow="overflow">
                    <a:lnL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58320000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63500" marR="63500" marT="0" marB="0" anchor="ctr" horzOverflow="overflow">
                    <a:lnL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726330"/>
                  </a:ext>
                </a:extLst>
              </a:tr>
              <a:tr h="69056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investment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63500" marR="6350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39780000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63500" marR="63500" marT="0" marB="0" anchor="ctr" horzOverflow="overflow">
                    <a:lnL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36280000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63500" marR="63500" marT="0" marB="0" anchor="ctr" horzOverflow="overflow">
                    <a:lnL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36280000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63500" marR="63500" marT="0" marB="0" anchor="ctr" horzOverflow="overflow">
                    <a:lnL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36280000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63500" marR="63500" marT="0" marB="0" anchor="ctr" horzOverflow="overflow">
                    <a:lnL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36280000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63500" marR="63500" marT="0" marB="0" anchor="ctr" horzOverflow="overflow">
                    <a:lnL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697394"/>
                  </a:ext>
                </a:extLst>
              </a:tr>
              <a:tr h="1322388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денежный поток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63500" marR="6350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-37075370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63500" marR="63500" marT="0" marB="0" anchor="ctr" horzOverflow="overflow">
                    <a:lnL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17888158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63500" marR="63500" marT="0" marB="0" anchor="ctr" horzOverflow="overflow">
                    <a:lnL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16115458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63500" marR="63500" marT="0" marB="0" anchor="ctr" horzOverflow="overflow">
                    <a:lnL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14518431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63500" marR="63500" marT="0" marB="0" anchor="ctr" horzOverflow="overflow">
                    <a:lnL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13079667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63500" marR="63500" marT="0" marB="0" anchor="ctr" horzOverflow="overflow">
                    <a:lnL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889149"/>
                  </a:ext>
                </a:extLst>
              </a:tr>
              <a:tr h="69056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npv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63500" marR="6350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24526344,41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63500" marR="63500" marT="0" marB="0" anchor="ctr" horzOverflow="overflow">
                    <a:lnL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руб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63500" marR="63500" marT="0" marB="0" anchor="ctr" horzOverflow="overflow">
                    <a:lnL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4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3500" marR="63500" marT="0" marB="0" anchor="ctr" horzOverflow="overflow">
                    <a:lnL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4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3500" marR="63500" marT="0" marB="0" anchor="ctr" horzOverflow="overflow">
                    <a:lnL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4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3500" marR="63500" marT="0" marB="0" anchor="ctr" horzOverflow="overflow">
                    <a:lnL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311758"/>
                  </a:ext>
                </a:extLst>
              </a:tr>
              <a:tr h="69056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dpp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63500" marR="6350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3,072620843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63500" marR="63500" marT="0" marB="0" anchor="ctr" horzOverflow="overflow">
                    <a:lnL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годы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63500" marR="63500" marT="0" marB="0" anchor="ctr" horzOverflow="overflow">
                    <a:lnL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4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3500" marR="63500" marT="0" marB="0" anchor="ctr" horzOverflow="overflow">
                    <a:lnL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4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3500" marR="63500" marT="0" marB="0" anchor="ctr" horzOverflow="overflow">
                    <a:lnL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4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3500" marR="63500" marT="0" marB="0" anchor="ctr" horzOverflow="overflow">
                    <a:lnL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927923"/>
                  </a:ext>
                </a:extLst>
              </a:tr>
              <a:tr h="684213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pi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63500" marR="6350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1,132646535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63500" marR="63500" marT="0" marB="0" anchor="ctr" horzOverflow="overflow">
                    <a:lnL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4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%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63500" marR="63500" marT="0" marB="0" anchor="ctr" horzOverflow="overflow">
                    <a:lnL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4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3500" marR="63500" marT="0" marB="0" anchor="ctr" horzOverflow="overflow">
                    <a:lnL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4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3500" marR="63500" marT="0" marB="0" anchor="ctr" horzOverflow="overflow">
                    <a:lnL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defTabSz="2436813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2436813" rtl="0" eaLnBrk="1" fontAlgn="base" latinLnBrk="0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4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63500" marR="63500" marT="0" marB="0" anchor="ctr" horzOverflow="overflow">
                    <a:lnL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99559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defTabSz="2144713"/>
            <a:r>
              <a:rPr lang="ru-RU" altLang="ru-RU" sz="7400" dirty="0" smtClean="0"/>
              <a:t>Распределение автопарка</a:t>
            </a:r>
            <a:endParaRPr lang="ru-RU" altLang="ru-RU" sz="7400" dirty="0"/>
          </a:p>
        </p:txBody>
      </p:sp>
      <p:sp>
        <p:nvSpPr>
          <p:cNvPr id="2" name="TextBox 1"/>
          <p:cNvSpPr txBox="1"/>
          <p:nvPr/>
        </p:nvSpPr>
        <p:spPr>
          <a:xfrm>
            <a:off x="670720" y="2511425"/>
            <a:ext cx="227545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Если запуск будет успешным, расчеты вызовут доверие, то автопарк можно будет перераспределить. Это будет зависеть от того, по какому графику будут работать водители такси и можно ли им будет выходить в 2 смены подряд. Для того, чтобы понять сколько у нас примерно будет оставаться свободных машин, мы написали программу на </a:t>
            </a:r>
            <a:r>
              <a:rPr lang="en-US" sz="32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Python</a:t>
            </a:r>
            <a:r>
              <a:rPr lang="ru-RU" sz="32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. Конечно, в реальной жизни, программа должна быть гораздо сложнее. Также, возможно, понадобится использовать </a:t>
            </a:r>
            <a:r>
              <a:rPr lang="ru-RU" sz="3200" b="1" dirty="0" err="1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нейросеть</a:t>
            </a:r>
            <a:r>
              <a:rPr lang="ru-RU" sz="32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, которая максимально оптимально будет распределять машины на такси и </a:t>
            </a:r>
            <a:r>
              <a:rPr lang="ru-RU" sz="3200" b="1" dirty="0" err="1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каршеринг</a:t>
            </a:r>
            <a:r>
              <a:rPr lang="ru-RU" sz="32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.</a:t>
            </a:r>
            <a:endParaRPr lang="ru-RU" sz="3200" b="1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5362" name="Picture 2" descr="https://sun9-85.userapi.com/impg/BVz1ymWIdvs3I7KgyDDBL16B8_FDp4jf5ywF2w/SRIVcKwCHX4.jpg?size=588x166&amp;quality=96&amp;sign=b2fc68d2da2ad6f07d4a3722831ebe22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256" y="6353944"/>
            <a:ext cx="12582632" cy="355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93674" y="10470884"/>
            <a:ext cx="13284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Работу нашей программы можно посмотреть в Приложении2. Файл </a:t>
            </a:r>
            <a:r>
              <a:rPr lang="en-US" dirty="0" smtClean="0"/>
              <a:t>anonymous_system.exe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24443" y="11532542"/>
            <a:ext cx="12023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Итог: в среднем 100 машин в 1 смену будут доступны для </a:t>
            </a:r>
            <a:r>
              <a:rPr lang="ru-RU" b="1" dirty="0" err="1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каршеринга</a:t>
            </a:r>
            <a:r>
              <a:rPr lang="ru-RU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 из 270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74952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defTabSz="2144713"/>
            <a:r>
              <a:rPr lang="ru-RU" altLang="ru-RU" sz="7400"/>
              <a:t>Продвижение</a:t>
            </a:r>
          </a:p>
        </p:txBody>
      </p:sp>
      <p:sp>
        <p:nvSpPr>
          <p:cNvPr id="11266" name="AutoShape 2"/>
          <p:cNvSpPr>
            <a:spLocks/>
          </p:cNvSpPr>
          <p:nvPr/>
        </p:nvSpPr>
        <p:spPr bwMode="auto">
          <a:xfrm>
            <a:off x="6591300" y="4010025"/>
            <a:ext cx="1741488" cy="4494213"/>
          </a:xfrm>
          <a:custGeom>
            <a:avLst/>
            <a:gdLst>
              <a:gd name="T0" fmla="+- 0 10760 25"/>
              <a:gd name="T1" fmla="*/ T0 w 21470"/>
              <a:gd name="T2" fmla="+- 0 10771 20"/>
              <a:gd name="T3" fmla="*/ 10771 h 21502"/>
              <a:gd name="T4" fmla="+- 0 10760 25"/>
              <a:gd name="T5" fmla="*/ T4 w 21470"/>
              <a:gd name="T6" fmla="+- 0 10771 20"/>
              <a:gd name="T7" fmla="*/ 10771 h 21502"/>
              <a:gd name="T8" fmla="+- 0 10760 25"/>
              <a:gd name="T9" fmla="*/ T8 w 21470"/>
              <a:gd name="T10" fmla="+- 0 10771 20"/>
              <a:gd name="T11" fmla="*/ 10771 h 21502"/>
              <a:gd name="T12" fmla="+- 0 10760 25"/>
              <a:gd name="T13" fmla="*/ T12 w 21470"/>
              <a:gd name="T14" fmla="+- 0 10771 20"/>
              <a:gd name="T15" fmla="*/ 10771 h 215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470" h="21502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gradFill rotWithShape="0">
            <a:gsLst>
              <a:gs pos="0">
                <a:srgbClr val="460870"/>
              </a:gs>
              <a:gs pos="100000">
                <a:srgbClr val="CB69B0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endParaRPr lang="ru-RU" altLang="ru-RU" sz="3200">
              <a:solidFill>
                <a:srgbClr val="FFFFFF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11267" name="Text Box 3"/>
          <p:cNvSpPr txBox="1">
            <a:spLocks/>
          </p:cNvSpPr>
          <p:nvPr/>
        </p:nvSpPr>
        <p:spPr bwMode="auto">
          <a:xfrm>
            <a:off x="5143500" y="9109075"/>
            <a:ext cx="4637088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ru-RU" altLang="ru-RU" sz="35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influencer-маркетинг</a:t>
            </a:r>
          </a:p>
        </p:txBody>
      </p:sp>
      <p:sp>
        <p:nvSpPr>
          <p:cNvPr id="11268" name="AutoShape 4"/>
          <p:cNvSpPr>
            <a:spLocks/>
          </p:cNvSpPr>
          <p:nvPr/>
        </p:nvSpPr>
        <p:spPr bwMode="auto">
          <a:xfrm>
            <a:off x="14674850" y="4613275"/>
            <a:ext cx="3287713" cy="32877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  <a:moveTo>
                  <a:pt x="10800" y="1252"/>
                </a:moveTo>
                <a:cubicBezTo>
                  <a:pt x="16065" y="1252"/>
                  <a:pt x="20348" y="5536"/>
                  <a:pt x="20348" y="10800"/>
                </a:cubicBezTo>
                <a:cubicBezTo>
                  <a:pt x="20348" y="16065"/>
                  <a:pt x="16064" y="20348"/>
                  <a:pt x="10800" y="20348"/>
                </a:cubicBezTo>
                <a:cubicBezTo>
                  <a:pt x="5536" y="20348"/>
                  <a:pt x="1252" y="16065"/>
                  <a:pt x="1252" y="10800"/>
                </a:cubicBezTo>
                <a:cubicBezTo>
                  <a:pt x="1252" y="5536"/>
                  <a:pt x="5535" y="1252"/>
                  <a:pt x="10800" y="1252"/>
                </a:cubicBezTo>
                <a:close/>
                <a:moveTo>
                  <a:pt x="10800" y="1520"/>
                </a:moveTo>
                <a:cubicBezTo>
                  <a:pt x="5684" y="1520"/>
                  <a:pt x="1520" y="5684"/>
                  <a:pt x="1520" y="10800"/>
                </a:cubicBezTo>
                <a:cubicBezTo>
                  <a:pt x="1520" y="15916"/>
                  <a:pt x="5684" y="20080"/>
                  <a:pt x="10800" y="20080"/>
                </a:cubicBezTo>
                <a:cubicBezTo>
                  <a:pt x="15916" y="20080"/>
                  <a:pt x="20078" y="15916"/>
                  <a:pt x="20078" y="10800"/>
                </a:cubicBezTo>
                <a:cubicBezTo>
                  <a:pt x="20078" y="5684"/>
                  <a:pt x="15916" y="1520"/>
                  <a:pt x="10800" y="1520"/>
                </a:cubicBezTo>
                <a:close/>
                <a:moveTo>
                  <a:pt x="10800" y="2810"/>
                </a:moveTo>
                <a:cubicBezTo>
                  <a:pt x="15213" y="2810"/>
                  <a:pt x="18789" y="6387"/>
                  <a:pt x="18789" y="10800"/>
                </a:cubicBezTo>
                <a:cubicBezTo>
                  <a:pt x="18789" y="15213"/>
                  <a:pt x="15213" y="18790"/>
                  <a:pt x="10800" y="18790"/>
                </a:cubicBezTo>
                <a:cubicBezTo>
                  <a:pt x="6387" y="18790"/>
                  <a:pt x="2810" y="15213"/>
                  <a:pt x="2810" y="10800"/>
                </a:cubicBezTo>
                <a:cubicBezTo>
                  <a:pt x="2810" y="6387"/>
                  <a:pt x="6387" y="2810"/>
                  <a:pt x="10800" y="2810"/>
                </a:cubicBezTo>
                <a:close/>
                <a:moveTo>
                  <a:pt x="10800" y="4855"/>
                </a:moveTo>
                <a:cubicBezTo>
                  <a:pt x="7517" y="4855"/>
                  <a:pt x="4855" y="7517"/>
                  <a:pt x="4855" y="10800"/>
                </a:cubicBezTo>
                <a:cubicBezTo>
                  <a:pt x="4855" y="14083"/>
                  <a:pt x="7517" y="16745"/>
                  <a:pt x="10800" y="16745"/>
                </a:cubicBezTo>
                <a:cubicBezTo>
                  <a:pt x="14083" y="16745"/>
                  <a:pt x="16743" y="14083"/>
                  <a:pt x="16743" y="10800"/>
                </a:cubicBezTo>
                <a:cubicBezTo>
                  <a:pt x="16743" y="7517"/>
                  <a:pt x="14083" y="4855"/>
                  <a:pt x="10800" y="4855"/>
                </a:cubicBezTo>
                <a:close/>
                <a:moveTo>
                  <a:pt x="10800" y="6664"/>
                </a:moveTo>
                <a:cubicBezTo>
                  <a:pt x="13085" y="6664"/>
                  <a:pt x="14936" y="8515"/>
                  <a:pt x="14936" y="10800"/>
                </a:cubicBezTo>
                <a:cubicBezTo>
                  <a:pt x="14936" y="13085"/>
                  <a:pt x="13085" y="14936"/>
                  <a:pt x="10800" y="14936"/>
                </a:cubicBezTo>
                <a:cubicBezTo>
                  <a:pt x="8515" y="14936"/>
                  <a:pt x="6662" y="13085"/>
                  <a:pt x="6662" y="10800"/>
                </a:cubicBezTo>
                <a:cubicBezTo>
                  <a:pt x="6662" y="8515"/>
                  <a:pt x="8515" y="6664"/>
                  <a:pt x="10800" y="6664"/>
                </a:cubicBezTo>
                <a:close/>
                <a:moveTo>
                  <a:pt x="10800" y="8755"/>
                </a:moveTo>
                <a:cubicBezTo>
                  <a:pt x="10276" y="8755"/>
                  <a:pt x="9752" y="8954"/>
                  <a:pt x="9352" y="9354"/>
                </a:cubicBezTo>
                <a:cubicBezTo>
                  <a:pt x="8553" y="10153"/>
                  <a:pt x="8553" y="11447"/>
                  <a:pt x="9352" y="12246"/>
                </a:cubicBezTo>
                <a:cubicBezTo>
                  <a:pt x="10151" y="13045"/>
                  <a:pt x="11447" y="13045"/>
                  <a:pt x="12246" y="12246"/>
                </a:cubicBezTo>
                <a:cubicBezTo>
                  <a:pt x="13045" y="11447"/>
                  <a:pt x="13045" y="10153"/>
                  <a:pt x="12246" y="9354"/>
                </a:cubicBezTo>
                <a:cubicBezTo>
                  <a:pt x="11847" y="8954"/>
                  <a:pt x="11324" y="8755"/>
                  <a:pt x="10800" y="8755"/>
                </a:cubicBezTo>
                <a:close/>
              </a:path>
            </a:pathLst>
          </a:custGeom>
          <a:gradFill rotWithShape="0">
            <a:gsLst>
              <a:gs pos="0">
                <a:srgbClr val="460870"/>
              </a:gs>
              <a:gs pos="100000">
                <a:srgbClr val="CB69B0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endParaRPr lang="ru-RU" altLang="ru-RU" sz="3200">
              <a:solidFill>
                <a:srgbClr val="FFFFFF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11269" name="Text Box 5"/>
          <p:cNvSpPr txBox="1">
            <a:spLocks/>
          </p:cNvSpPr>
          <p:nvPr/>
        </p:nvSpPr>
        <p:spPr bwMode="auto">
          <a:xfrm>
            <a:off x="13398500" y="9109075"/>
            <a:ext cx="5840413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ru-RU" altLang="ru-RU" sz="35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таргетированная реклама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>
            <p:ph type="title"/>
          </p:nvPr>
        </p:nvSpPr>
        <p:spPr>
          <a:xfrm>
            <a:off x="1204913" y="1079500"/>
            <a:ext cx="21972587" cy="2795588"/>
          </a:xfrm>
        </p:spPr>
        <p:txBody>
          <a:bodyPr/>
          <a:lstStyle/>
          <a:p>
            <a:pPr defTabSz="2363788"/>
            <a:r>
              <a:rPr lang="ru-RU" altLang="ru-RU" sz="8200"/>
              <a:t>Факторы, </a:t>
            </a:r>
            <a:br>
              <a:rPr lang="ru-RU" altLang="ru-RU" sz="8200"/>
            </a:br>
            <a:r>
              <a:rPr lang="ru-RU" altLang="ru-RU" sz="8200"/>
              <a:t>которые не вошли в наши расчеты</a:t>
            </a:r>
          </a:p>
        </p:txBody>
      </p:sp>
      <p:sp>
        <p:nvSpPr>
          <p:cNvPr id="14338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dirty="0"/>
              <a:t>Установка дополнительного оборудования (например, </a:t>
            </a:r>
            <a:r>
              <a:rPr lang="ru-RU" altLang="ru-RU" dirty="0" err="1"/>
              <a:t>алкозамки</a:t>
            </a:r>
            <a:r>
              <a:rPr lang="ru-RU" altLang="ru-RU" dirty="0"/>
              <a:t>)</a:t>
            </a:r>
          </a:p>
          <a:p>
            <a:r>
              <a:rPr lang="ru-RU" altLang="ru-RU" dirty="0"/>
              <a:t> Расходы на маркетинг</a:t>
            </a:r>
          </a:p>
          <a:p>
            <a:r>
              <a:rPr lang="ru-RU" altLang="ru-RU" dirty="0"/>
              <a:t>Простой автомобиля</a:t>
            </a:r>
          </a:p>
          <a:p>
            <a:r>
              <a:rPr lang="ru-RU" altLang="ru-RU" dirty="0"/>
              <a:t>Амортизация техники</a:t>
            </a:r>
          </a:p>
          <a:p>
            <a:r>
              <a:rPr lang="ru-RU" altLang="ru-RU" dirty="0"/>
              <a:t>ФОТ дополнительных сотрудников</a:t>
            </a:r>
          </a:p>
          <a:p>
            <a:r>
              <a:rPr lang="ru-RU" altLang="ru-RU" dirty="0"/>
              <a:t>Мойка автомобилей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6500" y="1079501"/>
            <a:ext cx="18834372" cy="1314004"/>
          </a:xfrm>
        </p:spPr>
        <p:txBody>
          <a:bodyPr/>
          <a:lstStyle/>
          <a:p>
            <a:r>
              <a:rPr lang="ru-RU" sz="8000" dirty="0" smtClean="0"/>
              <a:t>Предложения по развитию</a:t>
            </a:r>
            <a:endParaRPr lang="ru-RU" sz="8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0753" y="5273824"/>
            <a:ext cx="19050396" cy="4626074"/>
          </a:xfrm>
        </p:spPr>
        <p:txBody>
          <a:bodyPr/>
          <a:lstStyle/>
          <a:p>
            <a:r>
              <a:rPr lang="ru-RU" dirty="0" smtClean="0"/>
              <a:t>Использование </a:t>
            </a:r>
            <a:r>
              <a:rPr lang="ru-RU" dirty="0" err="1" smtClean="0"/>
              <a:t>нейросетей</a:t>
            </a:r>
            <a:endParaRPr lang="ru-RU" dirty="0" smtClean="0"/>
          </a:p>
          <a:p>
            <a:r>
              <a:rPr lang="ru-RU" dirty="0" smtClean="0"/>
              <a:t>Установка умных </a:t>
            </a:r>
            <a:r>
              <a:rPr lang="ru-RU" dirty="0" err="1" smtClean="0"/>
              <a:t>алкозамков</a:t>
            </a:r>
            <a:r>
              <a:rPr lang="ru-RU" dirty="0" smtClean="0"/>
              <a:t> (компания </a:t>
            </a:r>
            <a:r>
              <a:rPr lang="en-US" dirty="0" err="1" smtClean="0"/>
              <a:t>facemetric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Снижение цен и скидки в первое время запуска проекта</a:t>
            </a:r>
          </a:p>
          <a:p>
            <a:r>
              <a:rPr lang="ru-RU" dirty="0" smtClean="0"/>
              <a:t>Бонусы, акции для постоянных клиентов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90711" y="2681536"/>
            <a:ext cx="230546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Для того, чтобы повысить уровень доверия к </a:t>
            </a:r>
            <a:r>
              <a:rPr lang="ru-RU" sz="3200" b="1" dirty="0" err="1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каршерингу</a:t>
            </a:r>
            <a:r>
              <a:rPr lang="ru-RU" sz="32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, а также привлечь новых клиентов, мы предлагаем добавить несколько решений. Они не учитывались в ходе </a:t>
            </a:r>
            <a:r>
              <a:rPr lang="ru-RU" sz="3200" b="1" dirty="0" err="1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рассчетов</a:t>
            </a:r>
            <a:r>
              <a:rPr lang="ru-RU" sz="32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, но могут быть в дальнейшем использованы для улучшения качества сервиса.</a:t>
            </a:r>
            <a:endParaRPr lang="ru-RU" sz="3200" b="1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9558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2768" y="5921896"/>
            <a:ext cx="21971000" cy="1431925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Спасибо за внимание!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58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defTabSz="2144713"/>
            <a:r>
              <a:rPr lang="ru-RU" altLang="ru-RU" sz="7400"/>
              <a:t>Содержание</a:t>
            </a:r>
          </a:p>
        </p:txBody>
      </p:sp>
      <p:sp>
        <p:nvSpPr>
          <p:cNvPr id="4098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 marL="425450" indent="-425450" defTabSz="1706563">
              <a:spcBef>
                <a:spcPts val="3100"/>
              </a:spcBef>
            </a:pPr>
            <a:r>
              <a:rPr lang="ru-RU" altLang="ru-RU" sz="3300" u="sng">
                <a:hlinkClick r:id="rId2" action="ppaction://hlinksldjump"/>
              </a:rPr>
              <a:t>Анализ рынка каршеринга в России</a:t>
            </a:r>
            <a:endParaRPr lang="ru-RU" altLang="ru-RU" sz="3300"/>
          </a:p>
          <a:p>
            <a:pPr marL="425450" indent="-425450" defTabSz="1706563">
              <a:spcBef>
                <a:spcPts val="3100"/>
              </a:spcBef>
            </a:pPr>
            <a:r>
              <a:rPr lang="ru-RU" altLang="ru-RU" sz="3300" u="sng">
                <a:hlinkClick r:id="rId3" action="ppaction://hlinksldjump"/>
              </a:rPr>
              <a:t>Каршеринг в Нижнем Новгороде</a:t>
            </a:r>
            <a:endParaRPr lang="ru-RU" altLang="ru-RU" sz="3300"/>
          </a:p>
          <a:p>
            <a:pPr marL="425450" indent="-425450" defTabSz="1706563">
              <a:spcBef>
                <a:spcPts val="3100"/>
              </a:spcBef>
            </a:pPr>
            <a:r>
              <a:rPr lang="ru-RU" altLang="ru-RU" sz="3300" u="sng">
                <a:hlinkClick r:id="rId4" action="ppaction://hlinksldjump"/>
              </a:rPr>
              <a:t>Целевая аудитория</a:t>
            </a:r>
            <a:endParaRPr lang="ru-RU" altLang="ru-RU" sz="3300"/>
          </a:p>
          <a:p>
            <a:pPr marL="425450" indent="-425450" defTabSz="1706563">
              <a:spcBef>
                <a:spcPts val="3100"/>
              </a:spcBef>
            </a:pPr>
            <a:r>
              <a:rPr lang="ru-RU" altLang="ru-RU" sz="3300" u="sng">
                <a:hlinkClick r:id="rId5" action="ppaction://hlinksldjump"/>
              </a:rPr>
              <a:t>Требования к системе</a:t>
            </a:r>
            <a:endParaRPr lang="ru-RU" altLang="ru-RU" sz="3300"/>
          </a:p>
          <a:p>
            <a:pPr marL="425450" indent="-425450" defTabSz="1706563">
              <a:spcBef>
                <a:spcPts val="3100"/>
              </a:spcBef>
            </a:pPr>
            <a:r>
              <a:rPr lang="ru-RU" altLang="ru-RU" sz="3300" u="sng">
                <a:hlinkClick r:id="rId6" action="ppaction://hlinksldjump"/>
              </a:rPr>
              <a:t>Макет приложения</a:t>
            </a:r>
            <a:endParaRPr lang="ru-RU" altLang="ru-RU" sz="3300"/>
          </a:p>
          <a:p>
            <a:pPr marL="425450" indent="-425450" defTabSz="1706563">
              <a:spcBef>
                <a:spcPts val="3100"/>
              </a:spcBef>
            </a:pPr>
            <a:r>
              <a:rPr lang="ru-RU" altLang="ru-RU" sz="3300" u="sng">
                <a:hlinkClick r:id="rId7" action="ppaction://hlinksldjump"/>
              </a:rPr>
              <a:t>Распределение автопарка</a:t>
            </a:r>
            <a:endParaRPr lang="ru-RU" altLang="ru-RU" sz="3300"/>
          </a:p>
          <a:p>
            <a:pPr marL="425450" indent="-425450" defTabSz="1706563">
              <a:spcBef>
                <a:spcPts val="3100"/>
              </a:spcBef>
            </a:pPr>
            <a:r>
              <a:rPr lang="ru-RU" altLang="ru-RU" sz="3300" u="sng">
                <a:hlinkClick r:id="rId8" action="ppaction://hlinksldjump"/>
              </a:rPr>
              <a:t>Продвижение</a:t>
            </a:r>
            <a:endParaRPr lang="ru-RU" altLang="ru-RU" sz="3300"/>
          </a:p>
          <a:p>
            <a:pPr marL="425450" indent="-425450" defTabSz="1706563">
              <a:spcBef>
                <a:spcPts val="3100"/>
              </a:spcBef>
            </a:pPr>
            <a:r>
              <a:rPr lang="ru-RU" altLang="ru-RU" sz="3300" u="sng">
                <a:hlinkClick r:id="rId9" action="ppaction://hlinksldjump"/>
              </a:rPr>
              <a:t>Финансовые расчеты</a:t>
            </a:r>
            <a:endParaRPr lang="ru-RU" altLang="ru-RU" sz="3300"/>
          </a:p>
          <a:p>
            <a:pPr marL="425450" indent="-425450" defTabSz="1706563">
              <a:spcBef>
                <a:spcPts val="3100"/>
              </a:spcBef>
            </a:pPr>
            <a:r>
              <a:rPr lang="ru-RU" altLang="ru-RU" sz="3300" u="sng">
                <a:hlinkClick r:id="rId10" action="ppaction://hlinksldjump"/>
              </a:rPr>
              <a:t>Инвестиции в проект</a:t>
            </a:r>
            <a:endParaRPr lang="ru-RU" altLang="ru-RU" sz="3300"/>
          </a:p>
          <a:p>
            <a:pPr marL="425450" indent="-425450" defTabSz="1706563">
              <a:spcBef>
                <a:spcPts val="3100"/>
              </a:spcBef>
            </a:pPr>
            <a:r>
              <a:rPr lang="ru-RU" altLang="ru-RU" sz="3300" u="sng">
                <a:hlinkClick r:id="rId11" action="ppaction://hlinksldjump"/>
              </a:rPr>
              <a:t>Факторы, которые не вошли в наши расчеты</a:t>
            </a:r>
            <a:endParaRPr lang="ru-RU" altLang="ru-RU" sz="330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defTabSz="2144713"/>
            <a:r>
              <a:rPr lang="ru-RU" altLang="ru-RU" sz="7400"/>
              <a:t>Анализ рынка каршеринга в России</a:t>
            </a:r>
          </a:p>
        </p:txBody>
      </p:sp>
      <p:pic>
        <p:nvPicPr>
          <p:cNvPr id="5122" name="Picture 2" descr="1200x630w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5432425"/>
            <a:ext cx="2357437" cy="236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3" name="Picture 3" descr="11556_para1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8958263"/>
            <a:ext cx="2351087" cy="236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4" name="Picture 4" descr="SitiDrajv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9538" y="5432425"/>
            <a:ext cx="2360612" cy="236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5" name="Picture 5" descr="1200x630wa-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7950" y="8958263"/>
            <a:ext cx="2363788" cy="236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6" name="AutoShape 6"/>
          <p:cNvSpPr>
            <a:spLocks/>
          </p:cNvSpPr>
          <p:nvPr/>
        </p:nvSpPr>
        <p:spPr bwMode="auto">
          <a:xfrm>
            <a:off x="5500688" y="5700713"/>
            <a:ext cx="1624012" cy="5984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6576" y="0"/>
                </a:moveTo>
                <a:cubicBezTo>
                  <a:pt x="6226" y="0"/>
                  <a:pt x="5884" y="295"/>
                  <a:pt x="5598" y="845"/>
                </a:cubicBezTo>
                <a:cubicBezTo>
                  <a:pt x="4938" y="2115"/>
                  <a:pt x="3969" y="5290"/>
                  <a:pt x="3633" y="5871"/>
                </a:cubicBezTo>
                <a:cubicBezTo>
                  <a:pt x="3493" y="6112"/>
                  <a:pt x="3340" y="6291"/>
                  <a:pt x="3176" y="6344"/>
                </a:cubicBezTo>
                <a:lnTo>
                  <a:pt x="1095" y="7538"/>
                </a:lnTo>
                <a:cubicBezTo>
                  <a:pt x="742" y="7653"/>
                  <a:pt x="478" y="8466"/>
                  <a:pt x="477" y="9431"/>
                </a:cubicBezTo>
                <a:lnTo>
                  <a:pt x="476" y="11765"/>
                </a:lnTo>
                <a:lnTo>
                  <a:pt x="386" y="11765"/>
                </a:lnTo>
                <a:cubicBezTo>
                  <a:pt x="173" y="11765"/>
                  <a:pt x="0" y="12234"/>
                  <a:pt x="0" y="12812"/>
                </a:cubicBezTo>
                <a:lnTo>
                  <a:pt x="0" y="17084"/>
                </a:lnTo>
                <a:cubicBezTo>
                  <a:pt x="0" y="17662"/>
                  <a:pt x="173" y="18132"/>
                  <a:pt x="386" y="18132"/>
                </a:cubicBezTo>
                <a:lnTo>
                  <a:pt x="1314" y="18132"/>
                </a:lnTo>
                <a:lnTo>
                  <a:pt x="2131" y="18132"/>
                </a:lnTo>
                <a:cubicBezTo>
                  <a:pt x="2103" y="17765"/>
                  <a:pt x="2089" y="17382"/>
                  <a:pt x="2089" y="16992"/>
                </a:cubicBezTo>
                <a:cubicBezTo>
                  <a:pt x="2089" y="13890"/>
                  <a:pt x="3016" y="11379"/>
                  <a:pt x="4159" y="11379"/>
                </a:cubicBezTo>
                <a:cubicBezTo>
                  <a:pt x="5302" y="11379"/>
                  <a:pt x="6229" y="13890"/>
                  <a:pt x="6229" y="16992"/>
                </a:cubicBezTo>
                <a:cubicBezTo>
                  <a:pt x="6229" y="17382"/>
                  <a:pt x="6215" y="17765"/>
                  <a:pt x="6187" y="18132"/>
                </a:cubicBezTo>
                <a:lnTo>
                  <a:pt x="15164" y="18132"/>
                </a:lnTo>
                <a:cubicBezTo>
                  <a:pt x="15136" y="17765"/>
                  <a:pt x="15122" y="17382"/>
                  <a:pt x="15122" y="16992"/>
                </a:cubicBezTo>
                <a:cubicBezTo>
                  <a:pt x="15122" y="13890"/>
                  <a:pt x="16047" y="11379"/>
                  <a:pt x="17190" y="11379"/>
                </a:cubicBezTo>
                <a:cubicBezTo>
                  <a:pt x="18333" y="11379"/>
                  <a:pt x="19260" y="13890"/>
                  <a:pt x="19260" y="16992"/>
                </a:cubicBezTo>
                <a:cubicBezTo>
                  <a:pt x="19260" y="17405"/>
                  <a:pt x="19244" y="17809"/>
                  <a:pt x="19213" y="18196"/>
                </a:cubicBezTo>
                <a:lnTo>
                  <a:pt x="20288" y="18196"/>
                </a:lnTo>
                <a:lnTo>
                  <a:pt x="20933" y="18196"/>
                </a:lnTo>
                <a:lnTo>
                  <a:pt x="21216" y="18196"/>
                </a:lnTo>
                <a:cubicBezTo>
                  <a:pt x="21429" y="18196"/>
                  <a:pt x="21600" y="17727"/>
                  <a:pt x="21600" y="17149"/>
                </a:cubicBezTo>
                <a:lnTo>
                  <a:pt x="21600" y="12876"/>
                </a:lnTo>
                <a:cubicBezTo>
                  <a:pt x="21600" y="12298"/>
                  <a:pt x="21429" y="11829"/>
                  <a:pt x="21216" y="11829"/>
                </a:cubicBezTo>
                <a:lnTo>
                  <a:pt x="21123" y="11829"/>
                </a:lnTo>
                <a:lnTo>
                  <a:pt x="21123" y="10547"/>
                </a:lnTo>
                <a:cubicBezTo>
                  <a:pt x="21122" y="9984"/>
                  <a:pt x="20977" y="9502"/>
                  <a:pt x="20774" y="9390"/>
                </a:cubicBezTo>
                <a:cubicBezTo>
                  <a:pt x="19830" y="8871"/>
                  <a:pt x="16833" y="7290"/>
                  <a:pt x="15856" y="6776"/>
                </a:cubicBezTo>
                <a:cubicBezTo>
                  <a:pt x="15652" y="6669"/>
                  <a:pt x="15467" y="6407"/>
                  <a:pt x="15318" y="6013"/>
                </a:cubicBezTo>
                <a:cubicBezTo>
                  <a:pt x="14863" y="4811"/>
                  <a:pt x="13848" y="2126"/>
                  <a:pt x="13422" y="997"/>
                </a:cubicBezTo>
                <a:cubicBezTo>
                  <a:pt x="13177" y="346"/>
                  <a:pt x="12823" y="0"/>
                  <a:pt x="12408" y="0"/>
                </a:cubicBezTo>
                <a:lnTo>
                  <a:pt x="8713" y="0"/>
                </a:lnTo>
                <a:lnTo>
                  <a:pt x="6576" y="0"/>
                </a:lnTo>
                <a:close/>
                <a:moveTo>
                  <a:pt x="7100" y="1507"/>
                </a:moveTo>
                <a:lnTo>
                  <a:pt x="8901" y="1507"/>
                </a:lnTo>
                <a:cubicBezTo>
                  <a:pt x="9005" y="1507"/>
                  <a:pt x="9091" y="1729"/>
                  <a:pt x="9095" y="2012"/>
                </a:cubicBezTo>
                <a:lnTo>
                  <a:pt x="9165" y="6280"/>
                </a:lnTo>
                <a:cubicBezTo>
                  <a:pt x="9171" y="6638"/>
                  <a:pt x="9065" y="6937"/>
                  <a:pt x="8933" y="6937"/>
                </a:cubicBezTo>
                <a:lnTo>
                  <a:pt x="5932" y="6937"/>
                </a:lnTo>
                <a:cubicBezTo>
                  <a:pt x="5781" y="6937"/>
                  <a:pt x="5677" y="6527"/>
                  <a:pt x="5732" y="6146"/>
                </a:cubicBezTo>
                <a:lnTo>
                  <a:pt x="6361" y="2742"/>
                </a:lnTo>
                <a:cubicBezTo>
                  <a:pt x="6502" y="1984"/>
                  <a:pt x="6787" y="1507"/>
                  <a:pt x="7100" y="1507"/>
                </a:cubicBezTo>
                <a:close/>
                <a:moveTo>
                  <a:pt x="9960" y="1507"/>
                </a:moveTo>
                <a:lnTo>
                  <a:pt x="12525" y="1507"/>
                </a:lnTo>
                <a:cubicBezTo>
                  <a:pt x="12815" y="1507"/>
                  <a:pt x="13055" y="1783"/>
                  <a:pt x="13205" y="2288"/>
                </a:cubicBezTo>
                <a:lnTo>
                  <a:pt x="14353" y="6142"/>
                </a:lnTo>
                <a:cubicBezTo>
                  <a:pt x="14434" y="6412"/>
                  <a:pt x="14288" y="6937"/>
                  <a:pt x="14133" y="6937"/>
                </a:cubicBezTo>
                <a:lnTo>
                  <a:pt x="10196" y="6937"/>
                </a:lnTo>
                <a:cubicBezTo>
                  <a:pt x="10065" y="6937"/>
                  <a:pt x="9960" y="6688"/>
                  <a:pt x="9947" y="6339"/>
                </a:cubicBezTo>
                <a:lnTo>
                  <a:pt x="9779" y="2044"/>
                </a:lnTo>
                <a:cubicBezTo>
                  <a:pt x="9768" y="1766"/>
                  <a:pt x="9856" y="1507"/>
                  <a:pt x="9960" y="1507"/>
                </a:cubicBezTo>
                <a:close/>
                <a:moveTo>
                  <a:pt x="4159" y="12389"/>
                </a:moveTo>
                <a:cubicBezTo>
                  <a:pt x="3222" y="12389"/>
                  <a:pt x="2463" y="14450"/>
                  <a:pt x="2463" y="16992"/>
                </a:cubicBezTo>
                <a:cubicBezTo>
                  <a:pt x="2463" y="19535"/>
                  <a:pt x="3222" y="21600"/>
                  <a:pt x="4159" y="21600"/>
                </a:cubicBezTo>
                <a:cubicBezTo>
                  <a:pt x="5096" y="21600"/>
                  <a:pt x="5855" y="19535"/>
                  <a:pt x="5855" y="16992"/>
                </a:cubicBezTo>
                <a:cubicBezTo>
                  <a:pt x="5855" y="14450"/>
                  <a:pt x="5096" y="12389"/>
                  <a:pt x="4159" y="12389"/>
                </a:cubicBezTo>
                <a:close/>
                <a:moveTo>
                  <a:pt x="17190" y="12389"/>
                </a:moveTo>
                <a:cubicBezTo>
                  <a:pt x="16253" y="12389"/>
                  <a:pt x="15494" y="14450"/>
                  <a:pt x="15494" y="16992"/>
                </a:cubicBezTo>
                <a:cubicBezTo>
                  <a:pt x="15494" y="19535"/>
                  <a:pt x="16253" y="21600"/>
                  <a:pt x="17190" y="21600"/>
                </a:cubicBezTo>
                <a:cubicBezTo>
                  <a:pt x="18127" y="21600"/>
                  <a:pt x="18888" y="19535"/>
                  <a:pt x="18888" y="16992"/>
                </a:cubicBezTo>
                <a:cubicBezTo>
                  <a:pt x="18888" y="14450"/>
                  <a:pt x="18127" y="12389"/>
                  <a:pt x="17190" y="12389"/>
                </a:cubicBezTo>
                <a:close/>
                <a:moveTo>
                  <a:pt x="4159" y="14829"/>
                </a:moveTo>
                <a:cubicBezTo>
                  <a:pt x="4599" y="14829"/>
                  <a:pt x="4956" y="15798"/>
                  <a:pt x="4956" y="16992"/>
                </a:cubicBezTo>
                <a:cubicBezTo>
                  <a:pt x="4956" y="18187"/>
                  <a:pt x="4599" y="19156"/>
                  <a:pt x="4159" y="19156"/>
                </a:cubicBezTo>
                <a:cubicBezTo>
                  <a:pt x="3719" y="19156"/>
                  <a:pt x="3362" y="18187"/>
                  <a:pt x="3362" y="16992"/>
                </a:cubicBezTo>
                <a:cubicBezTo>
                  <a:pt x="3362" y="15798"/>
                  <a:pt x="3719" y="14829"/>
                  <a:pt x="4159" y="14829"/>
                </a:cubicBezTo>
                <a:close/>
                <a:moveTo>
                  <a:pt x="17190" y="14829"/>
                </a:moveTo>
                <a:cubicBezTo>
                  <a:pt x="17630" y="14829"/>
                  <a:pt x="17987" y="15798"/>
                  <a:pt x="17987" y="16992"/>
                </a:cubicBezTo>
                <a:cubicBezTo>
                  <a:pt x="17987" y="18187"/>
                  <a:pt x="17630" y="19156"/>
                  <a:pt x="17190" y="19156"/>
                </a:cubicBezTo>
                <a:cubicBezTo>
                  <a:pt x="16750" y="19156"/>
                  <a:pt x="16393" y="18187"/>
                  <a:pt x="16393" y="16992"/>
                </a:cubicBezTo>
                <a:cubicBezTo>
                  <a:pt x="16393" y="15798"/>
                  <a:pt x="16750" y="14829"/>
                  <a:pt x="17190" y="14829"/>
                </a:cubicBezTo>
                <a:close/>
              </a:path>
            </a:pathLst>
          </a:custGeom>
          <a:gradFill rotWithShape="0">
            <a:gsLst>
              <a:gs pos="0">
                <a:srgbClr val="460870"/>
              </a:gs>
              <a:gs pos="100000">
                <a:srgbClr val="CB69B0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endParaRPr lang="ru-RU" altLang="ru-RU" sz="3200">
              <a:solidFill>
                <a:srgbClr val="FFFFFF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5127" name="Text Box 7"/>
          <p:cNvSpPr txBox="1">
            <a:spLocks/>
          </p:cNvSpPr>
          <p:nvPr/>
        </p:nvSpPr>
        <p:spPr bwMode="auto">
          <a:xfrm>
            <a:off x="7527925" y="5626100"/>
            <a:ext cx="2244725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ru-RU" altLang="ru-RU" sz="3600">
                <a:solidFill>
                  <a:srgbClr val="CB69B0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  <a:sym typeface="Arial Black" panose="020B0A04020102020204" pitchFamily="34" charset="0"/>
              </a:rPr>
              <a:t>+16 000 </a:t>
            </a:r>
          </a:p>
        </p:txBody>
      </p:sp>
      <p:sp>
        <p:nvSpPr>
          <p:cNvPr id="5128" name="AutoShape 8"/>
          <p:cNvSpPr>
            <a:spLocks/>
          </p:cNvSpPr>
          <p:nvPr/>
        </p:nvSpPr>
        <p:spPr bwMode="auto">
          <a:xfrm>
            <a:off x="5880100" y="6840538"/>
            <a:ext cx="865188" cy="749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gradFill rotWithShape="0">
            <a:gsLst>
              <a:gs pos="0">
                <a:srgbClr val="460870"/>
              </a:gs>
              <a:gs pos="100000">
                <a:srgbClr val="CB69B0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endParaRPr lang="ru-RU" altLang="ru-RU" sz="3200">
              <a:solidFill>
                <a:srgbClr val="FFFFFF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5129" name="Text Box 9"/>
          <p:cNvSpPr txBox="1">
            <a:spLocks/>
          </p:cNvSpPr>
          <p:nvPr/>
        </p:nvSpPr>
        <p:spPr bwMode="auto">
          <a:xfrm>
            <a:off x="7577138" y="6508750"/>
            <a:ext cx="3989387" cy="141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ru-RU" altLang="ru-RU" sz="3600">
                <a:solidFill>
                  <a:srgbClr val="CB69B0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  <a:sym typeface="Arial Black" panose="020B0A04020102020204" pitchFamily="34" charset="0"/>
              </a:rPr>
              <a:t>возраст: </a:t>
            </a:r>
            <a:r>
              <a:rPr lang="ru-RU" altLang="ru-RU" sz="3600" b="1">
                <a:solidFill>
                  <a:srgbClr val="CB69B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от 21 г.</a:t>
            </a:r>
          </a:p>
          <a:p>
            <a:pPr algn="l"/>
            <a:r>
              <a:rPr lang="ru-RU" altLang="ru-RU" sz="3600" b="1">
                <a:solidFill>
                  <a:srgbClr val="CB69B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с</a:t>
            </a:r>
            <a:r>
              <a:rPr lang="ru-RU" altLang="ru-RU" sz="3600">
                <a:solidFill>
                  <a:srgbClr val="CB69B0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  <a:sym typeface="Arial Black" panose="020B0A04020102020204" pitchFamily="34" charset="0"/>
              </a:rPr>
              <a:t>таж: </a:t>
            </a:r>
            <a:r>
              <a:rPr lang="ru-RU" altLang="ru-RU" sz="3600" b="1">
                <a:solidFill>
                  <a:srgbClr val="CB69B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от 2-х лет</a:t>
            </a:r>
            <a:endParaRPr lang="ru-RU" altLang="ru-RU" sz="3600">
              <a:solidFill>
                <a:srgbClr val="CB69B0"/>
              </a:solidFill>
              <a:latin typeface="Arial Black" panose="020B0A04020102020204" pitchFamily="34" charset="0"/>
              <a:ea typeface="Arial Black" panose="020B0A04020102020204" pitchFamily="34" charset="0"/>
              <a:cs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5130" name="AutoShape 10"/>
          <p:cNvSpPr>
            <a:spLocks/>
          </p:cNvSpPr>
          <p:nvPr/>
        </p:nvSpPr>
        <p:spPr bwMode="auto">
          <a:xfrm>
            <a:off x="5424488" y="9070975"/>
            <a:ext cx="1624012" cy="5984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6576" y="0"/>
                </a:moveTo>
                <a:cubicBezTo>
                  <a:pt x="6226" y="0"/>
                  <a:pt x="5884" y="295"/>
                  <a:pt x="5598" y="845"/>
                </a:cubicBezTo>
                <a:cubicBezTo>
                  <a:pt x="4938" y="2115"/>
                  <a:pt x="3969" y="5290"/>
                  <a:pt x="3633" y="5871"/>
                </a:cubicBezTo>
                <a:cubicBezTo>
                  <a:pt x="3493" y="6112"/>
                  <a:pt x="3340" y="6291"/>
                  <a:pt x="3176" y="6344"/>
                </a:cubicBezTo>
                <a:lnTo>
                  <a:pt x="1095" y="7538"/>
                </a:lnTo>
                <a:cubicBezTo>
                  <a:pt x="742" y="7653"/>
                  <a:pt x="478" y="8466"/>
                  <a:pt x="477" y="9431"/>
                </a:cubicBezTo>
                <a:lnTo>
                  <a:pt x="476" y="11765"/>
                </a:lnTo>
                <a:lnTo>
                  <a:pt x="386" y="11765"/>
                </a:lnTo>
                <a:cubicBezTo>
                  <a:pt x="173" y="11765"/>
                  <a:pt x="0" y="12234"/>
                  <a:pt x="0" y="12812"/>
                </a:cubicBezTo>
                <a:lnTo>
                  <a:pt x="0" y="17084"/>
                </a:lnTo>
                <a:cubicBezTo>
                  <a:pt x="0" y="17662"/>
                  <a:pt x="173" y="18132"/>
                  <a:pt x="386" y="18132"/>
                </a:cubicBezTo>
                <a:lnTo>
                  <a:pt x="1314" y="18132"/>
                </a:lnTo>
                <a:lnTo>
                  <a:pt x="2131" y="18132"/>
                </a:lnTo>
                <a:cubicBezTo>
                  <a:pt x="2103" y="17765"/>
                  <a:pt x="2089" y="17382"/>
                  <a:pt x="2089" y="16992"/>
                </a:cubicBezTo>
                <a:cubicBezTo>
                  <a:pt x="2089" y="13890"/>
                  <a:pt x="3016" y="11379"/>
                  <a:pt x="4159" y="11379"/>
                </a:cubicBezTo>
                <a:cubicBezTo>
                  <a:pt x="5302" y="11379"/>
                  <a:pt x="6229" y="13890"/>
                  <a:pt x="6229" y="16992"/>
                </a:cubicBezTo>
                <a:cubicBezTo>
                  <a:pt x="6229" y="17382"/>
                  <a:pt x="6215" y="17765"/>
                  <a:pt x="6187" y="18132"/>
                </a:cubicBezTo>
                <a:lnTo>
                  <a:pt x="15164" y="18132"/>
                </a:lnTo>
                <a:cubicBezTo>
                  <a:pt x="15136" y="17765"/>
                  <a:pt x="15122" y="17382"/>
                  <a:pt x="15122" y="16992"/>
                </a:cubicBezTo>
                <a:cubicBezTo>
                  <a:pt x="15122" y="13890"/>
                  <a:pt x="16047" y="11379"/>
                  <a:pt x="17190" y="11379"/>
                </a:cubicBezTo>
                <a:cubicBezTo>
                  <a:pt x="18333" y="11379"/>
                  <a:pt x="19260" y="13890"/>
                  <a:pt x="19260" y="16992"/>
                </a:cubicBezTo>
                <a:cubicBezTo>
                  <a:pt x="19260" y="17405"/>
                  <a:pt x="19244" y="17809"/>
                  <a:pt x="19213" y="18196"/>
                </a:cubicBezTo>
                <a:lnTo>
                  <a:pt x="20288" y="18196"/>
                </a:lnTo>
                <a:lnTo>
                  <a:pt x="20933" y="18196"/>
                </a:lnTo>
                <a:lnTo>
                  <a:pt x="21216" y="18196"/>
                </a:lnTo>
                <a:cubicBezTo>
                  <a:pt x="21429" y="18196"/>
                  <a:pt x="21600" y="17727"/>
                  <a:pt x="21600" y="17149"/>
                </a:cubicBezTo>
                <a:lnTo>
                  <a:pt x="21600" y="12876"/>
                </a:lnTo>
                <a:cubicBezTo>
                  <a:pt x="21600" y="12298"/>
                  <a:pt x="21429" y="11829"/>
                  <a:pt x="21216" y="11829"/>
                </a:cubicBezTo>
                <a:lnTo>
                  <a:pt x="21123" y="11829"/>
                </a:lnTo>
                <a:lnTo>
                  <a:pt x="21123" y="10547"/>
                </a:lnTo>
                <a:cubicBezTo>
                  <a:pt x="21122" y="9984"/>
                  <a:pt x="20977" y="9502"/>
                  <a:pt x="20774" y="9390"/>
                </a:cubicBezTo>
                <a:cubicBezTo>
                  <a:pt x="19830" y="8871"/>
                  <a:pt x="16833" y="7290"/>
                  <a:pt x="15856" y="6776"/>
                </a:cubicBezTo>
                <a:cubicBezTo>
                  <a:pt x="15652" y="6669"/>
                  <a:pt x="15467" y="6407"/>
                  <a:pt x="15318" y="6013"/>
                </a:cubicBezTo>
                <a:cubicBezTo>
                  <a:pt x="14863" y="4811"/>
                  <a:pt x="13848" y="2126"/>
                  <a:pt x="13422" y="997"/>
                </a:cubicBezTo>
                <a:cubicBezTo>
                  <a:pt x="13177" y="346"/>
                  <a:pt x="12823" y="0"/>
                  <a:pt x="12408" y="0"/>
                </a:cubicBezTo>
                <a:lnTo>
                  <a:pt x="8713" y="0"/>
                </a:lnTo>
                <a:lnTo>
                  <a:pt x="6576" y="0"/>
                </a:lnTo>
                <a:close/>
                <a:moveTo>
                  <a:pt x="7100" y="1507"/>
                </a:moveTo>
                <a:lnTo>
                  <a:pt x="8901" y="1507"/>
                </a:lnTo>
                <a:cubicBezTo>
                  <a:pt x="9005" y="1507"/>
                  <a:pt x="9091" y="1729"/>
                  <a:pt x="9095" y="2012"/>
                </a:cubicBezTo>
                <a:lnTo>
                  <a:pt x="9165" y="6280"/>
                </a:lnTo>
                <a:cubicBezTo>
                  <a:pt x="9171" y="6638"/>
                  <a:pt x="9065" y="6937"/>
                  <a:pt x="8933" y="6937"/>
                </a:cubicBezTo>
                <a:lnTo>
                  <a:pt x="5932" y="6937"/>
                </a:lnTo>
                <a:cubicBezTo>
                  <a:pt x="5781" y="6937"/>
                  <a:pt x="5677" y="6527"/>
                  <a:pt x="5732" y="6146"/>
                </a:cubicBezTo>
                <a:lnTo>
                  <a:pt x="6361" y="2742"/>
                </a:lnTo>
                <a:cubicBezTo>
                  <a:pt x="6502" y="1984"/>
                  <a:pt x="6787" y="1507"/>
                  <a:pt x="7100" y="1507"/>
                </a:cubicBezTo>
                <a:close/>
                <a:moveTo>
                  <a:pt x="9960" y="1507"/>
                </a:moveTo>
                <a:lnTo>
                  <a:pt x="12525" y="1507"/>
                </a:lnTo>
                <a:cubicBezTo>
                  <a:pt x="12815" y="1507"/>
                  <a:pt x="13055" y="1783"/>
                  <a:pt x="13205" y="2288"/>
                </a:cubicBezTo>
                <a:lnTo>
                  <a:pt x="14353" y="6142"/>
                </a:lnTo>
                <a:cubicBezTo>
                  <a:pt x="14434" y="6412"/>
                  <a:pt x="14288" y="6937"/>
                  <a:pt x="14133" y="6937"/>
                </a:cubicBezTo>
                <a:lnTo>
                  <a:pt x="10196" y="6937"/>
                </a:lnTo>
                <a:cubicBezTo>
                  <a:pt x="10065" y="6937"/>
                  <a:pt x="9960" y="6688"/>
                  <a:pt x="9947" y="6339"/>
                </a:cubicBezTo>
                <a:lnTo>
                  <a:pt x="9779" y="2044"/>
                </a:lnTo>
                <a:cubicBezTo>
                  <a:pt x="9768" y="1766"/>
                  <a:pt x="9856" y="1507"/>
                  <a:pt x="9960" y="1507"/>
                </a:cubicBezTo>
                <a:close/>
                <a:moveTo>
                  <a:pt x="4159" y="12389"/>
                </a:moveTo>
                <a:cubicBezTo>
                  <a:pt x="3222" y="12389"/>
                  <a:pt x="2463" y="14450"/>
                  <a:pt x="2463" y="16992"/>
                </a:cubicBezTo>
                <a:cubicBezTo>
                  <a:pt x="2463" y="19535"/>
                  <a:pt x="3222" y="21600"/>
                  <a:pt x="4159" y="21600"/>
                </a:cubicBezTo>
                <a:cubicBezTo>
                  <a:pt x="5096" y="21600"/>
                  <a:pt x="5855" y="19535"/>
                  <a:pt x="5855" y="16992"/>
                </a:cubicBezTo>
                <a:cubicBezTo>
                  <a:pt x="5855" y="14450"/>
                  <a:pt x="5096" y="12389"/>
                  <a:pt x="4159" y="12389"/>
                </a:cubicBezTo>
                <a:close/>
                <a:moveTo>
                  <a:pt x="17190" y="12389"/>
                </a:moveTo>
                <a:cubicBezTo>
                  <a:pt x="16253" y="12389"/>
                  <a:pt x="15494" y="14450"/>
                  <a:pt x="15494" y="16992"/>
                </a:cubicBezTo>
                <a:cubicBezTo>
                  <a:pt x="15494" y="19535"/>
                  <a:pt x="16253" y="21600"/>
                  <a:pt x="17190" y="21600"/>
                </a:cubicBezTo>
                <a:cubicBezTo>
                  <a:pt x="18127" y="21600"/>
                  <a:pt x="18888" y="19535"/>
                  <a:pt x="18888" y="16992"/>
                </a:cubicBezTo>
                <a:cubicBezTo>
                  <a:pt x="18888" y="14450"/>
                  <a:pt x="18127" y="12389"/>
                  <a:pt x="17190" y="12389"/>
                </a:cubicBezTo>
                <a:close/>
                <a:moveTo>
                  <a:pt x="4159" y="14829"/>
                </a:moveTo>
                <a:cubicBezTo>
                  <a:pt x="4599" y="14829"/>
                  <a:pt x="4956" y="15798"/>
                  <a:pt x="4956" y="16992"/>
                </a:cubicBezTo>
                <a:cubicBezTo>
                  <a:pt x="4956" y="18187"/>
                  <a:pt x="4599" y="19156"/>
                  <a:pt x="4159" y="19156"/>
                </a:cubicBezTo>
                <a:cubicBezTo>
                  <a:pt x="3719" y="19156"/>
                  <a:pt x="3362" y="18187"/>
                  <a:pt x="3362" y="16992"/>
                </a:cubicBezTo>
                <a:cubicBezTo>
                  <a:pt x="3362" y="15798"/>
                  <a:pt x="3719" y="14829"/>
                  <a:pt x="4159" y="14829"/>
                </a:cubicBezTo>
                <a:close/>
                <a:moveTo>
                  <a:pt x="17190" y="14829"/>
                </a:moveTo>
                <a:cubicBezTo>
                  <a:pt x="17630" y="14829"/>
                  <a:pt x="17987" y="15798"/>
                  <a:pt x="17987" y="16992"/>
                </a:cubicBezTo>
                <a:cubicBezTo>
                  <a:pt x="17987" y="18187"/>
                  <a:pt x="17630" y="19156"/>
                  <a:pt x="17190" y="19156"/>
                </a:cubicBezTo>
                <a:cubicBezTo>
                  <a:pt x="16750" y="19156"/>
                  <a:pt x="16393" y="18187"/>
                  <a:pt x="16393" y="16992"/>
                </a:cubicBezTo>
                <a:cubicBezTo>
                  <a:pt x="16393" y="15798"/>
                  <a:pt x="16750" y="14829"/>
                  <a:pt x="17190" y="14829"/>
                </a:cubicBezTo>
                <a:close/>
              </a:path>
            </a:pathLst>
          </a:custGeom>
          <a:gradFill rotWithShape="0">
            <a:gsLst>
              <a:gs pos="0">
                <a:srgbClr val="460870"/>
              </a:gs>
              <a:gs pos="100000">
                <a:srgbClr val="CB69B0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endParaRPr lang="ru-RU" altLang="ru-RU" sz="3200">
              <a:solidFill>
                <a:srgbClr val="FFFFFF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5131" name="Text Box 11"/>
          <p:cNvSpPr txBox="1">
            <a:spLocks/>
          </p:cNvSpPr>
          <p:nvPr/>
        </p:nvSpPr>
        <p:spPr bwMode="auto">
          <a:xfrm>
            <a:off x="7451725" y="8994775"/>
            <a:ext cx="2246313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ru-RU" altLang="ru-RU" sz="3600">
                <a:solidFill>
                  <a:srgbClr val="CB69B0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  <a:sym typeface="Arial Black" panose="020B0A04020102020204" pitchFamily="34" charset="0"/>
              </a:rPr>
              <a:t>+12 000 </a:t>
            </a:r>
          </a:p>
        </p:txBody>
      </p:sp>
      <p:sp>
        <p:nvSpPr>
          <p:cNvPr id="5132" name="AutoShape 12"/>
          <p:cNvSpPr>
            <a:spLocks/>
          </p:cNvSpPr>
          <p:nvPr/>
        </p:nvSpPr>
        <p:spPr bwMode="auto">
          <a:xfrm>
            <a:off x="5805488" y="10209213"/>
            <a:ext cx="863600" cy="749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gradFill rotWithShape="0">
            <a:gsLst>
              <a:gs pos="0">
                <a:srgbClr val="460870"/>
              </a:gs>
              <a:gs pos="100000">
                <a:srgbClr val="CB69B0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endParaRPr lang="ru-RU" altLang="ru-RU" sz="3200">
              <a:solidFill>
                <a:srgbClr val="FFFFFF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5133" name="Text Box 13"/>
          <p:cNvSpPr txBox="1">
            <a:spLocks/>
          </p:cNvSpPr>
          <p:nvPr/>
        </p:nvSpPr>
        <p:spPr bwMode="auto">
          <a:xfrm>
            <a:off x="7502525" y="9877425"/>
            <a:ext cx="4473575" cy="141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ru-RU" altLang="ru-RU" sz="3600">
                <a:solidFill>
                  <a:srgbClr val="CB69B0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  <a:sym typeface="Arial Black" panose="020B0A04020102020204" pitchFamily="34" charset="0"/>
              </a:rPr>
              <a:t>возраст: </a:t>
            </a:r>
            <a:r>
              <a:rPr lang="ru-RU" altLang="ru-RU" sz="3600" b="1">
                <a:solidFill>
                  <a:srgbClr val="CB69B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от 18 лет</a:t>
            </a:r>
          </a:p>
          <a:p>
            <a:pPr algn="l"/>
            <a:r>
              <a:rPr lang="ru-RU" altLang="ru-RU" sz="3600" b="1">
                <a:solidFill>
                  <a:srgbClr val="CB69B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с</a:t>
            </a:r>
            <a:r>
              <a:rPr lang="ru-RU" altLang="ru-RU" sz="3600">
                <a:solidFill>
                  <a:srgbClr val="CB69B0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  <a:sym typeface="Arial Black" panose="020B0A04020102020204" pitchFamily="34" charset="0"/>
              </a:rPr>
              <a:t>таж: </a:t>
            </a:r>
            <a:r>
              <a:rPr lang="ru-RU" altLang="ru-RU" sz="3600" b="1">
                <a:solidFill>
                  <a:srgbClr val="CB69B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от 1 г.</a:t>
            </a:r>
            <a:endParaRPr lang="ru-RU" altLang="ru-RU" sz="3600">
              <a:solidFill>
                <a:srgbClr val="CB69B0"/>
              </a:solidFill>
              <a:latin typeface="Arial Black" panose="020B0A04020102020204" pitchFamily="34" charset="0"/>
              <a:ea typeface="Arial Black" panose="020B0A04020102020204" pitchFamily="34" charset="0"/>
              <a:cs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5134" name="AutoShape 14"/>
          <p:cNvSpPr>
            <a:spLocks/>
          </p:cNvSpPr>
          <p:nvPr/>
        </p:nvSpPr>
        <p:spPr bwMode="auto">
          <a:xfrm>
            <a:off x="16216313" y="9066213"/>
            <a:ext cx="1624012" cy="5984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6576" y="0"/>
                </a:moveTo>
                <a:cubicBezTo>
                  <a:pt x="6226" y="0"/>
                  <a:pt x="5884" y="295"/>
                  <a:pt x="5598" y="845"/>
                </a:cubicBezTo>
                <a:cubicBezTo>
                  <a:pt x="4938" y="2115"/>
                  <a:pt x="3969" y="5290"/>
                  <a:pt x="3633" y="5871"/>
                </a:cubicBezTo>
                <a:cubicBezTo>
                  <a:pt x="3493" y="6112"/>
                  <a:pt x="3340" y="6291"/>
                  <a:pt x="3176" y="6344"/>
                </a:cubicBezTo>
                <a:lnTo>
                  <a:pt x="1095" y="7538"/>
                </a:lnTo>
                <a:cubicBezTo>
                  <a:pt x="742" y="7653"/>
                  <a:pt x="478" y="8466"/>
                  <a:pt x="477" y="9431"/>
                </a:cubicBezTo>
                <a:lnTo>
                  <a:pt x="476" y="11765"/>
                </a:lnTo>
                <a:lnTo>
                  <a:pt x="386" y="11765"/>
                </a:lnTo>
                <a:cubicBezTo>
                  <a:pt x="173" y="11765"/>
                  <a:pt x="0" y="12234"/>
                  <a:pt x="0" y="12812"/>
                </a:cubicBezTo>
                <a:lnTo>
                  <a:pt x="0" y="17084"/>
                </a:lnTo>
                <a:cubicBezTo>
                  <a:pt x="0" y="17662"/>
                  <a:pt x="173" y="18132"/>
                  <a:pt x="386" y="18132"/>
                </a:cubicBezTo>
                <a:lnTo>
                  <a:pt x="1314" y="18132"/>
                </a:lnTo>
                <a:lnTo>
                  <a:pt x="2131" y="18132"/>
                </a:lnTo>
                <a:cubicBezTo>
                  <a:pt x="2103" y="17765"/>
                  <a:pt x="2089" y="17382"/>
                  <a:pt x="2089" y="16992"/>
                </a:cubicBezTo>
                <a:cubicBezTo>
                  <a:pt x="2089" y="13890"/>
                  <a:pt x="3016" y="11379"/>
                  <a:pt x="4159" y="11379"/>
                </a:cubicBezTo>
                <a:cubicBezTo>
                  <a:pt x="5302" y="11379"/>
                  <a:pt x="6229" y="13890"/>
                  <a:pt x="6229" y="16992"/>
                </a:cubicBezTo>
                <a:cubicBezTo>
                  <a:pt x="6229" y="17382"/>
                  <a:pt x="6215" y="17765"/>
                  <a:pt x="6187" y="18132"/>
                </a:cubicBezTo>
                <a:lnTo>
                  <a:pt x="15164" y="18132"/>
                </a:lnTo>
                <a:cubicBezTo>
                  <a:pt x="15136" y="17765"/>
                  <a:pt x="15122" y="17382"/>
                  <a:pt x="15122" y="16992"/>
                </a:cubicBezTo>
                <a:cubicBezTo>
                  <a:pt x="15122" y="13890"/>
                  <a:pt x="16047" y="11379"/>
                  <a:pt x="17190" y="11379"/>
                </a:cubicBezTo>
                <a:cubicBezTo>
                  <a:pt x="18333" y="11379"/>
                  <a:pt x="19260" y="13890"/>
                  <a:pt x="19260" y="16992"/>
                </a:cubicBezTo>
                <a:cubicBezTo>
                  <a:pt x="19260" y="17405"/>
                  <a:pt x="19244" y="17809"/>
                  <a:pt x="19213" y="18196"/>
                </a:cubicBezTo>
                <a:lnTo>
                  <a:pt x="20288" y="18196"/>
                </a:lnTo>
                <a:lnTo>
                  <a:pt x="20933" y="18196"/>
                </a:lnTo>
                <a:lnTo>
                  <a:pt x="21216" y="18196"/>
                </a:lnTo>
                <a:cubicBezTo>
                  <a:pt x="21429" y="18196"/>
                  <a:pt x="21600" y="17727"/>
                  <a:pt x="21600" y="17149"/>
                </a:cubicBezTo>
                <a:lnTo>
                  <a:pt x="21600" y="12876"/>
                </a:lnTo>
                <a:cubicBezTo>
                  <a:pt x="21600" y="12298"/>
                  <a:pt x="21429" y="11829"/>
                  <a:pt x="21216" y="11829"/>
                </a:cubicBezTo>
                <a:lnTo>
                  <a:pt x="21123" y="11829"/>
                </a:lnTo>
                <a:lnTo>
                  <a:pt x="21123" y="10547"/>
                </a:lnTo>
                <a:cubicBezTo>
                  <a:pt x="21122" y="9984"/>
                  <a:pt x="20977" y="9502"/>
                  <a:pt x="20774" y="9390"/>
                </a:cubicBezTo>
                <a:cubicBezTo>
                  <a:pt x="19830" y="8871"/>
                  <a:pt x="16833" y="7290"/>
                  <a:pt x="15856" y="6776"/>
                </a:cubicBezTo>
                <a:cubicBezTo>
                  <a:pt x="15652" y="6669"/>
                  <a:pt x="15467" y="6407"/>
                  <a:pt x="15318" y="6013"/>
                </a:cubicBezTo>
                <a:cubicBezTo>
                  <a:pt x="14863" y="4811"/>
                  <a:pt x="13848" y="2126"/>
                  <a:pt x="13422" y="997"/>
                </a:cubicBezTo>
                <a:cubicBezTo>
                  <a:pt x="13177" y="346"/>
                  <a:pt x="12823" y="0"/>
                  <a:pt x="12408" y="0"/>
                </a:cubicBezTo>
                <a:lnTo>
                  <a:pt x="8713" y="0"/>
                </a:lnTo>
                <a:lnTo>
                  <a:pt x="6576" y="0"/>
                </a:lnTo>
                <a:close/>
                <a:moveTo>
                  <a:pt x="7100" y="1507"/>
                </a:moveTo>
                <a:lnTo>
                  <a:pt x="8901" y="1507"/>
                </a:lnTo>
                <a:cubicBezTo>
                  <a:pt x="9005" y="1507"/>
                  <a:pt x="9091" y="1729"/>
                  <a:pt x="9095" y="2012"/>
                </a:cubicBezTo>
                <a:lnTo>
                  <a:pt x="9165" y="6280"/>
                </a:lnTo>
                <a:cubicBezTo>
                  <a:pt x="9171" y="6638"/>
                  <a:pt x="9065" y="6937"/>
                  <a:pt x="8933" y="6937"/>
                </a:cubicBezTo>
                <a:lnTo>
                  <a:pt x="5932" y="6937"/>
                </a:lnTo>
                <a:cubicBezTo>
                  <a:pt x="5781" y="6937"/>
                  <a:pt x="5677" y="6527"/>
                  <a:pt x="5732" y="6146"/>
                </a:cubicBezTo>
                <a:lnTo>
                  <a:pt x="6361" y="2742"/>
                </a:lnTo>
                <a:cubicBezTo>
                  <a:pt x="6502" y="1984"/>
                  <a:pt x="6787" y="1507"/>
                  <a:pt x="7100" y="1507"/>
                </a:cubicBezTo>
                <a:close/>
                <a:moveTo>
                  <a:pt x="9960" y="1507"/>
                </a:moveTo>
                <a:lnTo>
                  <a:pt x="12525" y="1507"/>
                </a:lnTo>
                <a:cubicBezTo>
                  <a:pt x="12815" y="1507"/>
                  <a:pt x="13055" y="1783"/>
                  <a:pt x="13205" y="2288"/>
                </a:cubicBezTo>
                <a:lnTo>
                  <a:pt x="14353" y="6142"/>
                </a:lnTo>
                <a:cubicBezTo>
                  <a:pt x="14434" y="6412"/>
                  <a:pt x="14288" y="6937"/>
                  <a:pt x="14133" y="6937"/>
                </a:cubicBezTo>
                <a:lnTo>
                  <a:pt x="10196" y="6937"/>
                </a:lnTo>
                <a:cubicBezTo>
                  <a:pt x="10065" y="6937"/>
                  <a:pt x="9960" y="6688"/>
                  <a:pt x="9947" y="6339"/>
                </a:cubicBezTo>
                <a:lnTo>
                  <a:pt x="9779" y="2044"/>
                </a:lnTo>
                <a:cubicBezTo>
                  <a:pt x="9768" y="1766"/>
                  <a:pt x="9856" y="1507"/>
                  <a:pt x="9960" y="1507"/>
                </a:cubicBezTo>
                <a:close/>
                <a:moveTo>
                  <a:pt x="4159" y="12389"/>
                </a:moveTo>
                <a:cubicBezTo>
                  <a:pt x="3222" y="12389"/>
                  <a:pt x="2463" y="14450"/>
                  <a:pt x="2463" y="16992"/>
                </a:cubicBezTo>
                <a:cubicBezTo>
                  <a:pt x="2463" y="19535"/>
                  <a:pt x="3222" y="21600"/>
                  <a:pt x="4159" y="21600"/>
                </a:cubicBezTo>
                <a:cubicBezTo>
                  <a:pt x="5096" y="21600"/>
                  <a:pt x="5855" y="19535"/>
                  <a:pt x="5855" y="16992"/>
                </a:cubicBezTo>
                <a:cubicBezTo>
                  <a:pt x="5855" y="14450"/>
                  <a:pt x="5096" y="12389"/>
                  <a:pt x="4159" y="12389"/>
                </a:cubicBezTo>
                <a:close/>
                <a:moveTo>
                  <a:pt x="17190" y="12389"/>
                </a:moveTo>
                <a:cubicBezTo>
                  <a:pt x="16253" y="12389"/>
                  <a:pt x="15494" y="14450"/>
                  <a:pt x="15494" y="16992"/>
                </a:cubicBezTo>
                <a:cubicBezTo>
                  <a:pt x="15494" y="19535"/>
                  <a:pt x="16253" y="21600"/>
                  <a:pt x="17190" y="21600"/>
                </a:cubicBezTo>
                <a:cubicBezTo>
                  <a:pt x="18127" y="21600"/>
                  <a:pt x="18888" y="19535"/>
                  <a:pt x="18888" y="16992"/>
                </a:cubicBezTo>
                <a:cubicBezTo>
                  <a:pt x="18888" y="14450"/>
                  <a:pt x="18127" y="12389"/>
                  <a:pt x="17190" y="12389"/>
                </a:cubicBezTo>
                <a:close/>
                <a:moveTo>
                  <a:pt x="4159" y="14829"/>
                </a:moveTo>
                <a:cubicBezTo>
                  <a:pt x="4599" y="14829"/>
                  <a:pt x="4956" y="15798"/>
                  <a:pt x="4956" y="16992"/>
                </a:cubicBezTo>
                <a:cubicBezTo>
                  <a:pt x="4956" y="18187"/>
                  <a:pt x="4599" y="19156"/>
                  <a:pt x="4159" y="19156"/>
                </a:cubicBezTo>
                <a:cubicBezTo>
                  <a:pt x="3719" y="19156"/>
                  <a:pt x="3362" y="18187"/>
                  <a:pt x="3362" y="16992"/>
                </a:cubicBezTo>
                <a:cubicBezTo>
                  <a:pt x="3362" y="15798"/>
                  <a:pt x="3719" y="14829"/>
                  <a:pt x="4159" y="14829"/>
                </a:cubicBezTo>
                <a:close/>
                <a:moveTo>
                  <a:pt x="17190" y="14829"/>
                </a:moveTo>
                <a:cubicBezTo>
                  <a:pt x="17630" y="14829"/>
                  <a:pt x="17987" y="15798"/>
                  <a:pt x="17987" y="16992"/>
                </a:cubicBezTo>
                <a:cubicBezTo>
                  <a:pt x="17987" y="18187"/>
                  <a:pt x="17630" y="19156"/>
                  <a:pt x="17190" y="19156"/>
                </a:cubicBezTo>
                <a:cubicBezTo>
                  <a:pt x="16750" y="19156"/>
                  <a:pt x="16393" y="18187"/>
                  <a:pt x="16393" y="16992"/>
                </a:cubicBezTo>
                <a:cubicBezTo>
                  <a:pt x="16393" y="15798"/>
                  <a:pt x="16750" y="14829"/>
                  <a:pt x="17190" y="14829"/>
                </a:cubicBezTo>
                <a:close/>
              </a:path>
            </a:pathLst>
          </a:custGeom>
          <a:gradFill rotWithShape="0">
            <a:gsLst>
              <a:gs pos="0">
                <a:srgbClr val="460870"/>
              </a:gs>
              <a:gs pos="100000">
                <a:srgbClr val="CB69B0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endParaRPr lang="ru-RU" altLang="ru-RU" sz="3200">
              <a:solidFill>
                <a:srgbClr val="FFFFFF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5135" name="Text Box 15"/>
          <p:cNvSpPr txBox="1">
            <a:spLocks/>
          </p:cNvSpPr>
          <p:nvPr/>
        </p:nvSpPr>
        <p:spPr bwMode="auto">
          <a:xfrm>
            <a:off x="18281650" y="8994775"/>
            <a:ext cx="1941513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ru-RU" altLang="ru-RU" sz="3600">
                <a:solidFill>
                  <a:srgbClr val="CB69B0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  <a:sym typeface="Arial Black" panose="020B0A04020102020204" pitchFamily="34" charset="0"/>
              </a:rPr>
              <a:t>+3 000 </a:t>
            </a:r>
          </a:p>
        </p:txBody>
      </p:sp>
      <p:sp>
        <p:nvSpPr>
          <p:cNvPr id="5136" name="AutoShape 16"/>
          <p:cNvSpPr>
            <a:spLocks/>
          </p:cNvSpPr>
          <p:nvPr/>
        </p:nvSpPr>
        <p:spPr bwMode="auto">
          <a:xfrm>
            <a:off x="16595725" y="10206038"/>
            <a:ext cx="865188" cy="749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gradFill rotWithShape="0">
            <a:gsLst>
              <a:gs pos="0">
                <a:srgbClr val="460870"/>
              </a:gs>
              <a:gs pos="100000">
                <a:srgbClr val="CB69B0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endParaRPr lang="ru-RU" altLang="ru-RU" sz="3200">
              <a:solidFill>
                <a:srgbClr val="FFFFFF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5137" name="Text Box 17"/>
          <p:cNvSpPr txBox="1">
            <a:spLocks/>
          </p:cNvSpPr>
          <p:nvPr/>
        </p:nvSpPr>
        <p:spPr bwMode="auto">
          <a:xfrm>
            <a:off x="18294350" y="9874250"/>
            <a:ext cx="3987800" cy="141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ru-RU" altLang="ru-RU" sz="3600">
                <a:solidFill>
                  <a:srgbClr val="CB69B0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  <a:sym typeface="Arial Black" panose="020B0A04020102020204" pitchFamily="34" charset="0"/>
              </a:rPr>
              <a:t>возраст: </a:t>
            </a:r>
            <a:r>
              <a:rPr lang="ru-RU" altLang="ru-RU" sz="3600" b="1">
                <a:solidFill>
                  <a:srgbClr val="CB69B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от 21 г.</a:t>
            </a:r>
          </a:p>
          <a:p>
            <a:pPr algn="l"/>
            <a:r>
              <a:rPr lang="ru-RU" altLang="ru-RU" sz="3600" b="1">
                <a:solidFill>
                  <a:srgbClr val="CB69B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с</a:t>
            </a:r>
            <a:r>
              <a:rPr lang="ru-RU" altLang="ru-RU" sz="3600">
                <a:solidFill>
                  <a:srgbClr val="CB69B0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  <a:sym typeface="Arial Black" panose="020B0A04020102020204" pitchFamily="34" charset="0"/>
              </a:rPr>
              <a:t>таж: </a:t>
            </a:r>
            <a:r>
              <a:rPr lang="ru-RU" altLang="ru-RU" sz="3600" b="1">
                <a:solidFill>
                  <a:srgbClr val="CB69B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от 2-х лет</a:t>
            </a:r>
            <a:endParaRPr lang="ru-RU" altLang="ru-RU" sz="3600">
              <a:solidFill>
                <a:srgbClr val="CB69B0"/>
              </a:solidFill>
              <a:latin typeface="Arial Black" panose="020B0A04020102020204" pitchFamily="34" charset="0"/>
              <a:ea typeface="Arial Black" panose="020B0A04020102020204" pitchFamily="34" charset="0"/>
              <a:cs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5138" name="AutoShape 18"/>
          <p:cNvSpPr>
            <a:spLocks/>
          </p:cNvSpPr>
          <p:nvPr/>
        </p:nvSpPr>
        <p:spPr bwMode="auto">
          <a:xfrm>
            <a:off x="16216313" y="5540375"/>
            <a:ext cx="1624012" cy="5984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6576" y="0"/>
                </a:moveTo>
                <a:cubicBezTo>
                  <a:pt x="6226" y="0"/>
                  <a:pt x="5884" y="295"/>
                  <a:pt x="5598" y="845"/>
                </a:cubicBezTo>
                <a:cubicBezTo>
                  <a:pt x="4938" y="2115"/>
                  <a:pt x="3969" y="5290"/>
                  <a:pt x="3633" y="5871"/>
                </a:cubicBezTo>
                <a:cubicBezTo>
                  <a:pt x="3493" y="6112"/>
                  <a:pt x="3340" y="6291"/>
                  <a:pt x="3176" y="6344"/>
                </a:cubicBezTo>
                <a:lnTo>
                  <a:pt x="1095" y="7538"/>
                </a:lnTo>
                <a:cubicBezTo>
                  <a:pt x="742" y="7653"/>
                  <a:pt x="478" y="8466"/>
                  <a:pt x="477" y="9431"/>
                </a:cubicBezTo>
                <a:lnTo>
                  <a:pt x="476" y="11765"/>
                </a:lnTo>
                <a:lnTo>
                  <a:pt x="386" y="11765"/>
                </a:lnTo>
                <a:cubicBezTo>
                  <a:pt x="173" y="11765"/>
                  <a:pt x="0" y="12234"/>
                  <a:pt x="0" y="12812"/>
                </a:cubicBezTo>
                <a:lnTo>
                  <a:pt x="0" y="17084"/>
                </a:lnTo>
                <a:cubicBezTo>
                  <a:pt x="0" y="17662"/>
                  <a:pt x="173" y="18132"/>
                  <a:pt x="386" y="18132"/>
                </a:cubicBezTo>
                <a:lnTo>
                  <a:pt x="1314" y="18132"/>
                </a:lnTo>
                <a:lnTo>
                  <a:pt x="2131" y="18132"/>
                </a:lnTo>
                <a:cubicBezTo>
                  <a:pt x="2103" y="17765"/>
                  <a:pt x="2089" y="17382"/>
                  <a:pt x="2089" y="16992"/>
                </a:cubicBezTo>
                <a:cubicBezTo>
                  <a:pt x="2089" y="13890"/>
                  <a:pt x="3016" y="11379"/>
                  <a:pt x="4159" y="11379"/>
                </a:cubicBezTo>
                <a:cubicBezTo>
                  <a:pt x="5302" y="11379"/>
                  <a:pt x="6229" y="13890"/>
                  <a:pt x="6229" y="16992"/>
                </a:cubicBezTo>
                <a:cubicBezTo>
                  <a:pt x="6229" y="17382"/>
                  <a:pt x="6215" y="17765"/>
                  <a:pt x="6187" y="18132"/>
                </a:cubicBezTo>
                <a:lnTo>
                  <a:pt x="15164" y="18132"/>
                </a:lnTo>
                <a:cubicBezTo>
                  <a:pt x="15136" y="17765"/>
                  <a:pt x="15122" y="17382"/>
                  <a:pt x="15122" y="16992"/>
                </a:cubicBezTo>
                <a:cubicBezTo>
                  <a:pt x="15122" y="13890"/>
                  <a:pt x="16047" y="11379"/>
                  <a:pt x="17190" y="11379"/>
                </a:cubicBezTo>
                <a:cubicBezTo>
                  <a:pt x="18333" y="11379"/>
                  <a:pt x="19260" y="13890"/>
                  <a:pt x="19260" y="16992"/>
                </a:cubicBezTo>
                <a:cubicBezTo>
                  <a:pt x="19260" y="17405"/>
                  <a:pt x="19244" y="17809"/>
                  <a:pt x="19213" y="18196"/>
                </a:cubicBezTo>
                <a:lnTo>
                  <a:pt x="20288" y="18196"/>
                </a:lnTo>
                <a:lnTo>
                  <a:pt x="20933" y="18196"/>
                </a:lnTo>
                <a:lnTo>
                  <a:pt x="21216" y="18196"/>
                </a:lnTo>
                <a:cubicBezTo>
                  <a:pt x="21429" y="18196"/>
                  <a:pt x="21600" y="17727"/>
                  <a:pt x="21600" y="17149"/>
                </a:cubicBezTo>
                <a:lnTo>
                  <a:pt x="21600" y="12876"/>
                </a:lnTo>
                <a:cubicBezTo>
                  <a:pt x="21600" y="12298"/>
                  <a:pt x="21429" y="11829"/>
                  <a:pt x="21216" y="11829"/>
                </a:cubicBezTo>
                <a:lnTo>
                  <a:pt x="21123" y="11829"/>
                </a:lnTo>
                <a:lnTo>
                  <a:pt x="21123" y="10547"/>
                </a:lnTo>
                <a:cubicBezTo>
                  <a:pt x="21122" y="9984"/>
                  <a:pt x="20977" y="9502"/>
                  <a:pt x="20774" y="9390"/>
                </a:cubicBezTo>
                <a:cubicBezTo>
                  <a:pt x="19830" y="8871"/>
                  <a:pt x="16833" y="7290"/>
                  <a:pt x="15856" y="6776"/>
                </a:cubicBezTo>
                <a:cubicBezTo>
                  <a:pt x="15652" y="6669"/>
                  <a:pt x="15467" y="6407"/>
                  <a:pt x="15318" y="6013"/>
                </a:cubicBezTo>
                <a:cubicBezTo>
                  <a:pt x="14863" y="4811"/>
                  <a:pt x="13848" y="2126"/>
                  <a:pt x="13422" y="997"/>
                </a:cubicBezTo>
                <a:cubicBezTo>
                  <a:pt x="13177" y="346"/>
                  <a:pt x="12823" y="0"/>
                  <a:pt x="12408" y="0"/>
                </a:cubicBezTo>
                <a:lnTo>
                  <a:pt x="8713" y="0"/>
                </a:lnTo>
                <a:lnTo>
                  <a:pt x="6576" y="0"/>
                </a:lnTo>
                <a:close/>
                <a:moveTo>
                  <a:pt x="7100" y="1507"/>
                </a:moveTo>
                <a:lnTo>
                  <a:pt x="8901" y="1507"/>
                </a:lnTo>
                <a:cubicBezTo>
                  <a:pt x="9005" y="1507"/>
                  <a:pt x="9091" y="1729"/>
                  <a:pt x="9095" y="2012"/>
                </a:cubicBezTo>
                <a:lnTo>
                  <a:pt x="9165" y="6280"/>
                </a:lnTo>
                <a:cubicBezTo>
                  <a:pt x="9171" y="6638"/>
                  <a:pt x="9065" y="6937"/>
                  <a:pt x="8933" y="6937"/>
                </a:cubicBezTo>
                <a:lnTo>
                  <a:pt x="5932" y="6937"/>
                </a:lnTo>
                <a:cubicBezTo>
                  <a:pt x="5781" y="6937"/>
                  <a:pt x="5677" y="6527"/>
                  <a:pt x="5732" y="6146"/>
                </a:cubicBezTo>
                <a:lnTo>
                  <a:pt x="6361" y="2742"/>
                </a:lnTo>
                <a:cubicBezTo>
                  <a:pt x="6502" y="1984"/>
                  <a:pt x="6787" y="1507"/>
                  <a:pt x="7100" y="1507"/>
                </a:cubicBezTo>
                <a:close/>
                <a:moveTo>
                  <a:pt x="9960" y="1507"/>
                </a:moveTo>
                <a:lnTo>
                  <a:pt x="12525" y="1507"/>
                </a:lnTo>
                <a:cubicBezTo>
                  <a:pt x="12815" y="1507"/>
                  <a:pt x="13055" y="1783"/>
                  <a:pt x="13205" y="2288"/>
                </a:cubicBezTo>
                <a:lnTo>
                  <a:pt x="14353" y="6142"/>
                </a:lnTo>
                <a:cubicBezTo>
                  <a:pt x="14434" y="6412"/>
                  <a:pt x="14288" y="6937"/>
                  <a:pt x="14133" y="6937"/>
                </a:cubicBezTo>
                <a:lnTo>
                  <a:pt x="10196" y="6937"/>
                </a:lnTo>
                <a:cubicBezTo>
                  <a:pt x="10065" y="6937"/>
                  <a:pt x="9960" y="6688"/>
                  <a:pt x="9947" y="6339"/>
                </a:cubicBezTo>
                <a:lnTo>
                  <a:pt x="9779" y="2044"/>
                </a:lnTo>
                <a:cubicBezTo>
                  <a:pt x="9768" y="1766"/>
                  <a:pt x="9856" y="1507"/>
                  <a:pt x="9960" y="1507"/>
                </a:cubicBezTo>
                <a:close/>
                <a:moveTo>
                  <a:pt x="4159" y="12389"/>
                </a:moveTo>
                <a:cubicBezTo>
                  <a:pt x="3222" y="12389"/>
                  <a:pt x="2463" y="14450"/>
                  <a:pt x="2463" y="16992"/>
                </a:cubicBezTo>
                <a:cubicBezTo>
                  <a:pt x="2463" y="19535"/>
                  <a:pt x="3222" y="21600"/>
                  <a:pt x="4159" y="21600"/>
                </a:cubicBezTo>
                <a:cubicBezTo>
                  <a:pt x="5096" y="21600"/>
                  <a:pt x="5855" y="19535"/>
                  <a:pt x="5855" y="16992"/>
                </a:cubicBezTo>
                <a:cubicBezTo>
                  <a:pt x="5855" y="14450"/>
                  <a:pt x="5096" y="12389"/>
                  <a:pt x="4159" y="12389"/>
                </a:cubicBezTo>
                <a:close/>
                <a:moveTo>
                  <a:pt x="17190" y="12389"/>
                </a:moveTo>
                <a:cubicBezTo>
                  <a:pt x="16253" y="12389"/>
                  <a:pt x="15494" y="14450"/>
                  <a:pt x="15494" y="16992"/>
                </a:cubicBezTo>
                <a:cubicBezTo>
                  <a:pt x="15494" y="19535"/>
                  <a:pt x="16253" y="21600"/>
                  <a:pt x="17190" y="21600"/>
                </a:cubicBezTo>
                <a:cubicBezTo>
                  <a:pt x="18127" y="21600"/>
                  <a:pt x="18888" y="19535"/>
                  <a:pt x="18888" y="16992"/>
                </a:cubicBezTo>
                <a:cubicBezTo>
                  <a:pt x="18888" y="14450"/>
                  <a:pt x="18127" y="12389"/>
                  <a:pt x="17190" y="12389"/>
                </a:cubicBezTo>
                <a:close/>
                <a:moveTo>
                  <a:pt x="4159" y="14829"/>
                </a:moveTo>
                <a:cubicBezTo>
                  <a:pt x="4599" y="14829"/>
                  <a:pt x="4956" y="15798"/>
                  <a:pt x="4956" y="16992"/>
                </a:cubicBezTo>
                <a:cubicBezTo>
                  <a:pt x="4956" y="18187"/>
                  <a:pt x="4599" y="19156"/>
                  <a:pt x="4159" y="19156"/>
                </a:cubicBezTo>
                <a:cubicBezTo>
                  <a:pt x="3719" y="19156"/>
                  <a:pt x="3362" y="18187"/>
                  <a:pt x="3362" y="16992"/>
                </a:cubicBezTo>
                <a:cubicBezTo>
                  <a:pt x="3362" y="15798"/>
                  <a:pt x="3719" y="14829"/>
                  <a:pt x="4159" y="14829"/>
                </a:cubicBezTo>
                <a:close/>
                <a:moveTo>
                  <a:pt x="17190" y="14829"/>
                </a:moveTo>
                <a:cubicBezTo>
                  <a:pt x="17630" y="14829"/>
                  <a:pt x="17987" y="15798"/>
                  <a:pt x="17987" y="16992"/>
                </a:cubicBezTo>
                <a:cubicBezTo>
                  <a:pt x="17987" y="18187"/>
                  <a:pt x="17630" y="19156"/>
                  <a:pt x="17190" y="19156"/>
                </a:cubicBezTo>
                <a:cubicBezTo>
                  <a:pt x="16750" y="19156"/>
                  <a:pt x="16393" y="18187"/>
                  <a:pt x="16393" y="16992"/>
                </a:cubicBezTo>
                <a:cubicBezTo>
                  <a:pt x="16393" y="15798"/>
                  <a:pt x="16750" y="14829"/>
                  <a:pt x="17190" y="14829"/>
                </a:cubicBezTo>
                <a:close/>
              </a:path>
            </a:pathLst>
          </a:custGeom>
          <a:gradFill rotWithShape="0">
            <a:gsLst>
              <a:gs pos="0">
                <a:srgbClr val="460870"/>
              </a:gs>
              <a:gs pos="100000">
                <a:srgbClr val="CB69B0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endParaRPr lang="ru-RU" altLang="ru-RU" sz="3200">
              <a:solidFill>
                <a:srgbClr val="FFFFFF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5139" name="Text Box 19"/>
          <p:cNvSpPr txBox="1">
            <a:spLocks/>
          </p:cNvSpPr>
          <p:nvPr/>
        </p:nvSpPr>
        <p:spPr bwMode="auto">
          <a:xfrm>
            <a:off x="18119725" y="5465763"/>
            <a:ext cx="4335463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ru-RU" altLang="ru-RU" sz="3600">
                <a:solidFill>
                  <a:srgbClr val="CB69B0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  <a:sym typeface="Arial Black" panose="020B0A04020102020204" pitchFamily="34" charset="0"/>
              </a:rPr>
              <a:t>нет оф. данных </a:t>
            </a:r>
          </a:p>
        </p:txBody>
      </p:sp>
      <p:sp>
        <p:nvSpPr>
          <p:cNvPr id="5140" name="AutoShape 20"/>
          <p:cNvSpPr>
            <a:spLocks/>
          </p:cNvSpPr>
          <p:nvPr/>
        </p:nvSpPr>
        <p:spPr bwMode="auto">
          <a:xfrm>
            <a:off x="16595725" y="6680200"/>
            <a:ext cx="865188" cy="749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gradFill rotWithShape="0">
            <a:gsLst>
              <a:gs pos="0">
                <a:srgbClr val="460870"/>
              </a:gs>
              <a:gs pos="100000">
                <a:srgbClr val="CB69B0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endParaRPr lang="ru-RU" altLang="ru-RU" sz="3200">
              <a:solidFill>
                <a:srgbClr val="FFFFFF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5141" name="Text Box 21"/>
          <p:cNvSpPr txBox="1">
            <a:spLocks/>
          </p:cNvSpPr>
          <p:nvPr/>
        </p:nvSpPr>
        <p:spPr bwMode="auto">
          <a:xfrm>
            <a:off x="18207038" y="6348413"/>
            <a:ext cx="4133850" cy="141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ru-RU" altLang="ru-RU" sz="3600">
                <a:solidFill>
                  <a:srgbClr val="CB69B0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  <a:sym typeface="Arial Black" panose="020B0A04020102020204" pitchFamily="34" charset="0"/>
              </a:rPr>
              <a:t>возраст: </a:t>
            </a:r>
            <a:r>
              <a:rPr lang="ru-RU" altLang="ru-RU" sz="3600" b="1">
                <a:solidFill>
                  <a:srgbClr val="CB69B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от 20 л.</a:t>
            </a:r>
          </a:p>
          <a:p>
            <a:pPr algn="l"/>
            <a:r>
              <a:rPr lang="ru-RU" altLang="ru-RU" sz="3600" b="1">
                <a:solidFill>
                  <a:srgbClr val="CB69B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с</a:t>
            </a:r>
            <a:r>
              <a:rPr lang="ru-RU" altLang="ru-RU" sz="3600">
                <a:solidFill>
                  <a:srgbClr val="CB69B0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  <a:sym typeface="Arial Black" panose="020B0A04020102020204" pitchFamily="34" charset="0"/>
              </a:rPr>
              <a:t>таж: </a:t>
            </a:r>
            <a:r>
              <a:rPr lang="ru-RU" altLang="ru-RU" sz="3600" b="1">
                <a:solidFill>
                  <a:srgbClr val="CB69B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от 2-х лет</a:t>
            </a:r>
            <a:endParaRPr lang="ru-RU" altLang="ru-RU" sz="3600">
              <a:solidFill>
                <a:srgbClr val="CB69B0"/>
              </a:solidFill>
              <a:latin typeface="Arial Black" panose="020B0A04020102020204" pitchFamily="34" charset="0"/>
              <a:ea typeface="Arial Black" panose="020B0A04020102020204" pitchFamily="34" charset="0"/>
              <a:cs typeface="Arial Black" panose="020B0A04020102020204" pitchFamily="34" charset="0"/>
              <a:sym typeface="Arial Black" panose="020B0A040201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defTabSz="2144713"/>
            <a:r>
              <a:rPr lang="ru-RU" altLang="ru-RU" sz="7400"/>
              <a:t>Целевая аудитория</a:t>
            </a:r>
          </a:p>
        </p:txBody>
      </p:sp>
      <p:sp>
        <p:nvSpPr>
          <p:cNvPr id="7170" name="AutoShape 2"/>
          <p:cNvSpPr>
            <a:spLocks/>
          </p:cNvSpPr>
          <p:nvPr/>
        </p:nvSpPr>
        <p:spPr bwMode="auto">
          <a:xfrm>
            <a:off x="17520592" y="5940486"/>
            <a:ext cx="3322638" cy="28781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gradFill rotWithShape="0">
            <a:gsLst>
              <a:gs pos="0">
                <a:srgbClr val="460870"/>
              </a:gs>
              <a:gs pos="100000">
                <a:srgbClr val="CB69B0"/>
              </a:gs>
            </a:gsLst>
            <a:lin ang="27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endParaRPr lang="ru-RU" altLang="ru-RU" sz="3200">
              <a:solidFill>
                <a:srgbClr val="FFFFFF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7171" name="Text Box 3"/>
          <p:cNvSpPr txBox="1">
            <a:spLocks/>
          </p:cNvSpPr>
          <p:nvPr/>
        </p:nvSpPr>
        <p:spPr bwMode="auto">
          <a:xfrm>
            <a:off x="16154026" y="3257600"/>
            <a:ext cx="7043738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lang="ru-RU" altLang="ru-RU" sz="3600" dirty="0">
                <a:solidFill>
                  <a:srgbClr val="CB69B0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  <a:sym typeface="Arial Black" panose="020B0A04020102020204" pitchFamily="34" charset="0"/>
              </a:rPr>
              <a:t>возраст: </a:t>
            </a:r>
            <a:r>
              <a:rPr lang="ru-RU" altLang="ru-RU" sz="3600" b="1" dirty="0">
                <a:solidFill>
                  <a:srgbClr val="CB69B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от 18 до 35 лет</a:t>
            </a:r>
            <a:endParaRPr lang="ru-RU" altLang="ru-RU" sz="3600" dirty="0">
              <a:solidFill>
                <a:srgbClr val="CB69B0"/>
              </a:solidFill>
              <a:latin typeface="Arial Black" panose="020B0A04020102020204" pitchFamily="34" charset="0"/>
              <a:ea typeface="Arial Black" panose="020B0A04020102020204" pitchFamily="34" charset="0"/>
              <a:cs typeface="Arial Black" panose="020B0A04020102020204" pitchFamily="34" charset="0"/>
              <a:sym typeface="Arial Black" panose="020B0A04020102020204" pitchFamily="34" charset="0"/>
            </a:endParaRPr>
          </a:p>
          <a:p>
            <a:pPr algn="l"/>
            <a:r>
              <a:rPr lang="ru-RU" altLang="ru-RU" sz="3600" dirty="0">
                <a:solidFill>
                  <a:srgbClr val="CB69B0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  <a:sym typeface="Arial Black" panose="020B0A04020102020204" pitchFamily="34" charset="0"/>
              </a:rPr>
              <a:t>интересы: </a:t>
            </a:r>
            <a:r>
              <a:rPr lang="ru-RU" altLang="ru-RU" sz="3600" b="1" dirty="0">
                <a:solidFill>
                  <a:srgbClr val="CB69B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вождение, туризм, личная мобильность</a:t>
            </a:r>
            <a:endParaRPr lang="ru-RU" altLang="ru-RU" sz="3600" dirty="0">
              <a:solidFill>
                <a:srgbClr val="CB69B0"/>
              </a:solidFill>
              <a:latin typeface="Arial Black" panose="020B0A04020102020204" pitchFamily="34" charset="0"/>
              <a:ea typeface="Arial Black" panose="020B0A04020102020204" pitchFamily="34" charset="0"/>
              <a:cs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7172" name="Text Box 4"/>
          <p:cNvSpPr txBox="1">
            <a:spLocks/>
          </p:cNvSpPr>
          <p:nvPr/>
        </p:nvSpPr>
        <p:spPr bwMode="auto">
          <a:xfrm>
            <a:off x="1206500" y="10008121"/>
            <a:ext cx="1168558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ru-RU" altLang="ru-RU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Исследование Яндекса: </a:t>
            </a:r>
            <a:r>
              <a:rPr lang="ru-RU" altLang="ru-RU" sz="30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  <a:hlinkClick r:id="rId2"/>
              </a:rPr>
              <a:t>yandex.ru/</a:t>
            </a:r>
            <a:r>
              <a:rPr lang="ru-RU" altLang="ru-RU" sz="3000" u="sng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  <a:hlinkClick r:id="rId2"/>
              </a:rPr>
              <a:t>company</a:t>
            </a:r>
            <a:r>
              <a:rPr lang="ru-RU" altLang="ru-RU" sz="30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  <a:hlinkClick r:id="rId2"/>
              </a:rPr>
              <a:t>/</a:t>
            </a:r>
            <a:r>
              <a:rPr lang="ru-RU" altLang="ru-RU" sz="3000" u="sng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  <a:hlinkClick r:id="rId2"/>
              </a:rPr>
              <a:t>researches</a:t>
            </a:r>
            <a:r>
              <a:rPr lang="ru-RU" altLang="ru-RU" sz="30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  <a:hlinkClick r:id="rId2"/>
              </a:rPr>
              <a:t>/2021/</a:t>
            </a:r>
            <a:r>
              <a:rPr lang="ru-RU" altLang="ru-RU" sz="3000" u="sng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  <a:hlinkClick r:id="rId2"/>
              </a:rPr>
              <a:t>drive</a:t>
            </a:r>
            <a:endParaRPr lang="ru-RU" altLang="ru-RU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20" y="3473624"/>
            <a:ext cx="15214407" cy="583264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defTabSz="2144713"/>
            <a:r>
              <a:rPr lang="ru-RU" altLang="ru-RU" sz="7400" dirty="0" err="1"/>
              <a:t>Каршеринг</a:t>
            </a:r>
            <a:r>
              <a:rPr lang="ru-RU" altLang="ru-RU" sz="7400" dirty="0"/>
              <a:t> в Нижнем Новгороде</a:t>
            </a:r>
          </a:p>
        </p:txBody>
      </p:sp>
      <p:sp>
        <p:nvSpPr>
          <p:cNvPr id="6146" name="Text Box 2"/>
          <p:cNvSpPr txBox="1">
            <a:spLocks/>
          </p:cNvSpPr>
          <p:nvPr/>
        </p:nvSpPr>
        <p:spPr bwMode="auto">
          <a:xfrm>
            <a:off x="1206500" y="2371725"/>
            <a:ext cx="21971000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r>
              <a:rPr lang="ru-RU" altLang="ru-RU" sz="4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Чтобы конкурировать на достойном уровне, мы решили учесть в своем проекте все преимущества и недостатки конкурентов. В Нижнем Новгороде есть только одна компания, которая занимается </a:t>
            </a:r>
            <a:r>
              <a:rPr lang="ru-RU" altLang="ru-RU" sz="40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каршерингом</a:t>
            </a:r>
            <a:r>
              <a:rPr lang="ru-RU" altLang="ru-RU" sz="4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– </a:t>
            </a:r>
            <a:r>
              <a:rPr lang="ru-RU" altLang="ru-RU" sz="40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делимобиль</a:t>
            </a:r>
            <a:r>
              <a:rPr lang="ru-RU" altLang="ru-RU" sz="4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 Учитывая отзывы, мы выделили их преимущества и недостатки</a:t>
            </a:r>
            <a:endParaRPr lang="ru-RU" altLang="ru-RU" sz="4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928" y="5849888"/>
            <a:ext cx="9191625" cy="17716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6016" y="9216925"/>
            <a:ext cx="9020175" cy="18954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93" y="6928846"/>
            <a:ext cx="10774763" cy="32403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92508" y="11610528"/>
            <a:ext cx="7299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Ссылка на отзывы: </a:t>
            </a:r>
            <a:r>
              <a:rPr lang="ru-RU" dirty="0" err="1" smtClean="0">
                <a:hlinkClick r:id="rId5"/>
              </a:rPr>
              <a:t>делимобиль</a:t>
            </a:r>
            <a:r>
              <a:rPr lang="ru-RU" dirty="0" smtClean="0">
                <a:hlinkClick r:id="rId5"/>
              </a:rPr>
              <a:t> нижний </a:t>
            </a:r>
            <a:r>
              <a:rPr lang="ru-RU" dirty="0" err="1" smtClean="0">
                <a:hlinkClick r:id="rId5"/>
              </a:rPr>
              <a:t>новгород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95145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defTabSz="2144713"/>
            <a:r>
              <a:rPr lang="ru-RU" altLang="ru-RU" sz="7400"/>
              <a:t>Каршеринг в Нижнем Новгороде</a:t>
            </a:r>
          </a:p>
        </p:txBody>
      </p:sp>
      <p:sp>
        <p:nvSpPr>
          <p:cNvPr id="6147" name="Text Box 3"/>
          <p:cNvSpPr txBox="1">
            <a:spLocks/>
          </p:cNvSpPr>
          <p:nvPr/>
        </p:nvSpPr>
        <p:spPr bwMode="auto">
          <a:xfrm>
            <a:off x="13447713" y="4179888"/>
            <a:ext cx="10474325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ru-RU" altLang="ru-RU" sz="4000" b="1">
                <a:solidFill>
                  <a:srgbClr val="46087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Наш основной конкурент — Делимобиль</a:t>
            </a:r>
          </a:p>
        </p:txBody>
      </p:sp>
      <p:pic>
        <p:nvPicPr>
          <p:cNvPr id="6148" name="Picture 4" descr="11556_para1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63" y="4625975"/>
            <a:ext cx="2349500" cy="23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9" name="AutoShape 5"/>
          <p:cNvSpPr>
            <a:spLocks/>
          </p:cNvSpPr>
          <p:nvPr/>
        </p:nvSpPr>
        <p:spPr bwMode="auto">
          <a:xfrm>
            <a:off x="4595813" y="5505450"/>
            <a:ext cx="1624012" cy="5984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6576" y="0"/>
                </a:moveTo>
                <a:cubicBezTo>
                  <a:pt x="6226" y="0"/>
                  <a:pt x="5884" y="295"/>
                  <a:pt x="5598" y="845"/>
                </a:cubicBezTo>
                <a:cubicBezTo>
                  <a:pt x="4938" y="2115"/>
                  <a:pt x="3969" y="5290"/>
                  <a:pt x="3633" y="5871"/>
                </a:cubicBezTo>
                <a:cubicBezTo>
                  <a:pt x="3493" y="6112"/>
                  <a:pt x="3340" y="6291"/>
                  <a:pt x="3176" y="6344"/>
                </a:cubicBezTo>
                <a:lnTo>
                  <a:pt x="1095" y="7538"/>
                </a:lnTo>
                <a:cubicBezTo>
                  <a:pt x="742" y="7653"/>
                  <a:pt x="478" y="8466"/>
                  <a:pt x="477" y="9431"/>
                </a:cubicBezTo>
                <a:lnTo>
                  <a:pt x="476" y="11765"/>
                </a:lnTo>
                <a:lnTo>
                  <a:pt x="386" y="11765"/>
                </a:lnTo>
                <a:cubicBezTo>
                  <a:pt x="173" y="11765"/>
                  <a:pt x="0" y="12234"/>
                  <a:pt x="0" y="12812"/>
                </a:cubicBezTo>
                <a:lnTo>
                  <a:pt x="0" y="17084"/>
                </a:lnTo>
                <a:cubicBezTo>
                  <a:pt x="0" y="17662"/>
                  <a:pt x="173" y="18132"/>
                  <a:pt x="386" y="18132"/>
                </a:cubicBezTo>
                <a:lnTo>
                  <a:pt x="1314" y="18132"/>
                </a:lnTo>
                <a:lnTo>
                  <a:pt x="2131" y="18132"/>
                </a:lnTo>
                <a:cubicBezTo>
                  <a:pt x="2103" y="17765"/>
                  <a:pt x="2089" y="17382"/>
                  <a:pt x="2089" y="16992"/>
                </a:cubicBezTo>
                <a:cubicBezTo>
                  <a:pt x="2089" y="13890"/>
                  <a:pt x="3016" y="11379"/>
                  <a:pt x="4159" y="11379"/>
                </a:cubicBezTo>
                <a:cubicBezTo>
                  <a:pt x="5302" y="11379"/>
                  <a:pt x="6229" y="13890"/>
                  <a:pt x="6229" y="16992"/>
                </a:cubicBezTo>
                <a:cubicBezTo>
                  <a:pt x="6229" y="17382"/>
                  <a:pt x="6215" y="17765"/>
                  <a:pt x="6187" y="18132"/>
                </a:cubicBezTo>
                <a:lnTo>
                  <a:pt x="15164" y="18132"/>
                </a:lnTo>
                <a:cubicBezTo>
                  <a:pt x="15136" y="17765"/>
                  <a:pt x="15122" y="17382"/>
                  <a:pt x="15122" y="16992"/>
                </a:cubicBezTo>
                <a:cubicBezTo>
                  <a:pt x="15122" y="13890"/>
                  <a:pt x="16047" y="11379"/>
                  <a:pt x="17190" y="11379"/>
                </a:cubicBezTo>
                <a:cubicBezTo>
                  <a:pt x="18333" y="11379"/>
                  <a:pt x="19260" y="13890"/>
                  <a:pt x="19260" y="16992"/>
                </a:cubicBezTo>
                <a:cubicBezTo>
                  <a:pt x="19260" y="17405"/>
                  <a:pt x="19244" y="17809"/>
                  <a:pt x="19213" y="18196"/>
                </a:cubicBezTo>
                <a:lnTo>
                  <a:pt x="20288" y="18196"/>
                </a:lnTo>
                <a:lnTo>
                  <a:pt x="20933" y="18196"/>
                </a:lnTo>
                <a:lnTo>
                  <a:pt x="21216" y="18196"/>
                </a:lnTo>
                <a:cubicBezTo>
                  <a:pt x="21429" y="18196"/>
                  <a:pt x="21600" y="17727"/>
                  <a:pt x="21600" y="17149"/>
                </a:cubicBezTo>
                <a:lnTo>
                  <a:pt x="21600" y="12876"/>
                </a:lnTo>
                <a:cubicBezTo>
                  <a:pt x="21600" y="12298"/>
                  <a:pt x="21429" y="11829"/>
                  <a:pt x="21216" y="11829"/>
                </a:cubicBezTo>
                <a:lnTo>
                  <a:pt x="21123" y="11829"/>
                </a:lnTo>
                <a:lnTo>
                  <a:pt x="21123" y="10547"/>
                </a:lnTo>
                <a:cubicBezTo>
                  <a:pt x="21122" y="9984"/>
                  <a:pt x="20977" y="9502"/>
                  <a:pt x="20774" y="9390"/>
                </a:cubicBezTo>
                <a:cubicBezTo>
                  <a:pt x="19830" y="8871"/>
                  <a:pt x="16833" y="7290"/>
                  <a:pt x="15856" y="6776"/>
                </a:cubicBezTo>
                <a:cubicBezTo>
                  <a:pt x="15652" y="6669"/>
                  <a:pt x="15467" y="6407"/>
                  <a:pt x="15318" y="6013"/>
                </a:cubicBezTo>
                <a:cubicBezTo>
                  <a:pt x="14863" y="4811"/>
                  <a:pt x="13848" y="2126"/>
                  <a:pt x="13422" y="997"/>
                </a:cubicBezTo>
                <a:cubicBezTo>
                  <a:pt x="13177" y="346"/>
                  <a:pt x="12823" y="0"/>
                  <a:pt x="12408" y="0"/>
                </a:cubicBezTo>
                <a:lnTo>
                  <a:pt x="8713" y="0"/>
                </a:lnTo>
                <a:lnTo>
                  <a:pt x="6576" y="0"/>
                </a:lnTo>
                <a:close/>
                <a:moveTo>
                  <a:pt x="7100" y="1507"/>
                </a:moveTo>
                <a:lnTo>
                  <a:pt x="8901" y="1507"/>
                </a:lnTo>
                <a:cubicBezTo>
                  <a:pt x="9005" y="1507"/>
                  <a:pt x="9091" y="1729"/>
                  <a:pt x="9095" y="2012"/>
                </a:cubicBezTo>
                <a:lnTo>
                  <a:pt x="9165" y="6280"/>
                </a:lnTo>
                <a:cubicBezTo>
                  <a:pt x="9171" y="6638"/>
                  <a:pt x="9065" y="6937"/>
                  <a:pt x="8933" y="6937"/>
                </a:cubicBezTo>
                <a:lnTo>
                  <a:pt x="5932" y="6937"/>
                </a:lnTo>
                <a:cubicBezTo>
                  <a:pt x="5781" y="6937"/>
                  <a:pt x="5677" y="6527"/>
                  <a:pt x="5732" y="6146"/>
                </a:cubicBezTo>
                <a:lnTo>
                  <a:pt x="6361" y="2742"/>
                </a:lnTo>
                <a:cubicBezTo>
                  <a:pt x="6502" y="1984"/>
                  <a:pt x="6787" y="1507"/>
                  <a:pt x="7100" y="1507"/>
                </a:cubicBezTo>
                <a:close/>
                <a:moveTo>
                  <a:pt x="9960" y="1507"/>
                </a:moveTo>
                <a:lnTo>
                  <a:pt x="12525" y="1507"/>
                </a:lnTo>
                <a:cubicBezTo>
                  <a:pt x="12815" y="1507"/>
                  <a:pt x="13055" y="1783"/>
                  <a:pt x="13205" y="2288"/>
                </a:cubicBezTo>
                <a:lnTo>
                  <a:pt x="14353" y="6142"/>
                </a:lnTo>
                <a:cubicBezTo>
                  <a:pt x="14434" y="6412"/>
                  <a:pt x="14288" y="6937"/>
                  <a:pt x="14133" y="6937"/>
                </a:cubicBezTo>
                <a:lnTo>
                  <a:pt x="10196" y="6937"/>
                </a:lnTo>
                <a:cubicBezTo>
                  <a:pt x="10065" y="6937"/>
                  <a:pt x="9960" y="6688"/>
                  <a:pt x="9947" y="6339"/>
                </a:cubicBezTo>
                <a:lnTo>
                  <a:pt x="9779" y="2044"/>
                </a:lnTo>
                <a:cubicBezTo>
                  <a:pt x="9768" y="1766"/>
                  <a:pt x="9856" y="1507"/>
                  <a:pt x="9960" y="1507"/>
                </a:cubicBezTo>
                <a:close/>
                <a:moveTo>
                  <a:pt x="4159" y="12389"/>
                </a:moveTo>
                <a:cubicBezTo>
                  <a:pt x="3222" y="12389"/>
                  <a:pt x="2463" y="14450"/>
                  <a:pt x="2463" y="16992"/>
                </a:cubicBezTo>
                <a:cubicBezTo>
                  <a:pt x="2463" y="19535"/>
                  <a:pt x="3222" y="21600"/>
                  <a:pt x="4159" y="21600"/>
                </a:cubicBezTo>
                <a:cubicBezTo>
                  <a:pt x="5096" y="21600"/>
                  <a:pt x="5855" y="19535"/>
                  <a:pt x="5855" y="16992"/>
                </a:cubicBezTo>
                <a:cubicBezTo>
                  <a:pt x="5855" y="14450"/>
                  <a:pt x="5096" y="12389"/>
                  <a:pt x="4159" y="12389"/>
                </a:cubicBezTo>
                <a:close/>
                <a:moveTo>
                  <a:pt x="17190" y="12389"/>
                </a:moveTo>
                <a:cubicBezTo>
                  <a:pt x="16253" y="12389"/>
                  <a:pt x="15494" y="14450"/>
                  <a:pt x="15494" y="16992"/>
                </a:cubicBezTo>
                <a:cubicBezTo>
                  <a:pt x="15494" y="19535"/>
                  <a:pt x="16253" y="21600"/>
                  <a:pt x="17190" y="21600"/>
                </a:cubicBezTo>
                <a:cubicBezTo>
                  <a:pt x="18127" y="21600"/>
                  <a:pt x="18888" y="19535"/>
                  <a:pt x="18888" y="16992"/>
                </a:cubicBezTo>
                <a:cubicBezTo>
                  <a:pt x="18888" y="14450"/>
                  <a:pt x="18127" y="12389"/>
                  <a:pt x="17190" y="12389"/>
                </a:cubicBezTo>
                <a:close/>
                <a:moveTo>
                  <a:pt x="4159" y="14829"/>
                </a:moveTo>
                <a:cubicBezTo>
                  <a:pt x="4599" y="14829"/>
                  <a:pt x="4956" y="15798"/>
                  <a:pt x="4956" y="16992"/>
                </a:cubicBezTo>
                <a:cubicBezTo>
                  <a:pt x="4956" y="18187"/>
                  <a:pt x="4599" y="19156"/>
                  <a:pt x="4159" y="19156"/>
                </a:cubicBezTo>
                <a:cubicBezTo>
                  <a:pt x="3719" y="19156"/>
                  <a:pt x="3362" y="18187"/>
                  <a:pt x="3362" y="16992"/>
                </a:cubicBezTo>
                <a:cubicBezTo>
                  <a:pt x="3362" y="15798"/>
                  <a:pt x="3719" y="14829"/>
                  <a:pt x="4159" y="14829"/>
                </a:cubicBezTo>
                <a:close/>
                <a:moveTo>
                  <a:pt x="17190" y="14829"/>
                </a:moveTo>
                <a:cubicBezTo>
                  <a:pt x="17630" y="14829"/>
                  <a:pt x="17987" y="15798"/>
                  <a:pt x="17987" y="16992"/>
                </a:cubicBezTo>
                <a:cubicBezTo>
                  <a:pt x="17987" y="18187"/>
                  <a:pt x="17630" y="19156"/>
                  <a:pt x="17190" y="19156"/>
                </a:cubicBezTo>
                <a:cubicBezTo>
                  <a:pt x="16750" y="19156"/>
                  <a:pt x="16393" y="18187"/>
                  <a:pt x="16393" y="16992"/>
                </a:cubicBezTo>
                <a:cubicBezTo>
                  <a:pt x="16393" y="15798"/>
                  <a:pt x="16750" y="14829"/>
                  <a:pt x="17190" y="14829"/>
                </a:cubicBezTo>
                <a:close/>
              </a:path>
            </a:pathLst>
          </a:custGeom>
          <a:gradFill rotWithShape="0">
            <a:gsLst>
              <a:gs pos="0">
                <a:srgbClr val="460870"/>
              </a:gs>
              <a:gs pos="100000">
                <a:srgbClr val="CB69B0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endParaRPr lang="ru-RU" altLang="ru-RU" sz="3200">
              <a:solidFill>
                <a:srgbClr val="FFFFFF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6150" name="Text Box 6"/>
          <p:cNvSpPr txBox="1">
            <a:spLocks/>
          </p:cNvSpPr>
          <p:nvPr/>
        </p:nvSpPr>
        <p:spPr bwMode="auto">
          <a:xfrm>
            <a:off x="6623050" y="5172075"/>
            <a:ext cx="489902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ru-RU" altLang="ru-RU" sz="3600">
                <a:solidFill>
                  <a:srgbClr val="CB69B0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  <a:sym typeface="Arial Black" panose="020B0A04020102020204" pitchFamily="34" charset="0"/>
              </a:rPr>
              <a:t>350 </a:t>
            </a:r>
          </a:p>
          <a:p>
            <a:pPr algn="l"/>
            <a:r>
              <a:rPr lang="ru-RU" altLang="ru-RU" sz="3600" b="1">
                <a:solidFill>
                  <a:srgbClr val="CB69B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в Нижнем Новгороде</a:t>
            </a:r>
            <a:endParaRPr lang="ru-RU" altLang="ru-RU" sz="3600">
              <a:solidFill>
                <a:srgbClr val="CB69B0"/>
              </a:solidFill>
              <a:latin typeface="Arial Black" panose="020B0A04020102020204" pitchFamily="34" charset="0"/>
              <a:ea typeface="Arial Black" panose="020B0A04020102020204" pitchFamily="34" charset="0"/>
              <a:cs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6151" name="AutoShape 7"/>
          <p:cNvSpPr>
            <a:spLocks/>
          </p:cNvSpPr>
          <p:nvPr/>
        </p:nvSpPr>
        <p:spPr bwMode="auto">
          <a:xfrm>
            <a:off x="1270000" y="7521575"/>
            <a:ext cx="2359025" cy="2360613"/>
          </a:xfrm>
          <a:prstGeom prst="roundRect">
            <a:avLst>
              <a:gd name="adj" fmla="val 15000"/>
            </a:avLst>
          </a:prstGeom>
          <a:gradFill rotWithShape="0">
            <a:gsLst>
              <a:gs pos="0">
                <a:srgbClr val="460870"/>
              </a:gs>
              <a:gs pos="100000">
                <a:srgbClr val="CB69B0"/>
              </a:gs>
            </a:gsLst>
            <a:lin ang="27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r>
              <a:rPr lang="ru-RU" altLang="ru-RU" sz="3200">
                <a:solidFill>
                  <a:srgbClr val="FFFFFF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  <a:sym typeface="Arial Black" panose="020B0A04020102020204" pitchFamily="34" charset="0"/>
              </a:rPr>
              <a:t>БРАВО</a:t>
            </a:r>
          </a:p>
        </p:txBody>
      </p:sp>
      <p:sp>
        <p:nvSpPr>
          <p:cNvPr id="6152" name="AutoShape 8"/>
          <p:cNvSpPr>
            <a:spLocks/>
          </p:cNvSpPr>
          <p:nvPr/>
        </p:nvSpPr>
        <p:spPr bwMode="auto">
          <a:xfrm>
            <a:off x="4595813" y="8402638"/>
            <a:ext cx="1624012" cy="5984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6576" y="0"/>
                </a:moveTo>
                <a:cubicBezTo>
                  <a:pt x="6226" y="0"/>
                  <a:pt x="5884" y="295"/>
                  <a:pt x="5598" y="845"/>
                </a:cubicBezTo>
                <a:cubicBezTo>
                  <a:pt x="4938" y="2115"/>
                  <a:pt x="3969" y="5290"/>
                  <a:pt x="3633" y="5871"/>
                </a:cubicBezTo>
                <a:cubicBezTo>
                  <a:pt x="3493" y="6112"/>
                  <a:pt x="3340" y="6291"/>
                  <a:pt x="3176" y="6344"/>
                </a:cubicBezTo>
                <a:lnTo>
                  <a:pt x="1095" y="7538"/>
                </a:lnTo>
                <a:cubicBezTo>
                  <a:pt x="742" y="7653"/>
                  <a:pt x="478" y="8466"/>
                  <a:pt x="477" y="9431"/>
                </a:cubicBezTo>
                <a:lnTo>
                  <a:pt x="476" y="11765"/>
                </a:lnTo>
                <a:lnTo>
                  <a:pt x="386" y="11765"/>
                </a:lnTo>
                <a:cubicBezTo>
                  <a:pt x="173" y="11765"/>
                  <a:pt x="0" y="12234"/>
                  <a:pt x="0" y="12812"/>
                </a:cubicBezTo>
                <a:lnTo>
                  <a:pt x="0" y="17084"/>
                </a:lnTo>
                <a:cubicBezTo>
                  <a:pt x="0" y="17662"/>
                  <a:pt x="173" y="18132"/>
                  <a:pt x="386" y="18132"/>
                </a:cubicBezTo>
                <a:lnTo>
                  <a:pt x="1314" y="18132"/>
                </a:lnTo>
                <a:lnTo>
                  <a:pt x="2131" y="18132"/>
                </a:lnTo>
                <a:cubicBezTo>
                  <a:pt x="2103" y="17765"/>
                  <a:pt x="2089" y="17382"/>
                  <a:pt x="2089" y="16992"/>
                </a:cubicBezTo>
                <a:cubicBezTo>
                  <a:pt x="2089" y="13890"/>
                  <a:pt x="3016" y="11379"/>
                  <a:pt x="4159" y="11379"/>
                </a:cubicBezTo>
                <a:cubicBezTo>
                  <a:pt x="5302" y="11379"/>
                  <a:pt x="6229" y="13890"/>
                  <a:pt x="6229" y="16992"/>
                </a:cubicBezTo>
                <a:cubicBezTo>
                  <a:pt x="6229" y="17382"/>
                  <a:pt x="6215" y="17765"/>
                  <a:pt x="6187" y="18132"/>
                </a:cubicBezTo>
                <a:lnTo>
                  <a:pt x="15164" y="18132"/>
                </a:lnTo>
                <a:cubicBezTo>
                  <a:pt x="15136" y="17765"/>
                  <a:pt x="15122" y="17382"/>
                  <a:pt x="15122" y="16992"/>
                </a:cubicBezTo>
                <a:cubicBezTo>
                  <a:pt x="15122" y="13890"/>
                  <a:pt x="16047" y="11379"/>
                  <a:pt x="17190" y="11379"/>
                </a:cubicBezTo>
                <a:cubicBezTo>
                  <a:pt x="18333" y="11379"/>
                  <a:pt x="19260" y="13890"/>
                  <a:pt x="19260" y="16992"/>
                </a:cubicBezTo>
                <a:cubicBezTo>
                  <a:pt x="19260" y="17405"/>
                  <a:pt x="19244" y="17809"/>
                  <a:pt x="19213" y="18196"/>
                </a:cubicBezTo>
                <a:lnTo>
                  <a:pt x="20288" y="18196"/>
                </a:lnTo>
                <a:lnTo>
                  <a:pt x="20933" y="18196"/>
                </a:lnTo>
                <a:lnTo>
                  <a:pt x="21216" y="18196"/>
                </a:lnTo>
                <a:cubicBezTo>
                  <a:pt x="21429" y="18196"/>
                  <a:pt x="21600" y="17727"/>
                  <a:pt x="21600" y="17149"/>
                </a:cubicBezTo>
                <a:lnTo>
                  <a:pt x="21600" y="12876"/>
                </a:lnTo>
                <a:cubicBezTo>
                  <a:pt x="21600" y="12298"/>
                  <a:pt x="21429" y="11829"/>
                  <a:pt x="21216" y="11829"/>
                </a:cubicBezTo>
                <a:lnTo>
                  <a:pt x="21123" y="11829"/>
                </a:lnTo>
                <a:lnTo>
                  <a:pt x="21123" y="10547"/>
                </a:lnTo>
                <a:cubicBezTo>
                  <a:pt x="21122" y="9984"/>
                  <a:pt x="20977" y="9502"/>
                  <a:pt x="20774" y="9390"/>
                </a:cubicBezTo>
                <a:cubicBezTo>
                  <a:pt x="19830" y="8871"/>
                  <a:pt x="16833" y="7290"/>
                  <a:pt x="15856" y="6776"/>
                </a:cubicBezTo>
                <a:cubicBezTo>
                  <a:pt x="15652" y="6669"/>
                  <a:pt x="15467" y="6407"/>
                  <a:pt x="15318" y="6013"/>
                </a:cubicBezTo>
                <a:cubicBezTo>
                  <a:pt x="14863" y="4811"/>
                  <a:pt x="13848" y="2126"/>
                  <a:pt x="13422" y="997"/>
                </a:cubicBezTo>
                <a:cubicBezTo>
                  <a:pt x="13177" y="346"/>
                  <a:pt x="12823" y="0"/>
                  <a:pt x="12408" y="0"/>
                </a:cubicBezTo>
                <a:lnTo>
                  <a:pt x="8713" y="0"/>
                </a:lnTo>
                <a:lnTo>
                  <a:pt x="6576" y="0"/>
                </a:lnTo>
                <a:close/>
                <a:moveTo>
                  <a:pt x="7100" y="1507"/>
                </a:moveTo>
                <a:lnTo>
                  <a:pt x="8901" y="1507"/>
                </a:lnTo>
                <a:cubicBezTo>
                  <a:pt x="9005" y="1507"/>
                  <a:pt x="9091" y="1729"/>
                  <a:pt x="9095" y="2012"/>
                </a:cubicBezTo>
                <a:lnTo>
                  <a:pt x="9165" y="6280"/>
                </a:lnTo>
                <a:cubicBezTo>
                  <a:pt x="9171" y="6638"/>
                  <a:pt x="9065" y="6937"/>
                  <a:pt x="8933" y="6937"/>
                </a:cubicBezTo>
                <a:lnTo>
                  <a:pt x="5932" y="6937"/>
                </a:lnTo>
                <a:cubicBezTo>
                  <a:pt x="5781" y="6937"/>
                  <a:pt x="5677" y="6527"/>
                  <a:pt x="5732" y="6146"/>
                </a:cubicBezTo>
                <a:lnTo>
                  <a:pt x="6361" y="2742"/>
                </a:lnTo>
                <a:cubicBezTo>
                  <a:pt x="6502" y="1984"/>
                  <a:pt x="6787" y="1507"/>
                  <a:pt x="7100" y="1507"/>
                </a:cubicBezTo>
                <a:close/>
                <a:moveTo>
                  <a:pt x="9960" y="1507"/>
                </a:moveTo>
                <a:lnTo>
                  <a:pt x="12525" y="1507"/>
                </a:lnTo>
                <a:cubicBezTo>
                  <a:pt x="12815" y="1507"/>
                  <a:pt x="13055" y="1783"/>
                  <a:pt x="13205" y="2288"/>
                </a:cubicBezTo>
                <a:lnTo>
                  <a:pt x="14353" y="6142"/>
                </a:lnTo>
                <a:cubicBezTo>
                  <a:pt x="14434" y="6412"/>
                  <a:pt x="14288" y="6937"/>
                  <a:pt x="14133" y="6937"/>
                </a:cubicBezTo>
                <a:lnTo>
                  <a:pt x="10196" y="6937"/>
                </a:lnTo>
                <a:cubicBezTo>
                  <a:pt x="10065" y="6937"/>
                  <a:pt x="9960" y="6688"/>
                  <a:pt x="9947" y="6339"/>
                </a:cubicBezTo>
                <a:lnTo>
                  <a:pt x="9779" y="2044"/>
                </a:lnTo>
                <a:cubicBezTo>
                  <a:pt x="9768" y="1766"/>
                  <a:pt x="9856" y="1507"/>
                  <a:pt x="9960" y="1507"/>
                </a:cubicBezTo>
                <a:close/>
                <a:moveTo>
                  <a:pt x="4159" y="12389"/>
                </a:moveTo>
                <a:cubicBezTo>
                  <a:pt x="3222" y="12389"/>
                  <a:pt x="2463" y="14450"/>
                  <a:pt x="2463" y="16992"/>
                </a:cubicBezTo>
                <a:cubicBezTo>
                  <a:pt x="2463" y="19535"/>
                  <a:pt x="3222" y="21600"/>
                  <a:pt x="4159" y="21600"/>
                </a:cubicBezTo>
                <a:cubicBezTo>
                  <a:pt x="5096" y="21600"/>
                  <a:pt x="5855" y="19535"/>
                  <a:pt x="5855" y="16992"/>
                </a:cubicBezTo>
                <a:cubicBezTo>
                  <a:pt x="5855" y="14450"/>
                  <a:pt x="5096" y="12389"/>
                  <a:pt x="4159" y="12389"/>
                </a:cubicBezTo>
                <a:close/>
                <a:moveTo>
                  <a:pt x="17190" y="12389"/>
                </a:moveTo>
                <a:cubicBezTo>
                  <a:pt x="16253" y="12389"/>
                  <a:pt x="15494" y="14450"/>
                  <a:pt x="15494" y="16992"/>
                </a:cubicBezTo>
                <a:cubicBezTo>
                  <a:pt x="15494" y="19535"/>
                  <a:pt x="16253" y="21600"/>
                  <a:pt x="17190" y="21600"/>
                </a:cubicBezTo>
                <a:cubicBezTo>
                  <a:pt x="18127" y="21600"/>
                  <a:pt x="18888" y="19535"/>
                  <a:pt x="18888" y="16992"/>
                </a:cubicBezTo>
                <a:cubicBezTo>
                  <a:pt x="18888" y="14450"/>
                  <a:pt x="18127" y="12389"/>
                  <a:pt x="17190" y="12389"/>
                </a:cubicBezTo>
                <a:close/>
                <a:moveTo>
                  <a:pt x="4159" y="14829"/>
                </a:moveTo>
                <a:cubicBezTo>
                  <a:pt x="4599" y="14829"/>
                  <a:pt x="4956" y="15798"/>
                  <a:pt x="4956" y="16992"/>
                </a:cubicBezTo>
                <a:cubicBezTo>
                  <a:pt x="4956" y="18187"/>
                  <a:pt x="4599" y="19156"/>
                  <a:pt x="4159" y="19156"/>
                </a:cubicBezTo>
                <a:cubicBezTo>
                  <a:pt x="3719" y="19156"/>
                  <a:pt x="3362" y="18187"/>
                  <a:pt x="3362" y="16992"/>
                </a:cubicBezTo>
                <a:cubicBezTo>
                  <a:pt x="3362" y="15798"/>
                  <a:pt x="3719" y="14829"/>
                  <a:pt x="4159" y="14829"/>
                </a:cubicBezTo>
                <a:close/>
                <a:moveTo>
                  <a:pt x="17190" y="14829"/>
                </a:moveTo>
                <a:cubicBezTo>
                  <a:pt x="17630" y="14829"/>
                  <a:pt x="17987" y="15798"/>
                  <a:pt x="17987" y="16992"/>
                </a:cubicBezTo>
                <a:cubicBezTo>
                  <a:pt x="17987" y="18187"/>
                  <a:pt x="17630" y="19156"/>
                  <a:pt x="17190" y="19156"/>
                </a:cubicBezTo>
                <a:cubicBezTo>
                  <a:pt x="16750" y="19156"/>
                  <a:pt x="16393" y="18187"/>
                  <a:pt x="16393" y="16992"/>
                </a:cubicBezTo>
                <a:cubicBezTo>
                  <a:pt x="16393" y="15798"/>
                  <a:pt x="16750" y="14829"/>
                  <a:pt x="17190" y="14829"/>
                </a:cubicBezTo>
                <a:close/>
              </a:path>
            </a:pathLst>
          </a:custGeom>
          <a:gradFill rotWithShape="0">
            <a:gsLst>
              <a:gs pos="0">
                <a:srgbClr val="460870"/>
              </a:gs>
              <a:gs pos="100000">
                <a:srgbClr val="CB69B0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endParaRPr lang="ru-RU" altLang="ru-RU" sz="3200">
              <a:solidFill>
                <a:srgbClr val="FFFFFF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6153" name="Text Box 9"/>
          <p:cNvSpPr txBox="1">
            <a:spLocks/>
          </p:cNvSpPr>
          <p:nvPr/>
        </p:nvSpPr>
        <p:spPr bwMode="auto">
          <a:xfrm>
            <a:off x="6623050" y="8304213"/>
            <a:ext cx="10287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ru-RU" altLang="ru-RU" sz="3600">
                <a:solidFill>
                  <a:srgbClr val="CB69B0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  <a:sym typeface="Arial Black" panose="020B0A04020102020204" pitchFamily="34" charset="0"/>
              </a:rPr>
              <a:t>270</a:t>
            </a:r>
          </a:p>
        </p:txBody>
      </p:sp>
      <p:graphicFrame>
        <p:nvGraphicFramePr>
          <p:cNvPr id="6154" name="Group 10"/>
          <p:cNvGraphicFramePr>
            <a:graphicFrameLocks noGrp="1"/>
          </p:cNvGraphicFramePr>
          <p:nvPr/>
        </p:nvGraphicFramePr>
        <p:xfrm>
          <a:off x="12584113" y="4981575"/>
          <a:ext cx="10972800" cy="5286375"/>
        </p:xfrm>
        <a:graphic>
          <a:graphicData uri="http://schemas.openxmlformats.org/drawingml/2006/table">
            <a:tbl>
              <a:tblPr/>
              <a:tblGrid>
                <a:gridCol w="5486400">
                  <a:extLst>
                    <a:ext uri="{9D8B030D-6E8A-4147-A177-3AD203B41FA5}">
                      <a16:colId xmlns:a16="http://schemas.microsoft.com/office/drawing/2014/main" val="3439015976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3194736971"/>
                    </a:ext>
                  </a:extLst>
                </a:gridCol>
              </a:tblGrid>
              <a:tr h="75882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+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-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446274"/>
                  </a:ext>
                </a:extLst>
              </a:tr>
              <a:tr h="15113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Минимальный стаж вождения — от 1 года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Цена зависит от профиля водителя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432822"/>
                  </a:ext>
                </a:extLst>
              </a:tr>
              <a:tr h="151130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Большое разнообразие автопарка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Сбои в работе приложения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744291"/>
                  </a:ext>
                </a:extLst>
              </a:tr>
              <a:tr h="1504950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2192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8288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4384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3048000" indent="-609600" algn="l">
                        <a:lnSpc>
                          <a:spcPct val="90000"/>
                        </a:lnSpc>
                        <a:spcBef>
                          <a:spcPts val="4500"/>
                        </a:spcBef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505200" indent="-6096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962400" indent="-6096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419600" indent="-6096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876800" indent="-609600" fontAlgn="base" hangingPunct="0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ct val="0"/>
                        </a:spcAft>
                        <a:buSzPct val="123000"/>
                        <a:defRPr sz="4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Тех.поддержка не ориентирована на клиента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B69B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43571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defTabSz="2144713"/>
            <a:r>
              <a:rPr lang="ru-RU" altLang="ru-RU" sz="7400"/>
              <a:t>Требования к системе</a:t>
            </a:r>
          </a:p>
        </p:txBody>
      </p:sp>
      <p:sp>
        <p:nvSpPr>
          <p:cNvPr id="8194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Корректная работа приложения</a:t>
            </a:r>
          </a:p>
          <a:p>
            <a:r>
              <a:rPr lang="ru-RU" altLang="ru-RU"/>
              <a:t>Связь с тех.поддержкой 24/7 в течение 2-х минут</a:t>
            </a:r>
          </a:p>
          <a:p>
            <a:r>
              <a:rPr lang="ru-RU" altLang="ru-RU"/>
              <a:t>Интуитивно понятное приложение</a:t>
            </a:r>
          </a:p>
          <a:p>
            <a:r>
              <a:rPr lang="ru-RU" altLang="ru-RU"/>
              <a:t>Быстрая и удобная аутентификация пользователя</a:t>
            </a:r>
          </a:p>
          <a:p>
            <a:r>
              <a:rPr lang="ru-RU" altLang="ru-RU"/>
              <a:t>Безопасное хранение персональных данных</a:t>
            </a:r>
          </a:p>
          <a:p>
            <a:r>
              <a:rPr lang="ru-RU" altLang="ru-RU"/>
              <a:t>Адаптация под устройства Android и iOS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480" y="4148146"/>
            <a:ext cx="6353175" cy="2990850"/>
          </a:xfrm>
          <a:prstGeom prst="rect">
            <a:avLst/>
          </a:prstGeom>
        </p:spPr>
      </p:pic>
      <p:sp>
        <p:nvSpPr>
          <p:cNvPr id="9217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defTabSz="2144713"/>
            <a:r>
              <a:rPr lang="ru-RU" altLang="ru-RU" sz="7400"/>
              <a:t>Макет приложения</a:t>
            </a:r>
          </a:p>
        </p:txBody>
      </p:sp>
      <p:sp>
        <p:nvSpPr>
          <p:cNvPr id="9218" name="Text Box 2"/>
          <p:cNvSpPr txBox="1">
            <a:spLocks/>
          </p:cNvSpPr>
          <p:nvPr/>
        </p:nvSpPr>
        <p:spPr bwMode="auto">
          <a:xfrm>
            <a:off x="1206500" y="2371725"/>
            <a:ext cx="21971000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>
            <a:lvl1pPr defTabSz="71755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71755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71755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71755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71755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7175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7175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7175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71755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l"/>
            <a:r>
              <a:rPr lang="ru-RU" altLang="ru-RU" sz="47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Мы представили как может выглядеть простое и понятное приложение</a:t>
            </a:r>
          </a:p>
        </p:txBody>
      </p:sp>
      <p:sp>
        <p:nvSpPr>
          <p:cNvPr id="9230" name="Text Box 14"/>
          <p:cNvSpPr txBox="1">
            <a:spLocks/>
          </p:cNvSpPr>
          <p:nvPr/>
        </p:nvSpPr>
        <p:spPr bwMode="auto">
          <a:xfrm>
            <a:off x="15090775" y="5753100"/>
            <a:ext cx="4041775" cy="80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ru-RU" altLang="ru-RU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Введите ваш </a:t>
            </a:r>
          </a:p>
          <a:p>
            <a:r>
              <a:rPr lang="ru-RU" altLang="ru-RU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индетификационный номер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20" y="7431538"/>
            <a:ext cx="9804273" cy="507049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7905" y="7424723"/>
            <a:ext cx="9361040" cy="515962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177652" y="3568407"/>
            <a:ext cx="44372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tx1">
                    <a:lumMod val="50000"/>
                  </a:schemeClr>
                </a:solidFill>
                <a:latin typeface="+mn-lt"/>
                <a:cs typeface="Gotham Pro Narrow Bold" panose="02000806030000020004" pitchFamily="2" charset="0"/>
              </a:rPr>
              <a:t>Первый вход в приложение будет выглядеть так: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4333230" y="4780702"/>
            <a:ext cx="86208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tx1">
                    <a:lumMod val="50000"/>
                  </a:schemeClr>
                </a:solidFill>
                <a:latin typeface="+mn-lt"/>
                <a:cs typeface="Gotham Pro Medium" panose="02000603030000020004" pitchFamily="2" charset="0"/>
              </a:rPr>
              <a:t>Для обработки документов мы предлагаем использовать </a:t>
            </a:r>
            <a:r>
              <a:rPr lang="ru-RU" b="1" dirty="0" err="1" smtClean="0">
                <a:solidFill>
                  <a:schemeClr val="tx1">
                    <a:lumMod val="50000"/>
                  </a:schemeClr>
                </a:solidFill>
                <a:latin typeface="+mn-lt"/>
                <a:cs typeface="Gotham Pro Medium" panose="02000603030000020004" pitchFamily="2" charset="0"/>
              </a:rPr>
              <a:t>нейросеть</a:t>
            </a:r>
            <a:r>
              <a:rPr lang="ru-RU" b="1" dirty="0" smtClean="0">
                <a:solidFill>
                  <a:schemeClr val="tx1">
                    <a:lumMod val="50000"/>
                  </a:schemeClr>
                </a:solidFill>
                <a:latin typeface="+mn-lt"/>
                <a:cs typeface="Gotham Pro Medium" panose="02000603030000020004" pitchFamily="2" charset="0"/>
              </a:rPr>
              <a:t>, которая проверит действительность документов и создаст Вашу учетную запись</a:t>
            </a:r>
            <a:endParaRPr lang="ru-RU" b="1" dirty="0">
              <a:solidFill>
                <a:schemeClr val="tx1">
                  <a:lumMod val="50000"/>
                </a:schemeClr>
              </a:solidFill>
              <a:latin typeface="+mn-lt"/>
              <a:cs typeface="Gotham Pro Medium" panose="02000603030000020004" pitchFamily="2" charset="0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defTabSz="2144713"/>
            <a:r>
              <a:rPr lang="ru-RU" altLang="ru-RU" sz="7400"/>
              <a:t>Распределение автопарка</a:t>
            </a:r>
          </a:p>
        </p:txBody>
      </p:sp>
      <p:sp>
        <p:nvSpPr>
          <p:cNvPr id="10242" name="Text Box 2"/>
          <p:cNvSpPr txBox="1">
            <a:spLocks/>
          </p:cNvSpPr>
          <p:nvPr/>
        </p:nvSpPr>
        <p:spPr bwMode="auto">
          <a:xfrm>
            <a:off x="3767064" y="6184265"/>
            <a:ext cx="8237538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l"/>
            <a:r>
              <a:rPr lang="ru-RU" altLang="ru-RU" sz="5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220 автомобилей такси</a:t>
            </a:r>
          </a:p>
        </p:txBody>
      </p:sp>
      <p:sp>
        <p:nvSpPr>
          <p:cNvPr id="10243" name="AutoShape 3"/>
          <p:cNvSpPr>
            <a:spLocks/>
          </p:cNvSpPr>
          <p:nvPr/>
        </p:nvSpPr>
        <p:spPr bwMode="auto">
          <a:xfrm>
            <a:off x="488877" y="8335328"/>
            <a:ext cx="1795462" cy="6619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6576" y="0"/>
                </a:moveTo>
                <a:cubicBezTo>
                  <a:pt x="6226" y="0"/>
                  <a:pt x="5884" y="295"/>
                  <a:pt x="5598" y="845"/>
                </a:cubicBezTo>
                <a:cubicBezTo>
                  <a:pt x="4938" y="2115"/>
                  <a:pt x="3969" y="5290"/>
                  <a:pt x="3633" y="5871"/>
                </a:cubicBezTo>
                <a:cubicBezTo>
                  <a:pt x="3493" y="6112"/>
                  <a:pt x="3340" y="6291"/>
                  <a:pt x="3176" y="6344"/>
                </a:cubicBezTo>
                <a:lnTo>
                  <a:pt x="1095" y="7538"/>
                </a:lnTo>
                <a:cubicBezTo>
                  <a:pt x="742" y="7653"/>
                  <a:pt x="478" y="8466"/>
                  <a:pt x="477" y="9431"/>
                </a:cubicBezTo>
                <a:lnTo>
                  <a:pt x="476" y="11765"/>
                </a:lnTo>
                <a:lnTo>
                  <a:pt x="386" y="11765"/>
                </a:lnTo>
                <a:cubicBezTo>
                  <a:pt x="173" y="11765"/>
                  <a:pt x="0" y="12234"/>
                  <a:pt x="0" y="12812"/>
                </a:cubicBezTo>
                <a:lnTo>
                  <a:pt x="0" y="17084"/>
                </a:lnTo>
                <a:cubicBezTo>
                  <a:pt x="0" y="17662"/>
                  <a:pt x="173" y="18132"/>
                  <a:pt x="386" y="18132"/>
                </a:cubicBezTo>
                <a:lnTo>
                  <a:pt x="1314" y="18132"/>
                </a:lnTo>
                <a:lnTo>
                  <a:pt x="2131" y="18132"/>
                </a:lnTo>
                <a:cubicBezTo>
                  <a:pt x="2103" y="17765"/>
                  <a:pt x="2089" y="17382"/>
                  <a:pt x="2089" y="16992"/>
                </a:cubicBezTo>
                <a:cubicBezTo>
                  <a:pt x="2089" y="13890"/>
                  <a:pt x="3016" y="11379"/>
                  <a:pt x="4159" y="11379"/>
                </a:cubicBezTo>
                <a:cubicBezTo>
                  <a:pt x="5302" y="11379"/>
                  <a:pt x="6229" y="13890"/>
                  <a:pt x="6229" y="16992"/>
                </a:cubicBezTo>
                <a:cubicBezTo>
                  <a:pt x="6229" y="17382"/>
                  <a:pt x="6215" y="17765"/>
                  <a:pt x="6187" y="18132"/>
                </a:cubicBezTo>
                <a:lnTo>
                  <a:pt x="15164" y="18132"/>
                </a:lnTo>
                <a:cubicBezTo>
                  <a:pt x="15136" y="17765"/>
                  <a:pt x="15122" y="17382"/>
                  <a:pt x="15122" y="16992"/>
                </a:cubicBezTo>
                <a:cubicBezTo>
                  <a:pt x="15122" y="13890"/>
                  <a:pt x="16047" y="11379"/>
                  <a:pt x="17190" y="11379"/>
                </a:cubicBezTo>
                <a:cubicBezTo>
                  <a:pt x="18333" y="11379"/>
                  <a:pt x="19260" y="13890"/>
                  <a:pt x="19260" y="16992"/>
                </a:cubicBezTo>
                <a:cubicBezTo>
                  <a:pt x="19260" y="17405"/>
                  <a:pt x="19244" y="17809"/>
                  <a:pt x="19213" y="18196"/>
                </a:cubicBezTo>
                <a:lnTo>
                  <a:pt x="20288" y="18196"/>
                </a:lnTo>
                <a:lnTo>
                  <a:pt x="20933" y="18196"/>
                </a:lnTo>
                <a:lnTo>
                  <a:pt x="21216" y="18196"/>
                </a:lnTo>
                <a:cubicBezTo>
                  <a:pt x="21429" y="18196"/>
                  <a:pt x="21600" y="17727"/>
                  <a:pt x="21600" y="17149"/>
                </a:cubicBezTo>
                <a:lnTo>
                  <a:pt x="21600" y="12876"/>
                </a:lnTo>
                <a:cubicBezTo>
                  <a:pt x="21600" y="12298"/>
                  <a:pt x="21429" y="11829"/>
                  <a:pt x="21216" y="11829"/>
                </a:cubicBezTo>
                <a:lnTo>
                  <a:pt x="21123" y="11829"/>
                </a:lnTo>
                <a:lnTo>
                  <a:pt x="21123" y="10547"/>
                </a:lnTo>
                <a:cubicBezTo>
                  <a:pt x="21122" y="9984"/>
                  <a:pt x="20977" y="9502"/>
                  <a:pt x="20774" y="9390"/>
                </a:cubicBezTo>
                <a:cubicBezTo>
                  <a:pt x="19830" y="8871"/>
                  <a:pt x="16833" y="7290"/>
                  <a:pt x="15856" y="6776"/>
                </a:cubicBezTo>
                <a:cubicBezTo>
                  <a:pt x="15652" y="6669"/>
                  <a:pt x="15467" y="6407"/>
                  <a:pt x="15318" y="6013"/>
                </a:cubicBezTo>
                <a:cubicBezTo>
                  <a:pt x="14863" y="4811"/>
                  <a:pt x="13848" y="2126"/>
                  <a:pt x="13422" y="997"/>
                </a:cubicBezTo>
                <a:cubicBezTo>
                  <a:pt x="13177" y="346"/>
                  <a:pt x="12823" y="0"/>
                  <a:pt x="12408" y="0"/>
                </a:cubicBezTo>
                <a:lnTo>
                  <a:pt x="8713" y="0"/>
                </a:lnTo>
                <a:lnTo>
                  <a:pt x="6576" y="0"/>
                </a:lnTo>
                <a:close/>
                <a:moveTo>
                  <a:pt x="7100" y="1507"/>
                </a:moveTo>
                <a:lnTo>
                  <a:pt x="8901" y="1507"/>
                </a:lnTo>
                <a:cubicBezTo>
                  <a:pt x="9005" y="1507"/>
                  <a:pt x="9091" y="1729"/>
                  <a:pt x="9095" y="2012"/>
                </a:cubicBezTo>
                <a:lnTo>
                  <a:pt x="9165" y="6280"/>
                </a:lnTo>
                <a:cubicBezTo>
                  <a:pt x="9171" y="6638"/>
                  <a:pt x="9065" y="6937"/>
                  <a:pt x="8933" y="6937"/>
                </a:cubicBezTo>
                <a:lnTo>
                  <a:pt x="5932" y="6937"/>
                </a:lnTo>
                <a:cubicBezTo>
                  <a:pt x="5781" y="6937"/>
                  <a:pt x="5677" y="6527"/>
                  <a:pt x="5732" y="6146"/>
                </a:cubicBezTo>
                <a:lnTo>
                  <a:pt x="6361" y="2742"/>
                </a:lnTo>
                <a:cubicBezTo>
                  <a:pt x="6502" y="1984"/>
                  <a:pt x="6787" y="1507"/>
                  <a:pt x="7100" y="1507"/>
                </a:cubicBezTo>
                <a:close/>
                <a:moveTo>
                  <a:pt x="9960" y="1507"/>
                </a:moveTo>
                <a:lnTo>
                  <a:pt x="12525" y="1507"/>
                </a:lnTo>
                <a:cubicBezTo>
                  <a:pt x="12815" y="1507"/>
                  <a:pt x="13055" y="1783"/>
                  <a:pt x="13205" y="2288"/>
                </a:cubicBezTo>
                <a:lnTo>
                  <a:pt x="14353" y="6142"/>
                </a:lnTo>
                <a:cubicBezTo>
                  <a:pt x="14434" y="6412"/>
                  <a:pt x="14288" y="6937"/>
                  <a:pt x="14133" y="6937"/>
                </a:cubicBezTo>
                <a:lnTo>
                  <a:pt x="10196" y="6937"/>
                </a:lnTo>
                <a:cubicBezTo>
                  <a:pt x="10065" y="6937"/>
                  <a:pt x="9960" y="6688"/>
                  <a:pt x="9947" y="6339"/>
                </a:cubicBezTo>
                <a:lnTo>
                  <a:pt x="9779" y="2044"/>
                </a:lnTo>
                <a:cubicBezTo>
                  <a:pt x="9768" y="1766"/>
                  <a:pt x="9856" y="1507"/>
                  <a:pt x="9960" y="1507"/>
                </a:cubicBezTo>
                <a:close/>
                <a:moveTo>
                  <a:pt x="4159" y="12389"/>
                </a:moveTo>
                <a:cubicBezTo>
                  <a:pt x="3222" y="12389"/>
                  <a:pt x="2463" y="14450"/>
                  <a:pt x="2463" y="16992"/>
                </a:cubicBezTo>
                <a:cubicBezTo>
                  <a:pt x="2463" y="19535"/>
                  <a:pt x="3222" y="21600"/>
                  <a:pt x="4159" y="21600"/>
                </a:cubicBezTo>
                <a:cubicBezTo>
                  <a:pt x="5096" y="21600"/>
                  <a:pt x="5855" y="19535"/>
                  <a:pt x="5855" y="16992"/>
                </a:cubicBezTo>
                <a:cubicBezTo>
                  <a:pt x="5855" y="14450"/>
                  <a:pt x="5096" y="12389"/>
                  <a:pt x="4159" y="12389"/>
                </a:cubicBezTo>
                <a:close/>
                <a:moveTo>
                  <a:pt x="17190" y="12389"/>
                </a:moveTo>
                <a:cubicBezTo>
                  <a:pt x="16253" y="12389"/>
                  <a:pt x="15494" y="14450"/>
                  <a:pt x="15494" y="16992"/>
                </a:cubicBezTo>
                <a:cubicBezTo>
                  <a:pt x="15494" y="19535"/>
                  <a:pt x="16253" y="21600"/>
                  <a:pt x="17190" y="21600"/>
                </a:cubicBezTo>
                <a:cubicBezTo>
                  <a:pt x="18127" y="21600"/>
                  <a:pt x="18888" y="19535"/>
                  <a:pt x="18888" y="16992"/>
                </a:cubicBezTo>
                <a:cubicBezTo>
                  <a:pt x="18888" y="14450"/>
                  <a:pt x="18127" y="12389"/>
                  <a:pt x="17190" y="12389"/>
                </a:cubicBezTo>
                <a:close/>
                <a:moveTo>
                  <a:pt x="4159" y="14829"/>
                </a:moveTo>
                <a:cubicBezTo>
                  <a:pt x="4599" y="14829"/>
                  <a:pt x="4956" y="15798"/>
                  <a:pt x="4956" y="16992"/>
                </a:cubicBezTo>
                <a:cubicBezTo>
                  <a:pt x="4956" y="18187"/>
                  <a:pt x="4599" y="19156"/>
                  <a:pt x="4159" y="19156"/>
                </a:cubicBezTo>
                <a:cubicBezTo>
                  <a:pt x="3719" y="19156"/>
                  <a:pt x="3362" y="18187"/>
                  <a:pt x="3362" y="16992"/>
                </a:cubicBezTo>
                <a:cubicBezTo>
                  <a:pt x="3362" y="15798"/>
                  <a:pt x="3719" y="14829"/>
                  <a:pt x="4159" y="14829"/>
                </a:cubicBezTo>
                <a:close/>
                <a:moveTo>
                  <a:pt x="17190" y="14829"/>
                </a:moveTo>
                <a:cubicBezTo>
                  <a:pt x="17630" y="14829"/>
                  <a:pt x="17987" y="15798"/>
                  <a:pt x="17987" y="16992"/>
                </a:cubicBezTo>
                <a:cubicBezTo>
                  <a:pt x="17987" y="18187"/>
                  <a:pt x="17630" y="19156"/>
                  <a:pt x="17190" y="19156"/>
                </a:cubicBezTo>
                <a:cubicBezTo>
                  <a:pt x="16750" y="19156"/>
                  <a:pt x="16393" y="18187"/>
                  <a:pt x="16393" y="16992"/>
                </a:cubicBezTo>
                <a:cubicBezTo>
                  <a:pt x="16393" y="15798"/>
                  <a:pt x="16750" y="14829"/>
                  <a:pt x="17190" y="14829"/>
                </a:cubicBezTo>
                <a:close/>
              </a:path>
            </a:pathLst>
          </a:custGeom>
          <a:gradFill rotWithShape="0">
            <a:gsLst>
              <a:gs pos="0">
                <a:srgbClr val="460870"/>
              </a:gs>
              <a:gs pos="100000">
                <a:srgbClr val="CB69B0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endParaRPr lang="ru-RU" altLang="ru-RU" sz="3200">
              <a:solidFill>
                <a:srgbClr val="FFFFFF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10244" name="AutoShape 4"/>
          <p:cNvSpPr>
            <a:spLocks/>
          </p:cNvSpPr>
          <p:nvPr/>
        </p:nvSpPr>
        <p:spPr bwMode="auto">
          <a:xfrm>
            <a:off x="488877" y="9275128"/>
            <a:ext cx="1795462" cy="660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6576" y="0"/>
                </a:moveTo>
                <a:cubicBezTo>
                  <a:pt x="6226" y="0"/>
                  <a:pt x="5884" y="295"/>
                  <a:pt x="5598" y="845"/>
                </a:cubicBezTo>
                <a:cubicBezTo>
                  <a:pt x="4938" y="2115"/>
                  <a:pt x="3969" y="5290"/>
                  <a:pt x="3633" y="5871"/>
                </a:cubicBezTo>
                <a:cubicBezTo>
                  <a:pt x="3493" y="6112"/>
                  <a:pt x="3340" y="6291"/>
                  <a:pt x="3176" y="6344"/>
                </a:cubicBezTo>
                <a:lnTo>
                  <a:pt x="1095" y="7538"/>
                </a:lnTo>
                <a:cubicBezTo>
                  <a:pt x="742" y="7653"/>
                  <a:pt x="478" y="8466"/>
                  <a:pt x="477" y="9431"/>
                </a:cubicBezTo>
                <a:lnTo>
                  <a:pt x="476" y="11765"/>
                </a:lnTo>
                <a:lnTo>
                  <a:pt x="386" y="11765"/>
                </a:lnTo>
                <a:cubicBezTo>
                  <a:pt x="173" y="11765"/>
                  <a:pt x="0" y="12234"/>
                  <a:pt x="0" y="12812"/>
                </a:cubicBezTo>
                <a:lnTo>
                  <a:pt x="0" y="17084"/>
                </a:lnTo>
                <a:cubicBezTo>
                  <a:pt x="0" y="17662"/>
                  <a:pt x="173" y="18132"/>
                  <a:pt x="386" y="18132"/>
                </a:cubicBezTo>
                <a:lnTo>
                  <a:pt x="1314" y="18132"/>
                </a:lnTo>
                <a:lnTo>
                  <a:pt x="2131" y="18132"/>
                </a:lnTo>
                <a:cubicBezTo>
                  <a:pt x="2103" y="17765"/>
                  <a:pt x="2089" y="17382"/>
                  <a:pt x="2089" y="16992"/>
                </a:cubicBezTo>
                <a:cubicBezTo>
                  <a:pt x="2089" y="13890"/>
                  <a:pt x="3016" y="11379"/>
                  <a:pt x="4159" y="11379"/>
                </a:cubicBezTo>
                <a:cubicBezTo>
                  <a:pt x="5302" y="11379"/>
                  <a:pt x="6229" y="13890"/>
                  <a:pt x="6229" y="16992"/>
                </a:cubicBezTo>
                <a:cubicBezTo>
                  <a:pt x="6229" y="17382"/>
                  <a:pt x="6215" y="17765"/>
                  <a:pt x="6187" y="18132"/>
                </a:cubicBezTo>
                <a:lnTo>
                  <a:pt x="15164" y="18132"/>
                </a:lnTo>
                <a:cubicBezTo>
                  <a:pt x="15136" y="17765"/>
                  <a:pt x="15122" y="17382"/>
                  <a:pt x="15122" y="16992"/>
                </a:cubicBezTo>
                <a:cubicBezTo>
                  <a:pt x="15122" y="13890"/>
                  <a:pt x="16047" y="11379"/>
                  <a:pt x="17190" y="11379"/>
                </a:cubicBezTo>
                <a:cubicBezTo>
                  <a:pt x="18333" y="11379"/>
                  <a:pt x="19260" y="13890"/>
                  <a:pt x="19260" y="16992"/>
                </a:cubicBezTo>
                <a:cubicBezTo>
                  <a:pt x="19260" y="17405"/>
                  <a:pt x="19244" y="17809"/>
                  <a:pt x="19213" y="18196"/>
                </a:cubicBezTo>
                <a:lnTo>
                  <a:pt x="20288" y="18196"/>
                </a:lnTo>
                <a:lnTo>
                  <a:pt x="20933" y="18196"/>
                </a:lnTo>
                <a:lnTo>
                  <a:pt x="21216" y="18196"/>
                </a:lnTo>
                <a:cubicBezTo>
                  <a:pt x="21429" y="18196"/>
                  <a:pt x="21600" y="17727"/>
                  <a:pt x="21600" y="17149"/>
                </a:cubicBezTo>
                <a:lnTo>
                  <a:pt x="21600" y="12876"/>
                </a:lnTo>
                <a:cubicBezTo>
                  <a:pt x="21600" y="12298"/>
                  <a:pt x="21429" y="11829"/>
                  <a:pt x="21216" y="11829"/>
                </a:cubicBezTo>
                <a:lnTo>
                  <a:pt x="21123" y="11829"/>
                </a:lnTo>
                <a:lnTo>
                  <a:pt x="21123" y="10547"/>
                </a:lnTo>
                <a:cubicBezTo>
                  <a:pt x="21122" y="9984"/>
                  <a:pt x="20977" y="9502"/>
                  <a:pt x="20774" y="9390"/>
                </a:cubicBezTo>
                <a:cubicBezTo>
                  <a:pt x="19830" y="8871"/>
                  <a:pt x="16833" y="7290"/>
                  <a:pt x="15856" y="6776"/>
                </a:cubicBezTo>
                <a:cubicBezTo>
                  <a:pt x="15652" y="6669"/>
                  <a:pt x="15467" y="6407"/>
                  <a:pt x="15318" y="6013"/>
                </a:cubicBezTo>
                <a:cubicBezTo>
                  <a:pt x="14863" y="4811"/>
                  <a:pt x="13848" y="2126"/>
                  <a:pt x="13422" y="997"/>
                </a:cubicBezTo>
                <a:cubicBezTo>
                  <a:pt x="13177" y="346"/>
                  <a:pt x="12823" y="0"/>
                  <a:pt x="12408" y="0"/>
                </a:cubicBezTo>
                <a:lnTo>
                  <a:pt x="8713" y="0"/>
                </a:lnTo>
                <a:lnTo>
                  <a:pt x="6576" y="0"/>
                </a:lnTo>
                <a:close/>
                <a:moveTo>
                  <a:pt x="7100" y="1507"/>
                </a:moveTo>
                <a:lnTo>
                  <a:pt x="8901" y="1507"/>
                </a:lnTo>
                <a:cubicBezTo>
                  <a:pt x="9005" y="1507"/>
                  <a:pt x="9091" y="1729"/>
                  <a:pt x="9095" y="2012"/>
                </a:cubicBezTo>
                <a:lnTo>
                  <a:pt x="9165" y="6280"/>
                </a:lnTo>
                <a:cubicBezTo>
                  <a:pt x="9171" y="6638"/>
                  <a:pt x="9065" y="6937"/>
                  <a:pt x="8933" y="6937"/>
                </a:cubicBezTo>
                <a:lnTo>
                  <a:pt x="5932" y="6937"/>
                </a:lnTo>
                <a:cubicBezTo>
                  <a:pt x="5781" y="6937"/>
                  <a:pt x="5677" y="6527"/>
                  <a:pt x="5732" y="6146"/>
                </a:cubicBezTo>
                <a:lnTo>
                  <a:pt x="6361" y="2742"/>
                </a:lnTo>
                <a:cubicBezTo>
                  <a:pt x="6502" y="1984"/>
                  <a:pt x="6787" y="1507"/>
                  <a:pt x="7100" y="1507"/>
                </a:cubicBezTo>
                <a:close/>
                <a:moveTo>
                  <a:pt x="9960" y="1507"/>
                </a:moveTo>
                <a:lnTo>
                  <a:pt x="12525" y="1507"/>
                </a:lnTo>
                <a:cubicBezTo>
                  <a:pt x="12815" y="1507"/>
                  <a:pt x="13055" y="1783"/>
                  <a:pt x="13205" y="2288"/>
                </a:cubicBezTo>
                <a:lnTo>
                  <a:pt x="14353" y="6142"/>
                </a:lnTo>
                <a:cubicBezTo>
                  <a:pt x="14434" y="6412"/>
                  <a:pt x="14288" y="6937"/>
                  <a:pt x="14133" y="6937"/>
                </a:cubicBezTo>
                <a:lnTo>
                  <a:pt x="10196" y="6937"/>
                </a:lnTo>
                <a:cubicBezTo>
                  <a:pt x="10065" y="6937"/>
                  <a:pt x="9960" y="6688"/>
                  <a:pt x="9947" y="6339"/>
                </a:cubicBezTo>
                <a:lnTo>
                  <a:pt x="9779" y="2044"/>
                </a:lnTo>
                <a:cubicBezTo>
                  <a:pt x="9768" y="1766"/>
                  <a:pt x="9856" y="1507"/>
                  <a:pt x="9960" y="1507"/>
                </a:cubicBezTo>
                <a:close/>
                <a:moveTo>
                  <a:pt x="4159" y="12389"/>
                </a:moveTo>
                <a:cubicBezTo>
                  <a:pt x="3222" y="12389"/>
                  <a:pt x="2463" y="14450"/>
                  <a:pt x="2463" y="16992"/>
                </a:cubicBezTo>
                <a:cubicBezTo>
                  <a:pt x="2463" y="19535"/>
                  <a:pt x="3222" y="21600"/>
                  <a:pt x="4159" y="21600"/>
                </a:cubicBezTo>
                <a:cubicBezTo>
                  <a:pt x="5096" y="21600"/>
                  <a:pt x="5855" y="19535"/>
                  <a:pt x="5855" y="16992"/>
                </a:cubicBezTo>
                <a:cubicBezTo>
                  <a:pt x="5855" y="14450"/>
                  <a:pt x="5096" y="12389"/>
                  <a:pt x="4159" y="12389"/>
                </a:cubicBezTo>
                <a:close/>
                <a:moveTo>
                  <a:pt x="17190" y="12389"/>
                </a:moveTo>
                <a:cubicBezTo>
                  <a:pt x="16253" y="12389"/>
                  <a:pt x="15494" y="14450"/>
                  <a:pt x="15494" y="16992"/>
                </a:cubicBezTo>
                <a:cubicBezTo>
                  <a:pt x="15494" y="19535"/>
                  <a:pt x="16253" y="21600"/>
                  <a:pt x="17190" y="21600"/>
                </a:cubicBezTo>
                <a:cubicBezTo>
                  <a:pt x="18127" y="21600"/>
                  <a:pt x="18888" y="19535"/>
                  <a:pt x="18888" y="16992"/>
                </a:cubicBezTo>
                <a:cubicBezTo>
                  <a:pt x="18888" y="14450"/>
                  <a:pt x="18127" y="12389"/>
                  <a:pt x="17190" y="12389"/>
                </a:cubicBezTo>
                <a:close/>
                <a:moveTo>
                  <a:pt x="4159" y="14829"/>
                </a:moveTo>
                <a:cubicBezTo>
                  <a:pt x="4599" y="14829"/>
                  <a:pt x="4956" y="15798"/>
                  <a:pt x="4956" y="16992"/>
                </a:cubicBezTo>
                <a:cubicBezTo>
                  <a:pt x="4956" y="18187"/>
                  <a:pt x="4599" y="19156"/>
                  <a:pt x="4159" y="19156"/>
                </a:cubicBezTo>
                <a:cubicBezTo>
                  <a:pt x="3719" y="19156"/>
                  <a:pt x="3362" y="18187"/>
                  <a:pt x="3362" y="16992"/>
                </a:cubicBezTo>
                <a:cubicBezTo>
                  <a:pt x="3362" y="15798"/>
                  <a:pt x="3719" y="14829"/>
                  <a:pt x="4159" y="14829"/>
                </a:cubicBezTo>
                <a:close/>
                <a:moveTo>
                  <a:pt x="17190" y="14829"/>
                </a:moveTo>
                <a:cubicBezTo>
                  <a:pt x="17630" y="14829"/>
                  <a:pt x="17987" y="15798"/>
                  <a:pt x="17987" y="16992"/>
                </a:cubicBezTo>
                <a:cubicBezTo>
                  <a:pt x="17987" y="18187"/>
                  <a:pt x="17630" y="19156"/>
                  <a:pt x="17190" y="19156"/>
                </a:cubicBezTo>
                <a:cubicBezTo>
                  <a:pt x="16750" y="19156"/>
                  <a:pt x="16393" y="18187"/>
                  <a:pt x="16393" y="16992"/>
                </a:cubicBezTo>
                <a:cubicBezTo>
                  <a:pt x="16393" y="15798"/>
                  <a:pt x="16750" y="14829"/>
                  <a:pt x="17190" y="14829"/>
                </a:cubicBezTo>
                <a:close/>
              </a:path>
            </a:pathLst>
          </a:custGeom>
          <a:gradFill rotWithShape="0">
            <a:gsLst>
              <a:gs pos="0">
                <a:srgbClr val="460870"/>
              </a:gs>
              <a:gs pos="100000">
                <a:srgbClr val="CB69B0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endParaRPr lang="ru-RU" altLang="ru-RU" sz="3200">
              <a:solidFill>
                <a:srgbClr val="FFFFFF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10245" name="AutoShape 5"/>
          <p:cNvSpPr>
            <a:spLocks/>
          </p:cNvSpPr>
          <p:nvPr/>
        </p:nvSpPr>
        <p:spPr bwMode="auto">
          <a:xfrm>
            <a:off x="488877" y="10213340"/>
            <a:ext cx="1795462" cy="661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6576" y="0"/>
                </a:moveTo>
                <a:cubicBezTo>
                  <a:pt x="6226" y="0"/>
                  <a:pt x="5884" y="295"/>
                  <a:pt x="5598" y="845"/>
                </a:cubicBezTo>
                <a:cubicBezTo>
                  <a:pt x="4938" y="2115"/>
                  <a:pt x="3969" y="5290"/>
                  <a:pt x="3633" y="5871"/>
                </a:cubicBezTo>
                <a:cubicBezTo>
                  <a:pt x="3493" y="6112"/>
                  <a:pt x="3340" y="6291"/>
                  <a:pt x="3176" y="6344"/>
                </a:cubicBezTo>
                <a:lnTo>
                  <a:pt x="1095" y="7538"/>
                </a:lnTo>
                <a:cubicBezTo>
                  <a:pt x="742" y="7653"/>
                  <a:pt x="478" y="8466"/>
                  <a:pt x="477" y="9431"/>
                </a:cubicBezTo>
                <a:lnTo>
                  <a:pt x="476" y="11765"/>
                </a:lnTo>
                <a:lnTo>
                  <a:pt x="386" y="11765"/>
                </a:lnTo>
                <a:cubicBezTo>
                  <a:pt x="173" y="11765"/>
                  <a:pt x="0" y="12234"/>
                  <a:pt x="0" y="12812"/>
                </a:cubicBezTo>
                <a:lnTo>
                  <a:pt x="0" y="17084"/>
                </a:lnTo>
                <a:cubicBezTo>
                  <a:pt x="0" y="17662"/>
                  <a:pt x="173" y="18132"/>
                  <a:pt x="386" y="18132"/>
                </a:cubicBezTo>
                <a:lnTo>
                  <a:pt x="1314" y="18132"/>
                </a:lnTo>
                <a:lnTo>
                  <a:pt x="2131" y="18132"/>
                </a:lnTo>
                <a:cubicBezTo>
                  <a:pt x="2103" y="17765"/>
                  <a:pt x="2089" y="17382"/>
                  <a:pt x="2089" y="16992"/>
                </a:cubicBezTo>
                <a:cubicBezTo>
                  <a:pt x="2089" y="13890"/>
                  <a:pt x="3016" y="11379"/>
                  <a:pt x="4159" y="11379"/>
                </a:cubicBezTo>
                <a:cubicBezTo>
                  <a:pt x="5302" y="11379"/>
                  <a:pt x="6229" y="13890"/>
                  <a:pt x="6229" y="16992"/>
                </a:cubicBezTo>
                <a:cubicBezTo>
                  <a:pt x="6229" y="17382"/>
                  <a:pt x="6215" y="17765"/>
                  <a:pt x="6187" y="18132"/>
                </a:cubicBezTo>
                <a:lnTo>
                  <a:pt x="15164" y="18132"/>
                </a:lnTo>
                <a:cubicBezTo>
                  <a:pt x="15136" y="17765"/>
                  <a:pt x="15122" y="17382"/>
                  <a:pt x="15122" y="16992"/>
                </a:cubicBezTo>
                <a:cubicBezTo>
                  <a:pt x="15122" y="13890"/>
                  <a:pt x="16047" y="11379"/>
                  <a:pt x="17190" y="11379"/>
                </a:cubicBezTo>
                <a:cubicBezTo>
                  <a:pt x="18333" y="11379"/>
                  <a:pt x="19260" y="13890"/>
                  <a:pt x="19260" y="16992"/>
                </a:cubicBezTo>
                <a:cubicBezTo>
                  <a:pt x="19260" y="17405"/>
                  <a:pt x="19244" y="17809"/>
                  <a:pt x="19213" y="18196"/>
                </a:cubicBezTo>
                <a:lnTo>
                  <a:pt x="20288" y="18196"/>
                </a:lnTo>
                <a:lnTo>
                  <a:pt x="20933" y="18196"/>
                </a:lnTo>
                <a:lnTo>
                  <a:pt x="21216" y="18196"/>
                </a:lnTo>
                <a:cubicBezTo>
                  <a:pt x="21429" y="18196"/>
                  <a:pt x="21600" y="17727"/>
                  <a:pt x="21600" y="17149"/>
                </a:cubicBezTo>
                <a:lnTo>
                  <a:pt x="21600" y="12876"/>
                </a:lnTo>
                <a:cubicBezTo>
                  <a:pt x="21600" y="12298"/>
                  <a:pt x="21429" y="11829"/>
                  <a:pt x="21216" y="11829"/>
                </a:cubicBezTo>
                <a:lnTo>
                  <a:pt x="21123" y="11829"/>
                </a:lnTo>
                <a:lnTo>
                  <a:pt x="21123" y="10547"/>
                </a:lnTo>
                <a:cubicBezTo>
                  <a:pt x="21122" y="9984"/>
                  <a:pt x="20977" y="9502"/>
                  <a:pt x="20774" y="9390"/>
                </a:cubicBezTo>
                <a:cubicBezTo>
                  <a:pt x="19830" y="8871"/>
                  <a:pt x="16833" y="7290"/>
                  <a:pt x="15856" y="6776"/>
                </a:cubicBezTo>
                <a:cubicBezTo>
                  <a:pt x="15652" y="6669"/>
                  <a:pt x="15467" y="6407"/>
                  <a:pt x="15318" y="6013"/>
                </a:cubicBezTo>
                <a:cubicBezTo>
                  <a:pt x="14863" y="4811"/>
                  <a:pt x="13848" y="2126"/>
                  <a:pt x="13422" y="997"/>
                </a:cubicBezTo>
                <a:cubicBezTo>
                  <a:pt x="13177" y="346"/>
                  <a:pt x="12823" y="0"/>
                  <a:pt x="12408" y="0"/>
                </a:cubicBezTo>
                <a:lnTo>
                  <a:pt x="8713" y="0"/>
                </a:lnTo>
                <a:lnTo>
                  <a:pt x="6576" y="0"/>
                </a:lnTo>
                <a:close/>
                <a:moveTo>
                  <a:pt x="7100" y="1507"/>
                </a:moveTo>
                <a:lnTo>
                  <a:pt x="8901" y="1507"/>
                </a:lnTo>
                <a:cubicBezTo>
                  <a:pt x="9005" y="1507"/>
                  <a:pt x="9091" y="1729"/>
                  <a:pt x="9095" y="2012"/>
                </a:cubicBezTo>
                <a:lnTo>
                  <a:pt x="9165" y="6280"/>
                </a:lnTo>
                <a:cubicBezTo>
                  <a:pt x="9171" y="6638"/>
                  <a:pt x="9065" y="6937"/>
                  <a:pt x="8933" y="6937"/>
                </a:cubicBezTo>
                <a:lnTo>
                  <a:pt x="5932" y="6937"/>
                </a:lnTo>
                <a:cubicBezTo>
                  <a:pt x="5781" y="6937"/>
                  <a:pt x="5677" y="6527"/>
                  <a:pt x="5732" y="6146"/>
                </a:cubicBezTo>
                <a:lnTo>
                  <a:pt x="6361" y="2742"/>
                </a:lnTo>
                <a:cubicBezTo>
                  <a:pt x="6502" y="1984"/>
                  <a:pt x="6787" y="1507"/>
                  <a:pt x="7100" y="1507"/>
                </a:cubicBezTo>
                <a:close/>
                <a:moveTo>
                  <a:pt x="9960" y="1507"/>
                </a:moveTo>
                <a:lnTo>
                  <a:pt x="12525" y="1507"/>
                </a:lnTo>
                <a:cubicBezTo>
                  <a:pt x="12815" y="1507"/>
                  <a:pt x="13055" y="1783"/>
                  <a:pt x="13205" y="2288"/>
                </a:cubicBezTo>
                <a:lnTo>
                  <a:pt x="14353" y="6142"/>
                </a:lnTo>
                <a:cubicBezTo>
                  <a:pt x="14434" y="6412"/>
                  <a:pt x="14288" y="6937"/>
                  <a:pt x="14133" y="6937"/>
                </a:cubicBezTo>
                <a:lnTo>
                  <a:pt x="10196" y="6937"/>
                </a:lnTo>
                <a:cubicBezTo>
                  <a:pt x="10065" y="6937"/>
                  <a:pt x="9960" y="6688"/>
                  <a:pt x="9947" y="6339"/>
                </a:cubicBezTo>
                <a:lnTo>
                  <a:pt x="9779" y="2044"/>
                </a:lnTo>
                <a:cubicBezTo>
                  <a:pt x="9768" y="1766"/>
                  <a:pt x="9856" y="1507"/>
                  <a:pt x="9960" y="1507"/>
                </a:cubicBezTo>
                <a:close/>
                <a:moveTo>
                  <a:pt x="4159" y="12389"/>
                </a:moveTo>
                <a:cubicBezTo>
                  <a:pt x="3222" y="12389"/>
                  <a:pt x="2463" y="14450"/>
                  <a:pt x="2463" y="16992"/>
                </a:cubicBezTo>
                <a:cubicBezTo>
                  <a:pt x="2463" y="19535"/>
                  <a:pt x="3222" y="21600"/>
                  <a:pt x="4159" y="21600"/>
                </a:cubicBezTo>
                <a:cubicBezTo>
                  <a:pt x="5096" y="21600"/>
                  <a:pt x="5855" y="19535"/>
                  <a:pt x="5855" y="16992"/>
                </a:cubicBezTo>
                <a:cubicBezTo>
                  <a:pt x="5855" y="14450"/>
                  <a:pt x="5096" y="12389"/>
                  <a:pt x="4159" y="12389"/>
                </a:cubicBezTo>
                <a:close/>
                <a:moveTo>
                  <a:pt x="17190" y="12389"/>
                </a:moveTo>
                <a:cubicBezTo>
                  <a:pt x="16253" y="12389"/>
                  <a:pt x="15494" y="14450"/>
                  <a:pt x="15494" y="16992"/>
                </a:cubicBezTo>
                <a:cubicBezTo>
                  <a:pt x="15494" y="19535"/>
                  <a:pt x="16253" y="21600"/>
                  <a:pt x="17190" y="21600"/>
                </a:cubicBezTo>
                <a:cubicBezTo>
                  <a:pt x="18127" y="21600"/>
                  <a:pt x="18888" y="19535"/>
                  <a:pt x="18888" y="16992"/>
                </a:cubicBezTo>
                <a:cubicBezTo>
                  <a:pt x="18888" y="14450"/>
                  <a:pt x="18127" y="12389"/>
                  <a:pt x="17190" y="12389"/>
                </a:cubicBezTo>
                <a:close/>
                <a:moveTo>
                  <a:pt x="4159" y="14829"/>
                </a:moveTo>
                <a:cubicBezTo>
                  <a:pt x="4599" y="14829"/>
                  <a:pt x="4956" y="15798"/>
                  <a:pt x="4956" y="16992"/>
                </a:cubicBezTo>
                <a:cubicBezTo>
                  <a:pt x="4956" y="18187"/>
                  <a:pt x="4599" y="19156"/>
                  <a:pt x="4159" y="19156"/>
                </a:cubicBezTo>
                <a:cubicBezTo>
                  <a:pt x="3719" y="19156"/>
                  <a:pt x="3362" y="18187"/>
                  <a:pt x="3362" y="16992"/>
                </a:cubicBezTo>
                <a:cubicBezTo>
                  <a:pt x="3362" y="15798"/>
                  <a:pt x="3719" y="14829"/>
                  <a:pt x="4159" y="14829"/>
                </a:cubicBezTo>
                <a:close/>
                <a:moveTo>
                  <a:pt x="17190" y="14829"/>
                </a:moveTo>
                <a:cubicBezTo>
                  <a:pt x="17630" y="14829"/>
                  <a:pt x="17987" y="15798"/>
                  <a:pt x="17987" y="16992"/>
                </a:cubicBezTo>
                <a:cubicBezTo>
                  <a:pt x="17987" y="18187"/>
                  <a:pt x="17630" y="19156"/>
                  <a:pt x="17190" y="19156"/>
                </a:cubicBezTo>
                <a:cubicBezTo>
                  <a:pt x="16750" y="19156"/>
                  <a:pt x="16393" y="18187"/>
                  <a:pt x="16393" y="16992"/>
                </a:cubicBezTo>
                <a:cubicBezTo>
                  <a:pt x="16393" y="15798"/>
                  <a:pt x="16750" y="14829"/>
                  <a:pt x="17190" y="14829"/>
                </a:cubicBezTo>
                <a:close/>
              </a:path>
            </a:pathLst>
          </a:custGeom>
          <a:gradFill rotWithShape="0">
            <a:gsLst>
              <a:gs pos="0">
                <a:srgbClr val="460870"/>
              </a:gs>
              <a:gs pos="100000">
                <a:srgbClr val="CB69B0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endParaRPr lang="ru-RU" altLang="ru-RU" sz="3200">
              <a:solidFill>
                <a:srgbClr val="FFFFFF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10246" name="AutoShape 6"/>
          <p:cNvSpPr>
            <a:spLocks/>
          </p:cNvSpPr>
          <p:nvPr/>
        </p:nvSpPr>
        <p:spPr bwMode="auto">
          <a:xfrm>
            <a:off x="2655814" y="8335328"/>
            <a:ext cx="1793875" cy="6619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6576" y="0"/>
                </a:moveTo>
                <a:cubicBezTo>
                  <a:pt x="6226" y="0"/>
                  <a:pt x="5884" y="295"/>
                  <a:pt x="5598" y="845"/>
                </a:cubicBezTo>
                <a:cubicBezTo>
                  <a:pt x="4938" y="2115"/>
                  <a:pt x="3969" y="5290"/>
                  <a:pt x="3633" y="5871"/>
                </a:cubicBezTo>
                <a:cubicBezTo>
                  <a:pt x="3493" y="6112"/>
                  <a:pt x="3340" y="6291"/>
                  <a:pt x="3176" y="6344"/>
                </a:cubicBezTo>
                <a:lnTo>
                  <a:pt x="1095" y="7538"/>
                </a:lnTo>
                <a:cubicBezTo>
                  <a:pt x="742" y="7653"/>
                  <a:pt x="478" y="8466"/>
                  <a:pt x="477" y="9431"/>
                </a:cubicBezTo>
                <a:lnTo>
                  <a:pt x="476" y="11765"/>
                </a:lnTo>
                <a:lnTo>
                  <a:pt x="386" y="11765"/>
                </a:lnTo>
                <a:cubicBezTo>
                  <a:pt x="173" y="11765"/>
                  <a:pt x="0" y="12234"/>
                  <a:pt x="0" y="12812"/>
                </a:cubicBezTo>
                <a:lnTo>
                  <a:pt x="0" y="17084"/>
                </a:lnTo>
                <a:cubicBezTo>
                  <a:pt x="0" y="17662"/>
                  <a:pt x="173" y="18132"/>
                  <a:pt x="386" y="18132"/>
                </a:cubicBezTo>
                <a:lnTo>
                  <a:pt x="1314" y="18132"/>
                </a:lnTo>
                <a:lnTo>
                  <a:pt x="2131" y="18132"/>
                </a:lnTo>
                <a:cubicBezTo>
                  <a:pt x="2103" y="17765"/>
                  <a:pt x="2089" y="17382"/>
                  <a:pt x="2089" y="16992"/>
                </a:cubicBezTo>
                <a:cubicBezTo>
                  <a:pt x="2089" y="13890"/>
                  <a:pt x="3016" y="11379"/>
                  <a:pt x="4159" y="11379"/>
                </a:cubicBezTo>
                <a:cubicBezTo>
                  <a:pt x="5302" y="11379"/>
                  <a:pt x="6229" y="13890"/>
                  <a:pt x="6229" y="16992"/>
                </a:cubicBezTo>
                <a:cubicBezTo>
                  <a:pt x="6229" y="17382"/>
                  <a:pt x="6215" y="17765"/>
                  <a:pt x="6187" y="18132"/>
                </a:cubicBezTo>
                <a:lnTo>
                  <a:pt x="15164" y="18132"/>
                </a:lnTo>
                <a:cubicBezTo>
                  <a:pt x="15136" y="17765"/>
                  <a:pt x="15122" y="17382"/>
                  <a:pt x="15122" y="16992"/>
                </a:cubicBezTo>
                <a:cubicBezTo>
                  <a:pt x="15122" y="13890"/>
                  <a:pt x="16047" y="11379"/>
                  <a:pt x="17190" y="11379"/>
                </a:cubicBezTo>
                <a:cubicBezTo>
                  <a:pt x="18333" y="11379"/>
                  <a:pt x="19260" y="13890"/>
                  <a:pt x="19260" y="16992"/>
                </a:cubicBezTo>
                <a:cubicBezTo>
                  <a:pt x="19260" y="17405"/>
                  <a:pt x="19244" y="17809"/>
                  <a:pt x="19213" y="18196"/>
                </a:cubicBezTo>
                <a:lnTo>
                  <a:pt x="20288" y="18196"/>
                </a:lnTo>
                <a:lnTo>
                  <a:pt x="20933" y="18196"/>
                </a:lnTo>
                <a:lnTo>
                  <a:pt x="21216" y="18196"/>
                </a:lnTo>
                <a:cubicBezTo>
                  <a:pt x="21429" y="18196"/>
                  <a:pt x="21600" y="17727"/>
                  <a:pt x="21600" y="17149"/>
                </a:cubicBezTo>
                <a:lnTo>
                  <a:pt x="21600" y="12876"/>
                </a:lnTo>
                <a:cubicBezTo>
                  <a:pt x="21600" y="12298"/>
                  <a:pt x="21429" y="11829"/>
                  <a:pt x="21216" y="11829"/>
                </a:cubicBezTo>
                <a:lnTo>
                  <a:pt x="21123" y="11829"/>
                </a:lnTo>
                <a:lnTo>
                  <a:pt x="21123" y="10547"/>
                </a:lnTo>
                <a:cubicBezTo>
                  <a:pt x="21122" y="9984"/>
                  <a:pt x="20977" y="9502"/>
                  <a:pt x="20774" y="9390"/>
                </a:cubicBezTo>
                <a:cubicBezTo>
                  <a:pt x="19830" y="8871"/>
                  <a:pt x="16833" y="7290"/>
                  <a:pt x="15856" y="6776"/>
                </a:cubicBezTo>
                <a:cubicBezTo>
                  <a:pt x="15652" y="6669"/>
                  <a:pt x="15467" y="6407"/>
                  <a:pt x="15318" y="6013"/>
                </a:cubicBezTo>
                <a:cubicBezTo>
                  <a:pt x="14863" y="4811"/>
                  <a:pt x="13848" y="2126"/>
                  <a:pt x="13422" y="997"/>
                </a:cubicBezTo>
                <a:cubicBezTo>
                  <a:pt x="13177" y="346"/>
                  <a:pt x="12823" y="0"/>
                  <a:pt x="12408" y="0"/>
                </a:cubicBezTo>
                <a:lnTo>
                  <a:pt x="8713" y="0"/>
                </a:lnTo>
                <a:lnTo>
                  <a:pt x="6576" y="0"/>
                </a:lnTo>
                <a:close/>
                <a:moveTo>
                  <a:pt x="7100" y="1507"/>
                </a:moveTo>
                <a:lnTo>
                  <a:pt x="8901" y="1507"/>
                </a:lnTo>
                <a:cubicBezTo>
                  <a:pt x="9005" y="1507"/>
                  <a:pt x="9091" y="1729"/>
                  <a:pt x="9095" y="2012"/>
                </a:cubicBezTo>
                <a:lnTo>
                  <a:pt x="9165" y="6280"/>
                </a:lnTo>
                <a:cubicBezTo>
                  <a:pt x="9171" y="6638"/>
                  <a:pt x="9065" y="6937"/>
                  <a:pt x="8933" y="6937"/>
                </a:cubicBezTo>
                <a:lnTo>
                  <a:pt x="5932" y="6937"/>
                </a:lnTo>
                <a:cubicBezTo>
                  <a:pt x="5781" y="6937"/>
                  <a:pt x="5677" y="6527"/>
                  <a:pt x="5732" y="6146"/>
                </a:cubicBezTo>
                <a:lnTo>
                  <a:pt x="6361" y="2742"/>
                </a:lnTo>
                <a:cubicBezTo>
                  <a:pt x="6502" y="1984"/>
                  <a:pt x="6787" y="1507"/>
                  <a:pt x="7100" y="1507"/>
                </a:cubicBezTo>
                <a:close/>
                <a:moveTo>
                  <a:pt x="9960" y="1507"/>
                </a:moveTo>
                <a:lnTo>
                  <a:pt x="12525" y="1507"/>
                </a:lnTo>
                <a:cubicBezTo>
                  <a:pt x="12815" y="1507"/>
                  <a:pt x="13055" y="1783"/>
                  <a:pt x="13205" y="2288"/>
                </a:cubicBezTo>
                <a:lnTo>
                  <a:pt x="14353" y="6142"/>
                </a:lnTo>
                <a:cubicBezTo>
                  <a:pt x="14434" y="6412"/>
                  <a:pt x="14288" y="6937"/>
                  <a:pt x="14133" y="6937"/>
                </a:cubicBezTo>
                <a:lnTo>
                  <a:pt x="10196" y="6937"/>
                </a:lnTo>
                <a:cubicBezTo>
                  <a:pt x="10065" y="6937"/>
                  <a:pt x="9960" y="6688"/>
                  <a:pt x="9947" y="6339"/>
                </a:cubicBezTo>
                <a:lnTo>
                  <a:pt x="9779" y="2044"/>
                </a:lnTo>
                <a:cubicBezTo>
                  <a:pt x="9768" y="1766"/>
                  <a:pt x="9856" y="1507"/>
                  <a:pt x="9960" y="1507"/>
                </a:cubicBezTo>
                <a:close/>
                <a:moveTo>
                  <a:pt x="4159" y="12389"/>
                </a:moveTo>
                <a:cubicBezTo>
                  <a:pt x="3222" y="12389"/>
                  <a:pt x="2463" y="14450"/>
                  <a:pt x="2463" y="16992"/>
                </a:cubicBezTo>
                <a:cubicBezTo>
                  <a:pt x="2463" y="19535"/>
                  <a:pt x="3222" y="21600"/>
                  <a:pt x="4159" y="21600"/>
                </a:cubicBezTo>
                <a:cubicBezTo>
                  <a:pt x="5096" y="21600"/>
                  <a:pt x="5855" y="19535"/>
                  <a:pt x="5855" y="16992"/>
                </a:cubicBezTo>
                <a:cubicBezTo>
                  <a:pt x="5855" y="14450"/>
                  <a:pt x="5096" y="12389"/>
                  <a:pt x="4159" y="12389"/>
                </a:cubicBezTo>
                <a:close/>
                <a:moveTo>
                  <a:pt x="17190" y="12389"/>
                </a:moveTo>
                <a:cubicBezTo>
                  <a:pt x="16253" y="12389"/>
                  <a:pt x="15494" y="14450"/>
                  <a:pt x="15494" y="16992"/>
                </a:cubicBezTo>
                <a:cubicBezTo>
                  <a:pt x="15494" y="19535"/>
                  <a:pt x="16253" y="21600"/>
                  <a:pt x="17190" y="21600"/>
                </a:cubicBezTo>
                <a:cubicBezTo>
                  <a:pt x="18127" y="21600"/>
                  <a:pt x="18888" y="19535"/>
                  <a:pt x="18888" y="16992"/>
                </a:cubicBezTo>
                <a:cubicBezTo>
                  <a:pt x="18888" y="14450"/>
                  <a:pt x="18127" y="12389"/>
                  <a:pt x="17190" y="12389"/>
                </a:cubicBezTo>
                <a:close/>
                <a:moveTo>
                  <a:pt x="4159" y="14829"/>
                </a:moveTo>
                <a:cubicBezTo>
                  <a:pt x="4599" y="14829"/>
                  <a:pt x="4956" y="15798"/>
                  <a:pt x="4956" y="16992"/>
                </a:cubicBezTo>
                <a:cubicBezTo>
                  <a:pt x="4956" y="18187"/>
                  <a:pt x="4599" y="19156"/>
                  <a:pt x="4159" y="19156"/>
                </a:cubicBezTo>
                <a:cubicBezTo>
                  <a:pt x="3719" y="19156"/>
                  <a:pt x="3362" y="18187"/>
                  <a:pt x="3362" y="16992"/>
                </a:cubicBezTo>
                <a:cubicBezTo>
                  <a:pt x="3362" y="15798"/>
                  <a:pt x="3719" y="14829"/>
                  <a:pt x="4159" y="14829"/>
                </a:cubicBezTo>
                <a:close/>
                <a:moveTo>
                  <a:pt x="17190" y="14829"/>
                </a:moveTo>
                <a:cubicBezTo>
                  <a:pt x="17630" y="14829"/>
                  <a:pt x="17987" y="15798"/>
                  <a:pt x="17987" y="16992"/>
                </a:cubicBezTo>
                <a:cubicBezTo>
                  <a:pt x="17987" y="18187"/>
                  <a:pt x="17630" y="19156"/>
                  <a:pt x="17190" y="19156"/>
                </a:cubicBezTo>
                <a:cubicBezTo>
                  <a:pt x="16750" y="19156"/>
                  <a:pt x="16393" y="18187"/>
                  <a:pt x="16393" y="16992"/>
                </a:cubicBezTo>
                <a:cubicBezTo>
                  <a:pt x="16393" y="15798"/>
                  <a:pt x="16750" y="14829"/>
                  <a:pt x="17190" y="14829"/>
                </a:cubicBezTo>
                <a:close/>
              </a:path>
            </a:pathLst>
          </a:custGeom>
          <a:gradFill rotWithShape="0">
            <a:gsLst>
              <a:gs pos="0">
                <a:srgbClr val="460870"/>
              </a:gs>
              <a:gs pos="100000">
                <a:srgbClr val="CB69B0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endParaRPr lang="ru-RU" altLang="ru-RU" sz="3200">
              <a:solidFill>
                <a:srgbClr val="FFFFFF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10247" name="AutoShape 7"/>
          <p:cNvSpPr>
            <a:spLocks/>
          </p:cNvSpPr>
          <p:nvPr/>
        </p:nvSpPr>
        <p:spPr bwMode="auto">
          <a:xfrm>
            <a:off x="2655814" y="9275128"/>
            <a:ext cx="1793875" cy="660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6576" y="0"/>
                </a:moveTo>
                <a:cubicBezTo>
                  <a:pt x="6226" y="0"/>
                  <a:pt x="5884" y="295"/>
                  <a:pt x="5598" y="845"/>
                </a:cubicBezTo>
                <a:cubicBezTo>
                  <a:pt x="4938" y="2115"/>
                  <a:pt x="3969" y="5290"/>
                  <a:pt x="3633" y="5871"/>
                </a:cubicBezTo>
                <a:cubicBezTo>
                  <a:pt x="3493" y="6112"/>
                  <a:pt x="3340" y="6291"/>
                  <a:pt x="3176" y="6344"/>
                </a:cubicBezTo>
                <a:lnTo>
                  <a:pt x="1095" y="7538"/>
                </a:lnTo>
                <a:cubicBezTo>
                  <a:pt x="742" y="7653"/>
                  <a:pt x="478" y="8466"/>
                  <a:pt x="477" y="9431"/>
                </a:cubicBezTo>
                <a:lnTo>
                  <a:pt x="476" y="11765"/>
                </a:lnTo>
                <a:lnTo>
                  <a:pt x="386" y="11765"/>
                </a:lnTo>
                <a:cubicBezTo>
                  <a:pt x="173" y="11765"/>
                  <a:pt x="0" y="12234"/>
                  <a:pt x="0" y="12812"/>
                </a:cubicBezTo>
                <a:lnTo>
                  <a:pt x="0" y="17084"/>
                </a:lnTo>
                <a:cubicBezTo>
                  <a:pt x="0" y="17662"/>
                  <a:pt x="173" y="18132"/>
                  <a:pt x="386" y="18132"/>
                </a:cubicBezTo>
                <a:lnTo>
                  <a:pt x="1314" y="18132"/>
                </a:lnTo>
                <a:lnTo>
                  <a:pt x="2131" y="18132"/>
                </a:lnTo>
                <a:cubicBezTo>
                  <a:pt x="2103" y="17765"/>
                  <a:pt x="2089" y="17382"/>
                  <a:pt x="2089" y="16992"/>
                </a:cubicBezTo>
                <a:cubicBezTo>
                  <a:pt x="2089" y="13890"/>
                  <a:pt x="3016" y="11379"/>
                  <a:pt x="4159" y="11379"/>
                </a:cubicBezTo>
                <a:cubicBezTo>
                  <a:pt x="5302" y="11379"/>
                  <a:pt x="6229" y="13890"/>
                  <a:pt x="6229" y="16992"/>
                </a:cubicBezTo>
                <a:cubicBezTo>
                  <a:pt x="6229" y="17382"/>
                  <a:pt x="6215" y="17765"/>
                  <a:pt x="6187" y="18132"/>
                </a:cubicBezTo>
                <a:lnTo>
                  <a:pt x="15164" y="18132"/>
                </a:lnTo>
                <a:cubicBezTo>
                  <a:pt x="15136" y="17765"/>
                  <a:pt x="15122" y="17382"/>
                  <a:pt x="15122" y="16992"/>
                </a:cubicBezTo>
                <a:cubicBezTo>
                  <a:pt x="15122" y="13890"/>
                  <a:pt x="16047" y="11379"/>
                  <a:pt x="17190" y="11379"/>
                </a:cubicBezTo>
                <a:cubicBezTo>
                  <a:pt x="18333" y="11379"/>
                  <a:pt x="19260" y="13890"/>
                  <a:pt x="19260" y="16992"/>
                </a:cubicBezTo>
                <a:cubicBezTo>
                  <a:pt x="19260" y="17405"/>
                  <a:pt x="19244" y="17809"/>
                  <a:pt x="19213" y="18196"/>
                </a:cubicBezTo>
                <a:lnTo>
                  <a:pt x="20288" y="18196"/>
                </a:lnTo>
                <a:lnTo>
                  <a:pt x="20933" y="18196"/>
                </a:lnTo>
                <a:lnTo>
                  <a:pt x="21216" y="18196"/>
                </a:lnTo>
                <a:cubicBezTo>
                  <a:pt x="21429" y="18196"/>
                  <a:pt x="21600" y="17727"/>
                  <a:pt x="21600" y="17149"/>
                </a:cubicBezTo>
                <a:lnTo>
                  <a:pt x="21600" y="12876"/>
                </a:lnTo>
                <a:cubicBezTo>
                  <a:pt x="21600" y="12298"/>
                  <a:pt x="21429" y="11829"/>
                  <a:pt x="21216" y="11829"/>
                </a:cubicBezTo>
                <a:lnTo>
                  <a:pt x="21123" y="11829"/>
                </a:lnTo>
                <a:lnTo>
                  <a:pt x="21123" y="10547"/>
                </a:lnTo>
                <a:cubicBezTo>
                  <a:pt x="21122" y="9984"/>
                  <a:pt x="20977" y="9502"/>
                  <a:pt x="20774" y="9390"/>
                </a:cubicBezTo>
                <a:cubicBezTo>
                  <a:pt x="19830" y="8871"/>
                  <a:pt x="16833" y="7290"/>
                  <a:pt x="15856" y="6776"/>
                </a:cubicBezTo>
                <a:cubicBezTo>
                  <a:pt x="15652" y="6669"/>
                  <a:pt x="15467" y="6407"/>
                  <a:pt x="15318" y="6013"/>
                </a:cubicBezTo>
                <a:cubicBezTo>
                  <a:pt x="14863" y="4811"/>
                  <a:pt x="13848" y="2126"/>
                  <a:pt x="13422" y="997"/>
                </a:cubicBezTo>
                <a:cubicBezTo>
                  <a:pt x="13177" y="346"/>
                  <a:pt x="12823" y="0"/>
                  <a:pt x="12408" y="0"/>
                </a:cubicBezTo>
                <a:lnTo>
                  <a:pt x="8713" y="0"/>
                </a:lnTo>
                <a:lnTo>
                  <a:pt x="6576" y="0"/>
                </a:lnTo>
                <a:close/>
                <a:moveTo>
                  <a:pt x="7100" y="1507"/>
                </a:moveTo>
                <a:lnTo>
                  <a:pt x="8901" y="1507"/>
                </a:lnTo>
                <a:cubicBezTo>
                  <a:pt x="9005" y="1507"/>
                  <a:pt x="9091" y="1729"/>
                  <a:pt x="9095" y="2012"/>
                </a:cubicBezTo>
                <a:lnTo>
                  <a:pt x="9165" y="6280"/>
                </a:lnTo>
                <a:cubicBezTo>
                  <a:pt x="9171" y="6638"/>
                  <a:pt x="9065" y="6937"/>
                  <a:pt x="8933" y="6937"/>
                </a:cubicBezTo>
                <a:lnTo>
                  <a:pt x="5932" y="6937"/>
                </a:lnTo>
                <a:cubicBezTo>
                  <a:pt x="5781" y="6937"/>
                  <a:pt x="5677" y="6527"/>
                  <a:pt x="5732" y="6146"/>
                </a:cubicBezTo>
                <a:lnTo>
                  <a:pt x="6361" y="2742"/>
                </a:lnTo>
                <a:cubicBezTo>
                  <a:pt x="6502" y="1984"/>
                  <a:pt x="6787" y="1507"/>
                  <a:pt x="7100" y="1507"/>
                </a:cubicBezTo>
                <a:close/>
                <a:moveTo>
                  <a:pt x="9960" y="1507"/>
                </a:moveTo>
                <a:lnTo>
                  <a:pt x="12525" y="1507"/>
                </a:lnTo>
                <a:cubicBezTo>
                  <a:pt x="12815" y="1507"/>
                  <a:pt x="13055" y="1783"/>
                  <a:pt x="13205" y="2288"/>
                </a:cubicBezTo>
                <a:lnTo>
                  <a:pt x="14353" y="6142"/>
                </a:lnTo>
                <a:cubicBezTo>
                  <a:pt x="14434" y="6412"/>
                  <a:pt x="14288" y="6937"/>
                  <a:pt x="14133" y="6937"/>
                </a:cubicBezTo>
                <a:lnTo>
                  <a:pt x="10196" y="6937"/>
                </a:lnTo>
                <a:cubicBezTo>
                  <a:pt x="10065" y="6937"/>
                  <a:pt x="9960" y="6688"/>
                  <a:pt x="9947" y="6339"/>
                </a:cubicBezTo>
                <a:lnTo>
                  <a:pt x="9779" y="2044"/>
                </a:lnTo>
                <a:cubicBezTo>
                  <a:pt x="9768" y="1766"/>
                  <a:pt x="9856" y="1507"/>
                  <a:pt x="9960" y="1507"/>
                </a:cubicBezTo>
                <a:close/>
                <a:moveTo>
                  <a:pt x="4159" y="12389"/>
                </a:moveTo>
                <a:cubicBezTo>
                  <a:pt x="3222" y="12389"/>
                  <a:pt x="2463" y="14450"/>
                  <a:pt x="2463" y="16992"/>
                </a:cubicBezTo>
                <a:cubicBezTo>
                  <a:pt x="2463" y="19535"/>
                  <a:pt x="3222" y="21600"/>
                  <a:pt x="4159" y="21600"/>
                </a:cubicBezTo>
                <a:cubicBezTo>
                  <a:pt x="5096" y="21600"/>
                  <a:pt x="5855" y="19535"/>
                  <a:pt x="5855" y="16992"/>
                </a:cubicBezTo>
                <a:cubicBezTo>
                  <a:pt x="5855" y="14450"/>
                  <a:pt x="5096" y="12389"/>
                  <a:pt x="4159" y="12389"/>
                </a:cubicBezTo>
                <a:close/>
                <a:moveTo>
                  <a:pt x="17190" y="12389"/>
                </a:moveTo>
                <a:cubicBezTo>
                  <a:pt x="16253" y="12389"/>
                  <a:pt x="15494" y="14450"/>
                  <a:pt x="15494" y="16992"/>
                </a:cubicBezTo>
                <a:cubicBezTo>
                  <a:pt x="15494" y="19535"/>
                  <a:pt x="16253" y="21600"/>
                  <a:pt x="17190" y="21600"/>
                </a:cubicBezTo>
                <a:cubicBezTo>
                  <a:pt x="18127" y="21600"/>
                  <a:pt x="18888" y="19535"/>
                  <a:pt x="18888" y="16992"/>
                </a:cubicBezTo>
                <a:cubicBezTo>
                  <a:pt x="18888" y="14450"/>
                  <a:pt x="18127" y="12389"/>
                  <a:pt x="17190" y="12389"/>
                </a:cubicBezTo>
                <a:close/>
                <a:moveTo>
                  <a:pt x="4159" y="14829"/>
                </a:moveTo>
                <a:cubicBezTo>
                  <a:pt x="4599" y="14829"/>
                  <a:pt x="4956" y="15798"/>
                  <a:pt x="4956" y="16992"/>
                </a:cubicBezTo>
                <a:cubicBezTo>
                  <a:pt x="4956" y="18187"/>
                  <a:pt x="4599" y="19156"/>
                  <a:pt x="4159" y="19156"/>
                </a:cubicBezTo>
                <a:cubicBezTo>
                  <a:pt x="3719" y="19156"/>
                  <a:pt x="3362" y="18187"/>
                  <a:pt x="3362" y="16992"/>
                </a:cubicBezTo>
                <a:cubicBezTo>
                  <a:pt x="3362" y="15798"/>
                  <a:pt x="3719" y="14829"/>
                  <a:pt x="4159" y="14829"/>
                </a:cubicBezTo>
                <a:close/>
                <a:moveTo>
                  <a:pt x="17190" y="14829"/>
                </a:moveTo>
                <a:cubicBezTo>
                  <a:pt x="17630" y="14829"/>
                  <a:pt x="17987" y="15798"/>
                  <a:pt x="17987" y="16992"/>
                </a:cubicBezTo>
                <a:cubicBezTo>
                  <a:pt x="17987" y="18187"/>
                  <a:pt x="17630" y="19156"/>
                  <a:pt x="17190" y="19156"/>
                </a:cubicBezTo>
                <a:cubicBezTo>
                  <a:pt x="16750" y="19156"/>
                  <a:pt x="16393" y="18187"/>
                  <a:pt x="16393" y="16992"/>
                </a:cubicBezTo>
                <a:cubicBezTo>
                  <a:pt x="16393" y="15798"/>
                  <a:pt x="16750" y="14829"/>
                  <a:pt x="17190" y="14829"/>
                </a:cubicBezTo>
                <a:close/>
              </a:path>
            </a:pathLst>
          </a:custGeom>
          <a:gradFill rotWithShape="0">
            <a:gsLst>
              <a:gs pos="0">
                <a:srgbClr val="460870"/>
              </a:gs>
              <a:gs pos="100000">
                <a:srgbClr val="CB69B0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endParaRPr lang="ru-RU" altLang="ru-RU" sz="3200">
              <a:solidFill>
                <a:srgbClr val="FFFFFF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10248" name="AutoShape 8"/>
          <p:cNvSpPr>
            <a:spLocks/>
          </p:cNvSpPr>
          <p:nvPr/>
        </p:nvSpPr>
        <p:spPr bwMode="auto">
          <a:xfrm>
            <a:off x="2655814" y="10213340"/>
            <a:ext cx="1793875" cy="661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6576" y="0"/>
                </a:moveTo>
                <a:cubicBezTo>
                  <a:pt x="6226" y="0"/>
                  <a:pt x="5884" y="295"/>
                  <a:pt x="5598" y="845"/>
                </a:cubicBezTo>
                <a:cubicBezTo>
                  <a:pt x="4938" y="2115"/>
                  <a:pt x="3969" y="5290"/>
                  <a:pt x="3633" y="5871"/>
                </a:cubicBezTo>
                <a:cubicBezTo>
                  <a:pt x="3493" y="6112"/>
                  <a:pt x="3340" y="6291"/>
                  <a:pt x="3176" y="6344"/>
                </a:cubicBezTo>
                <a:lnTo>
                  <a:pt x="1095" y="7538"/>
                </a:lnTo>
                <a:cubicBezTo>
                  <a:pt x="742" y="7653"/>
                  <a:pt x="478" y="8466"/>
                  <a:pt x="477" y="9431"/>
                </a:cubicBezTo>
                <a:lnTo>
                  <a:pt x="476" y="11765"/>
                </a:lnTo>
                <a:lnTo>
                  <a:pt x="386" y="11765"/>
                </a:lnTo>
                <a:cubicBezTo>
                  <a:pt x="173" y="11765"/>
                  <a:pt x="0" y="12234"/>
                  <a:pt x="0" y="12812"/>
                </a:cubicBezTo>
                <a:lnTo>
                  <a:pt x="0" y="17084"/>
                </a:lnTo>
                <a:cubicBezTo>
                  <a:pt x="0" y="17662"/>
                  <a:pt x="173" y="18132"/>
                  <a:pt x="386" y="18132"/>
                </a:cubicBezTo>
                <a:lnTo>
                  <a:pt x="1314" y="18132"/>
                </a:lnTo>
                <a:lnTo>
                  <a:pt x="2131" y="18132"/>
                </a:lnTo>
                <a:cubicBezTo>
                  <a:pt x="2103" y="17765"/>
                  <a:pt x="2089" y="17382"/>
                  <a:pt x="2089" y="16992"/>
                </a:cubicBezTo>
                <a:cubicBezTo>
                  <a:pt x="2089" y="13890"/>
                  <a:pt x="3016" y="11379"/>
                  <a:pt x="4159" y="11379"/>
                </a:cubicBezTo>
                <a:cubicBezTo>
                  <a:pt x="5302" y="11379"/>
                  <a:pt x="6229" y="13890"/>
                  <a:pt x="6229" y="16992"/>
                </a:cubicBezTo>
                <a:cubicBezTo>
                  <a:pt x="6229" y="17382"/>
                  <a:pt x="6215" y="17765"/>
                  <a:pt x="6187" y="18132"/>
                </a:cubicBezTo>
                <a:lnTo>
                  <a:pt x="15164" y="18132"/>
                </a:lnTo>
                <a:cubicBezTo>
                  <a:pt x="15136" y="17765"/>
                  <a:pt x="15122" y="17382"/>
                  <a:pt x="15122" y="16992"/>
                </a:cubicBezTo>
                <a:cubicBezTo>
                  <a:pt x="15122" y="13890"/>
                  <a:pt x="16047" y="11379"/>
                  <a:pt x="17190" y="11379"/>
                </a:cubicBezTo>
                <a:cubicBezTo>
                  <a:pt x="18333" y="11379"/>
                  <a:pt x="19260" y="13890"/>
                  <a:pt x="19260" y="16992"/>
                </a:cubicBezTo>
                <a:cubicBezTo>
                  <a:pt x="19260" y="17405"/>
                  <a:pt x="19244" y="17809"/>
                  <a:pt x="19213" y="18196"/>
                </a:cubicBezTo>
                <a:lnTo>
                  <a:pt x="20288" y="18196"/>
                </a:lnTo>
                <a:lnTo>
                  <a:pt x="20933" y="18196"/>
                </a:lnTo>
                <a:lnTo>
                  <a:pt x="21216" y="18196"/>
                </a:lnTo>
                <a:cubicBezTo>
                  <a:pt x="21429" y="18196"/>
                  <a:pt x="21600" y="17727"/>
                  <a:pt x="21600" y="17149"/>
                </a:cubicBezTo>
                <a:lnTo>
                  <a:pt x="21600" y="12876"/>
                </a:lnTo>
                <a:cubicBezTo>
                  <a:pt x="21600" y="12298"/>
                  <a:pt x="21429" y="11829"/>
                  <a:pt x="21216" y="11829"/>
                </a:cubicBezTo>
                <a:lnTo>
                  <a:pt x="21123" y="11829"/>
                </a:lnTo>
                <a:lnTo>
                  <a:pt x="21123" y="10547"/>
                </a:lnTo>
                <a:cubicBezTo>
                  <a:pt x="21122" y="9984"/>
                  <a:pt x="20977" y="9502"/>
                  <a:pt x="20774" y="9390"/>
                </a:cubicBezTo>
                <a:cubicBezTo>
                  <a:pt x="19830" y="8871"/>
                  <a:pt x="16833" y="7290"/>
                  <a:pt x="15856" y="6776"/>
                </a:cubicBezTo>
                <a:cubicBezTo>
                  <a:pt x="15652" y="6669"/>
                  <a:pt x="15467" y="6407"/>
                  <a:pt x="15318" y="6013"/>
                </a:cubicBezTo>
                <a:cubicBezTo>
                  <a:pt x="14863" y="4811"/>
                  <a:pt x="13848" y="2126"/>
                  <a:pt x="13422" y="997"/>
                </a:cubicBezTo>
                <a:cubicBezTo>
                  <a:pt x="13177" y="346"/>
                  <a:pt x="12823" y="0"/>
                  <a:pt x="12408" y="0"/>
                </a:cubicBezTo>
                <a:lnTo>
                  <a:pt x="8713" y="0"/>
                </a:lnTo>
                <a:lnTo>
                  <a:pt x="6576" y="0"/>
                </a:lnTo>
                <a:close/>
                <a:moveTo>
                  <a:pt x="7100" y="1507"/>
                </a:moveTo>
                <a:lnTo>
                  <a:pt x="8901" y="1507"/>
                </a:lnTo>
                <a:cubicBezTo>
                  <a:pt x="9005" y="1507"/>
                  <a:pt x="9091" y="1729"/>
                  <a:pt x="9095" y="2012"/>
                </a:cubicBezTo>
                <a:lnTo>
                  <a:pt x="9165" y="6280"/>
                </a:lnTo>
                <a:cubicBezTo>
                  <a:pt x="9171" y="6638"/>
                  <a:pt x="9065" y="6937"/>
                  <a:pt x="8933" y="6937"/>
                </a:cubicBezTo>
                <a:lnTo>
                  <a:pt x="5932" y="6937"/>
                </a:lnTo>
                <a:cubicBezTo>
                  <a:pt x="5781" y="6937"/>
                  <a:pt x="5677" y="6527"/>
                  <a:pt x="5732" y="6146"/>
                </a:cubicBezTo>
                <a:lnTo>
                  <a:pt x="6361" y="2742"/>
                </a:lnTo>
                <a:cubicBezTo>
                  <a:pt x="6502" y="1984"/>
                  <a:pt x="6787" y="1507"/>
                  <a:pt x="7100" y="1507"/>
                </a:cubicBezTo>
                <a:close/>
                <a:moveTo>
                  <a:pt x="9960" y="1507"/>
                </a:moveTo>
                <a:lnTo>
                  <a:pt x="12525" y="1507"/>
                </a:lnTo>
                <a:cubicBezTo>
                  <a:pt x="12815" y="1507"/>
                  <a:pt x="13055" y="1783"/>
                  <a:pt x="13205" y="2288"/>
                </a:cubicBezTo>
                <a:lnTo>
                  <a:pt x="14353" y="6142"/>
                </a:lnTo>
                <a:cubicBezTo>
                  <a:pt x="14434" y="6412"/>
                  <a:pt x="14288" y="6937"/>
                  <a:pt x="14133" y="6937"/>
                </a:cubicBezTo>
                <a:lnTo>
                  <a:pt x="10196" y="6937"/>
                </a:lnTo>
                <a:cubicBezTo>
                  <a:pt x="10065" y="6937"/>
                  <a:pt x="9960" y="6688"/>
                  <a:pt x="9947" y="6339"/>
                </a:cubicBezTo>
                <a:lnTo>
                  <a:pt x="9779" y="2044"/>
                </a:lnTo>
                <a:cubicBezTo>
                  <a:pt x="9768" y="1766"/>
                  <a:pt x="9856" y="1507"/>
                  <a:pt x="9960" y="1507"/>
                </a:cubicBezTo>
                <a:close/>
                <a:moveTo>
                  <a:pt x="4159" y="12389"/>
                </a:moveTo>
                <a:cubicBezTo>
                  <a:pt x="3222" y="12389"/>
                  <a:pt x="2463" y="14450"/>
                  <a:pt x="2463" y="16992"/>
                </a:cubicBezTo>
                <a:cubicBezTo>
                  <a:pt x="2463" y="19535"/>
                  <a:pt x="3222" y="21600"/>
                  <a:pt x="4159" y="21600"/>
                </a:cubicBezTo>
                <a:cubicBezTo>
                  <a:pt x="5096" y="21600"/>
                  <a:pt x="5855" y="19535"/>
                  <a:pt x="5855" y="16992"/>
                </a:cubicBezTo>
                <a:cubicBezTo>
                  <a:pt x="5855" y="14450"/>
                  <a:pt x="5096" y="12389"/>
                  <a:pt x="4159" y="12389"/>
                </a:cubicBezTo>
                <a:close/>
                <a:moveTo>
                  <a:pt x="17190" y="12389"/>
                </a:moveTo>
                <a:cubicBezTo>
                  <a:pt x="16253" y="12389"/>
                  <a:pt x="15494" y="14450"/>
                  <a:pt x="15494" y="16992"/>
                </a:cubicBezTo>
                <a:cubicBezTo>
                  <a:pt x="15494" y="19535"/>
                  <a:pt x="16253" y="21600"/>
                  <a:pt x="17190" y="21600"/>
                </a:cubicBezTo>
                <a:cubicBezTo>
                  <a:pt x="18127" y="21600"/>
                  <a:pt x="18888" y="19535"/>
                  <a:pt x="18888" y="16992"/>
                </a:cubicBezTo>
                <a:cubicBezTo>
                  <a:pt x="18888" y="14450"/>
                  <a:pt x="18127" y="12389"/>
                  <a:pt x="17190" y="12389"/>
                </a:cubicBezTo>
                <a:close/>
                <a:moveTo>
                  <a:pt x="4159" y="14829"/>
                </a:moveTo>
                <a:cubicBezTo>
                  <a:pt x="4599" y="14829"/>
                  <a:pt x="4956" y="15798"/>
                  <a:pt x="4956" y="16992"/>
                </a:cubicBezTo>
                <a:cubicBezTo>
                  <a:pt x="4956" y="18187"/>
                  <a:pt x="4599" y="19156"/>
                  <a:pt x="4159" y="19156"/>
                </a:cubicBezTo>
                <a:cubicBezTo>
                  <a:pt x="3719" y="19156"/>
                  <a:pt x="3362" y="18187"/>
                  <a:pt x="3362" y="16992"/>
                </a:cubicBezTo>
                <a:cubicBezTo>
                  <a:pt x="3362" y="15798"/>
                  <a:pt x="3719" y="14829"/>
                  <a:pt x="4159" y="14829"/>
                </a:cubicBezTo>
                <a:close/>
                <a:moveTo>
                  <a:pt x="17190" y="14829"/>
                </a:moveTo>
                <a:cubicBezTo>
                  <a:pt x="17630" y="14829"/>
                  <a:pt x="17987" y="15798"/>
                  <a:pt x="17987" y="16992"/>
                </a:cubicBezTo>
                <a:cubicBezTo>
                  <a:pt x="17987" y="18187"/>
                  <a:pt x="17630" y="19156"/>
                  <a:pt x="17190" y="19156"/>
                </a:cubicBezTo>
                <a:cubicBezTo>
                  <a:pt x="16750" y="19156"/>
                  <a:pt x="16393" y="18187"/>
                  <a:pt x="16393" y="16992"/>
                </a:cubicBezTo>
                <a:cubicBezTo>
                  <a:pt x="16393" y="15798"/>
                  <a:pt x="16750" y="14829"/>
                  <a:pt x="17190" y="14829"/>
                </a:cubicBezTo>
                <a:close/>
              </a:path>
            </a:pathLst>
          </a:custGeom>
          <a:gradFill rotWithShape="0">
            <a:gsLst>
              <a:gs pos="0">
                <a:srgbClr val="460870"/>
              </a:gs>
              <a:gs pos="100000">
                <a:srgbClr val="CB69B0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endParaRPr lang="ru-RU" altLang="ru-RU" sz="3200">
              <a:solidFill>
                <a:srgbClr val="FFFFFF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10249" name="AutoShape 9"/>
          <p:cNvSpPr>
            <a:spLocks/>
          </p:cNvSpPr>
          <p:nvPr/>
        </p:nvSpPr>
        <p:spPr bwMode="auto">
          <a:xfrm>
            <a:off x="4821164" y="8335328"/>
            <a:ext cx="1795463" cy="6619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6576" y="0"/>
                </a:moveTo>
                <a:cubicBezTo>
                  <a:pt x="6226" y="0"/>
                  <a:pt x="5884" y="295"/>
                  <a:pt x="5598" y="845"/>
                </a:cubicBezTo>
                <a:cubicBezTo>
                  <a:pt x="4938" y="2115"/>
                  <a:pt x="3969" y="5290"/>
                  <a:pt x="3633" y="5871"/>
                </a:cubicBezTo>
                <a:cubicBezTo>
                  <a:pt x="3493" y="6112"/>
                  <a:pt x="3340" y="6291"/>
                  <a:pt x="3176" y="6344"/>
                </a:cubicBezTo>
                <a:lnTo>
                  <a:pt x="1095" y="7538"/>
                </a:lnTo>
                <a:cubicBezTo>
                  <a:pt x="742" y="7653"/>
                  <a:pt x="478" y="8466"/>
                  <a:pt x="477" y="9431"/>
                </a:cubicBezTo>
                <a:lnTo>
                  <a:pt x="476" y="11765"/>
                </a:lnTo>
                <a:lnTo>
                  <a:pt x="386" y="11765"/>
                </a:lnTo>
                <a:cubicBezTo>
                  <a:pt x="173" y="11765"/>
                  <a:pt x="0" y="12234"/>
                  <a:pt x="0" y="12812"/>
                </a:cubicBezTo>
                <a:lnTo>
                  <a:pt x="0" y="17084"/>
                </a:lnTo>
                <a:cubicBezTo>
                  <a:pt x="0" y="17662"/>
                  <a:pt x="173" y="18132"/>
                  <a:pt x="386" y="18132"/>
                </a:cubicBezTo>
                <a:lnTo>
                  <a:pt x="1314" y="18132"/>
                </a:lnTo>
                <a:lnTo>
                  <a:pt x="2131" y="18132"/>
                </a:lnTo>
                <a:cubicBezTo>
                  <a:pt x="2103" y="17765"/>
                  <a:pt x="2089" y="17382"/>
                  <a:pt x="2089" y="16992"/>
                </a:cubicBezTo>
                <a:cubicBezTo>
                  <a:pt x="2089" y="13890"/>
                  <a:pt x="3016" y="11379"/>
                  <a:pt x="4159" y="11379"/>
                </a:cubicBezTo>
                <a:cubicBezTo>
                  <a:pt x="5302" y="11379"/>
                  <a:pt x="6229" y="13890"/>
                  <a:pt x="6229" y="16992"/>
                </a:cubicBezTo>
                <a:cubicBezTo>
                  <a:pt x="6229" y="17382"/>
                  <a:pt x="6215" y="17765"/>
                  <a:pt x="6187" y="18132"/>
                </a:cubicBezTo>
                <a:lnTo>
                  <a:pt x="15164" y="18132"/>
                </a:lnTo>
                <a:cubicBezTo>
                  <a:pt x="15136" y="17765"/>
                  <a:pt x="15122" y="17382"/>
                  <a:pt x="15122" y="16992"/>
                </a:cubicBezTo>
                <a:cubicBezTo>
                  <a:pt x="15122" y="13890"/>
                  <a:pt x="16047" y="11379"/>
                  <a:pt x="17190" y="11379"/>
                </a:cubicBezTo>
                <a:cubicBezTo>
                  <a:pt x="18333" y="11379"/>
                  <a:pt x="19260" y="13890"/>
                  <a:pt x="19260" y="16992"/>
                </a:cubicBezTo>
                <a:cubicBezTo>
                  <a:pt x="19260" y="17405"/>
                  <a:pt x="19244" y="17809"/>
                  <a:pt x="19213" y="18196"/>
                </a:cubicBezTo>
                <a:lnTo>
                  <a:pt x="20288" y="18196"/>
                </a:lnTo>
                <a:lnTo>
                  <a:pt x="20933" y="18196"/>
                </a:lnTo>
                <a:lnTo>
                  <a:pt x="21216" y="18196"/>
                </a:lnTo>
                <a:cubicBezTo>
                  <a:pt x="21429" y="18196"/>
                  <a:pt x="21600" y="17727"/>
                  <a:pt x="21600" y="17149"/>
                </a:cubicBezTo>
                <a:lnTo>
                  <a:pt x="21600" y="12876"/>
                </a:lnTo>
                <a:cubicBezTo>
                  <a:pt x="21600" y="12298"/>
                  <a:pt x="21429" y="11829"/>
                  <a:pt x="21216" y="11829"/>
                </a:cubicBezTo>
                <a:lnTo>
                  <a:pt x="21123" y="11829"/>
                </a:lnTo>
                <a:lnTo>
                  <a:pt x="21123" y="10547"/>
                </a:lnTo>
                <a:cubicBezTo>
                  <a:pt x="21122" y="9984"/>
                  <a:pt x="20977" y="9502"/>
                  <a:pt x="20774" y="9390"/>
                </a:cubicBezTo>
                <a:cubicBezTo>
                  <a:pt x="19830" y="8871"/>
                  <a:pt x="16833" y="7290"/>
                  <a:pt x="15856" y="6776"/>
                </a:cubicBezTo>
                <a:cubicBezTo>
                  <a:pt x="15652" y="6669"/>
                  <a:pt x="15467" y="6407"/>
                  <a:pt x="15318" y="6013"/>
                </a:cubicBezTo>
                <a:cubicBezTo>
                  <a:pt x="14863" y="4811"/>
                  <a:pt x="13848" y="2126"/>
                  <a:pt x="13422" y="997"/>
                </a:cubicBezTo>
                <a:cubicBezTo>
                  <a:pt x="13177" y="346"/>
                  <a:pt x="12823" y="0"/>
                  <a:pt x="12408" y="0"/>
                </a:cubicBezTo>
                <a:lnTo>
                  <a:pt x="8713" y="0"/>
                </a:lnTo>
                <a:lnTo>
                  <a:pt x="6576" y="0"/>
                </a:lnTo>
                <a:close/>
                <a:moveTo>
                  <a:pt x="7100" y="1507"/>
                </a:moveTo>
                <a:lnTo>
                  <a:pt x="8901" y="1507"/>
                </a:lnTo>
                <a:cubicBezTo>
                  <a:pt x="9005" y="1507"/>
                  <a:pt x="9091" y="1729"/>
                  <a:pt x="9095" y="2012"/>
                </a:cubicBezTo>
                <a:lnTo>
                  <a:pt x="9165" y="6280"/>
                </a:lnTo>
                <a:cubicBezTo>
                  <a:pt x="9171" y="6638"/>
                  <a:pt x="9065" y="6937"/>
                  <a:pt x="8933" y="6937"/>
                </a:cubicBezTo>
                <a:lnTo>
                  <a:pt x="5932" y="6937"/>
                </a:lnTo>
                <a:cubicBezTo>
                  <a:pt x="5781" y="6937"/>
                  <a:pt x="5677" y="6527"/>
                  <a:pt x="5732" y="6146"/>
                </a:cubicBezTo>
                <a:lnTo>
                  <a:pt x="6361" y="2742"/>
                </a:lnTo>
                <a:cubicBezTo>
                  <a:pt x="6502" y="1984"/>
                  <a:pt x="6787" y="1507"/>
                  <a:pt x="7100" y="1507"/>
                </a:cubicBezTo>
                <a:close/>
                <a:moveTo>
                  <a:pt x="9960" y="1507"/>
                </a:moveTo>
                <a:lnTo>
                  <a:pt x="12525" y="1507"/>
                </a:lnTo>
                <a:cubicBezTo>
                  <a:pt x="12815" y="1507"/>
                  <a:pt x="13055" y="1783"/>
                  <a:pt x="13205" y="2288"/>
                </a:cubicBezTo>
                <a:lnTo>
                  <a:pt x="14353" y="6142"/>
                </a:lnTo>
                <a:cubicBezTo>
                  <a:pt x="14434" y="6412"/>
                  <a:pt x="14288" y="6937"/>
                  <a:pt x="14133" y="6937"/>
                </a:cubicBezTo>
                <a:lnTo>
                  <a:pt x="10196" y="6937"/>
                </a:lnTo>
                <a:cubicBezTo>
                  <a:pt x="10065" y="6937"/>
                  <a:pt x="9960" y="6688"/>
                  <a:pt x="9947" y="6339"/>
                </a:cubicBezTo>
                <a:lnTo>
                  <a:pt x="9779" y="2044"/>
                </a:lnTo>
                <a:cubicBezTo>
                  <a:pt x="9768" y="1766"/>
                  <a:pt x="9856" y="1507"/>
                  <a:pt x="9960" y="1507"/>
                </a:cubicBezTo>
                <a:close/>
                <a:moveTo>
                  <a:pt x="4159" y="12389"/>
                </a:moveTo>
                <a:cubicBezTo>
                  <a:pt x="3222" y="12389"/>
                  <a:pt x="2463" y="14450"/>
                  <a:pt x="2463" y="16992"/>
                </a:cubicBezTo>
                <a:cubicBezTo>
                  <a:pt x="2463" y="19535"/>
                  <a:pt x="3222" y="21600"/>
                  <a:pt x="4159" y="21600"/>
                </a:cubicBezTo>
                <a:cubicBezTo>
                  <a:pt x="5096" y="21600"/>
                  <a:pt x="5855" y="19535"/>
                  <a:pt x="5855" y="16992"/>
                </a:cubicBezTo>
                <a:cubicBezTo>
                  <a:pt x="5855" y="14450"/>
                  <a:pt x="5096" y="12389"/>
                  <a:pt x="4159" y="12389"/>
                </a:cubicBezTo>
                <a:close/>
                <a:moveTo>
                  <a:pt x="17190" y="12389"/>
                </a:moveTo>
                <a:cubicBezTo>
                  <a:pt x="16253" y="12389"/>
                  <a:pt x="15494" y="14450"/>
                  <a:pt x="15494" y="16992"/>
                </a:cubicBezTo>
                <a:cubicBezTo>
                  <a:pt x="15494" y="19535"/>
                  <a:pt x="16253" y="21600"/>
                  <a:pt x="17190" y="21600"/>
                </a:cubicBezTo>
                <a:cubicBezTo>
                  <a:pt x="18127" y="21600"/>
                  <a:pt x="18888" y="19535"/>
                  <a:pt x="18888" y="16992"/>
                </a:cubicBezTo>
                <a:cubicBezTo>
                  <a:pt x="18888" y="14450"/>
                  <a:pt x="18127" y="12389"/>
                  <a:pt x="17190" y="12389"/>
                </a:cubicBezTo>
                <a:close/>
                <a:moveTo>
                  <a:pt x="4159" y="14829"/>
                </a:moveTo>
                <a:cubicBezTo>
                  <a:pt x="4599" y="14829"/>
                  <a:pt x="4956" y="15798"/>
                  <a:pt x="4956" y="16992"/>
                </a:cubicBezTo>
                <a:cubicBezTo>
                  <a:pt x="4956" y="18187"/>
                  <a:pt x="4599" y="19156"/>
                  <a:pt x="4159" y="19156"/>
                </a:cubicBezTo>
                <a:cubicBezTo>
                  <a:pt x="3719" y="19156"/>
                  <a:pt x="3362" y="18187"/>
                  <a:pt x="3362" y="16992"/>
                </a:cubicBezTo>
                <a:cubicBezTo>
                  <a:pt x="3362" y="15798"/>
                  <a:pt x="3719" y="14829"/>
                  <a:pt x="4159" y="14829"/>
                </a:cubicBezTo>
                <a:close/>
                <a:moveTo>
                  <a:pt x="17190" y="14829"/>
                </a:moveTo>
                <a:cubicBezTo>
                  <a:pt x="17630" y="14829"/>
                  <a:pt x="17987" y="15798"/>
                  <a:pt x="17987" y="16992"/>
                </a:cubicBezTo>
                <a:cubicBezTo>
                  <a:pt x="17987" y="18187"/>
                  <a:pt x="17630" y="19156"/>
                  <a:pt x="17190" y="19156"/>
                </a:cubicBezTo>
                <a:cubicBezTo>
                  <a:pt x="16750" y="19156"/>
                  <a:pt x="16393" y="18187"/>
                  <a:pt x="16393" y="16992"/>
                </a:cubicBezTo>
                <a:cubicBezTo>
                  <a:pt x="16393" y="15798"/>
                  <a:pt x="16750" y="14829"/>
                  <a:pt x="17190" y="14829"/>
                </a:cubicBezTo>
                <a:close/>
              </a:path>
            </a:pathLst>
          </a:custGeom>
          <a:gradFill rotWithShape="0">
            <a:gsLst>
              <a:gs pos="0">
                <a:srgbClr val="460870"/>
              </a:gs>
              <a:gs pos="100000">
                <a:srgbClr val="CB69B0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endParaRPr lang="ru-RU" altLang="ru-RU" sz="3200">
              <a:solidFill>
                <a:srgbClr val="FFFFFF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10250" name="AutoShape 10"/>
          <p:cNvSpPr>
            <a:spLocks/>
          </p:cNvSpPr>
          <p:nvPr/>
        </p:nvSpPr>
        <p:spPr bwMode="auto">
          <a:xfrm>
            <a:off x="4821164" y="9275128"/>
            <a:ext cx="1795463" cy="660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6576" y="0"/>
                </a:moveTo>
                <a:cubicBezTo>
                  <a:pt x="6226" y="0"/>
                  <a:pt x="5884" y="295"/>
                  <a:pt x="5598" y="845"/>
                </a:cubicBezTo>
                <a:cubicBezTo>
                  <a:pt x="4938" y="2115"/>
                  <a:pt x="3969" y="5290"/>
                  <a:pt x="3633" y="5871"/>
                </a:cubicBezTo>
                <a:cubicBezTo>
                  <a:pt x="3493" y="6112"/>
                  <a:pt x="3340" y="6291"/>
                  <a:pt x="3176" y="6344"/>
                </a:cubicBezTo>
                <a:lnTo>
                  <a:pt x="1095" y="7538"/>
                </a:lnTo>
                <a:cubicBezTo>
                  <a:pt x="742" y="7653"/>
                  <a:pt x="478" y="8466"/>
                  <a:pt x="477" y="9431"/>
                </a:cubicBezTo>
                <a:lnTo>
                  <a:pt x="476" y="11765"/>
                </a:lnTo>
                <a:lnTo>
                  <a:pt x="386" y="11765"/>
                </a:lnTo>
                <a:cubicBezTo>
                  <a:pt x="173" y="11765"/>
                  <a:pt x="0" y="12234"/>
                  <a:pt x="0" y="12812"/>
                </a:cubicBezTo>
                <a:lnTo>
                  <a:pt x="0" y="17084"/>
                </a:lnTo>
                <a:cubicBezTo>
                  <a:pt x="0" y="17662"/>
                  <a:pt x="173" y="18132"/>
                  <a:pt x="386" y="18132"/>
                </a:cubicBezTo>
                <a:lnTo>
                  <a:pt x="1314" y="18132"/>
                </a:lnTo>
                <a:lnTo>
                  <a:pt x="2131" y="18132"/>
                </a:lnTo>
                <a:cubicBezTo>
                  <a:pt x="2103" y="17765"/>
                  <a:pt x="2089" y="17382"/>
                  <a:pt x="2089" y="16992"/>
                </a:cubicBezTo>
                <a:cubicBezTo>
                  <a:pt x="2089" y="13890"/>
                  <a:pt x="3016" y="11379"/>
                  <a:pt x="4159" y="11379"/>
                </a:cubicBezTo>
                <a:cubicBezTo>
                  <a:pt x="5302" y="11379"/>
                  <a:pt x="6229" y="13890"/>
                  <a:pt x="6229" y="16992"/>
                </a:cubicBezTo>
                <a:cubicBezTo>
                  <a:pt x="6229" y="17382"/>
                  <a:pt x="6215" y="17765"/>
                  <a:pt x="6187" y="18132"/>
                </a:cubicBezTo>
                <a:lnTo>
                  <a:pt x="15164" y="18132"/>
                </a:lnTo>
                <a:cubicBezTo>
                  <a:pt x="15136" y="17765"/>
                  <a:pt x="15122" y="17382"/>
                  <a:pt x="15122" y="16992"/>
                </a:cubicBezTo>
                <a:cubicBezTo>
                  <a:pt x="15122" y="13890"/>
                  <a:pt x="16047" y="11379"/>
                  <a:pt x="17190" y="11379"/>
                </a:cubicBezTo>
                <a:cubicBezTo>
                  <a:pt x="18333" y="11379"/>
                  <a:pt x="19260" y="13890"/>
                  <a:pt x="19260" y="16992"/>
                </a:cubicBezTo>
                <a:cubicBezTo>
                  <a:pt x="19260" y="17405"/>
                  <a:pt x="19244" y="17809"/>
                  <a:pt x="19213" y="18196"/>
                </a:cubicBezTo>
                <a:lnTo>
                  <a:pt x="20288" y="18196"/>
                </a:lnTo>
                <a:lnTo>
                  <a:pt x="20933" y="18196"/>
                </a:lnTo>
                <a:lnTo>
                  <a:pt x="21216" y="18196"/>
                </a:lnTo>
                <a:cubicBezTo>
                  <a:pt x="21429" y="18196"/>
                  <a:pt x="21600" y="17727"/>
                  <a:pt x="21600" y="17149"/>
                </a:cubicBezTo>
                <a:lnTo>
                  <a:pt x="21600" y="12876"/>
                </a:lnTo>
                <a:cubicBezTo>
                  <a:pt x="21600" y="12298"/>
                  <a:pt x="21429" y="11829"/>
                  <a:pt x="21216" y="11829"/>
                </a:cubicBezTo>
                <a:lnTo>
                  <a:pt x="21123" y="11829"/>
                </a:lnTo>
                <a:lnTo>
                  <a:pt x="21123" y="10547"/>
                </a:lnTo>
                <a:cubicBezTo>
                  <a:pt x="21122" y="9984"/>
                  <a:pt x="20977" y="9502"/>
                  <a:pt x="20774" y="9390"/>
                </a:cubicBezTo>
                <a:cubicBezTo>
                  <a:pt x="19830" y="8871"/>
                  <a:pt x="16833" y="7290"/>
                  <a:pt x="15856" y="6776"/>
                </a:cubicBezTo>
                <a:cubicBezTo>
                  <a:pt x="15652" y="6669"/>
                  <a:pt x="15467" y="6407"/>
                  <a:pt x="15318" y="6013"/>
                </a:cubicBezTo>
                <a:cubicBezTo>
                  <a:pt x="14863" y="4811"/>
                  <a:pt x="13848" y="2126"/>
                  <a:pt x="13422" y="997"/>
                </a:cubicBezTo>
                <a:cubicBezTo>
                  <a:pt x="13177" y="346"/>
                  <a:pt x="12823" y="0"/>
                  <a:pt x="12408" y="0"/>
                </a:cubicBezTo>
                <a:lnTo>
                  <a:pt x="8713" y="0"/>
                </a:lnTo>
                <a:lnTo>
                  <a:pt x="6576" y="0"/>
                </a:lnTo>
                <a:close/>
                <a:moveTo>
                  <a:pt x="7100" y="1507"/>
                </a:moveTo>
                <a:lnTo>
                  <a:pt x="8901" y="1507"/>
                </a:lnTo>
                <a:cubicBezTo>
                  <a:pt x="9005" y="1507"/>
                  <a:pt x="9091" y="1729"/>
                  <a:pt x="9095" y="2012"/>
                </a:cubicBezTo>
                <a:lnTo>
                  <a:pt x="9165" y="6280"/>
                </a:lnTo>
                <a:cubicBezTo>
                  <a:pt x="9171" y="6638"/>
                  <a:pt x="9065" y="6937"/>
                  <a:pt x="8933" y="6937"/>
                </a:cubicBezTo>
                <a:lnTo>
                  <a:pt x="5932" y="6937"/>
                </a:lnTo>
                <a:cubicBezTo>
                  <a:pt x="5781" y="6937"/>
                  <a:pt x="5677" y="6527"/>
                  <a:pt x="5732" y="6146"/>
                </a:cubicBezTo>
                <a:lnTo>
                  <a:pt x="6361" y="2742"/>
                </a:lnTo>
                <a:cubicBezTo>
                  <a:pt x="6502" y="1984"/>
                  <a:pt x="6787" y="1507"/>
                  <a:pt x="7100" y="1507"/>
                </a:cubicBezTo>
                <a:close/>
                <a:moveTo>
                  <a:pt x="9960" y="1507"/>
                </a:moveTo>
                <a:lnTo>
                  <a:pt x="12525" y="1507"/>
                </a:lnTo>
                <a:cubicBezTo>
                  <a:pt x="12815" y="1507"/>
                  <a:pt x="13055" y="1783"/>
                  <a:pt x="13205" y="2288"/>
                </a:cubicBezTo>
                <a:lnTo>
                  <a:pt x="14353" y="6142"/>
                </a:lnTo>
                <a:cubicBezTo>
                  <a:pt x="14434" y="6412"/>
                  <a:pt x="14288" y="6937"/>
                  <a:pt x="14133" y="6937"/>
                </a:cubicBezTo>
                <a:lnTo>
                  <a:pt x="10196" y="6937"/>
                </a:lnTo>
                <a:cubicBezTo>
                  <a:pt x="10065" y="6937"/>
                  <a:pt x="9960" y="6688"/>
                  <a:pt x="9947" y="6339"/>
                </a:cubicBezTo>
                <a:lnTo>
                  <a:pt x="9779" y="2044"/>
                </a:lnTo>
                <a:cubicBezTo>
                  <a:pt x="9768" y="1766"/>
                  <a:pt x="9856" y="1507"/>
                  <a:pt x="9960" y="1507"/>
                </a:cubicBezTo>
                <a:close/>
                <a:moveTo>
                  <a:pt x="4159" y="12389"/>
                </a:moveTo>
                <a:cubicBezTo>
                  <a:pt x="3222" y="12389"/>
                  <a:pt x="2463" y="14450"/>
                  <a:pt x="2463" y="16992"/>
                </a:cubicBezTo>
                <a:cubicBezTo>
                  <a:pt x="2463" y="19535"/>
                  <a:pt x="3222" y="21600"/>
                  <a:pt x="4159" y="21600"/>
                </a:cubicBezTo>
                <a:cubicBezTo>
                  <a:pt x="5096" y="21600"/>
                  <a:pt x="5855" y="19535"/>
                  <a:pt x="5855" y="16992"/>
                </a:cubicBezTo>
                <a:cubicBezTo>
                  <a:pt x="5855" y="14450"/>
                  <a:pt x="5096" y="12389"/>
                  <a:pt x="4159" y="12389"/>
                </a:cubicBezTo>
                <a:close/>
                <a:moveTo>
                  <a:pt x="17190" y="12389"/>
                </a:moveTo>
                <a:cubicBezTo>
                  <a:pt x="16253" y="12389"/>
                  <a:pt x="15494" y="14450"/>
                  <a:pt x="15494" y="16992"/>
                </a:cubicBezTo>
                <a:cubicBezTo>
                  <a:pt x="15494" y="19535"/>
                  <a:pt x="16253" y="21600"/>
                  <a:pt x="17190" y="21600"/>
                </a:cubicBezTo>
                <a:cubicBezTo>
                  <a:pt x="18127" y="21600"/>
                  <a:pt x="18888" y="19535"/>
                  <a:pt x="18888" y="16992"/>
                </a:cubicBezTo>
                <a:cubicBezTo>
                  <a:pt x="18888" y="14450"/>
                  <a:pt x="18127" y="12389"/>
                  <a:pt x="17190" y="12389"/>
                </a:cubicBezTo>
                <a:close/>
                <a:moveTo>
                  <a:pt x="4159" y="14829"/>
                </a:moveTo>
                <a:cubicBezTo>
                  <a:pt x="4599" y="14829"/>
                  <a:pt x="4956" y="15798"/>
                  <a:pt x="4956" y="16992"/>
                </a:cubicBezTo>
                <a:cubicBezTo>
                  <a:pt x="4956" y="18187"/>
                  <a:pt x="4599" y="19156"/>
                  <a:pt x="4159" y="19156"/>
                </a:cubicBezTo>
                <a:cubicBezTo>
                  <a:pt x="3719" y="19156"/>
                  <a:pt x="3362" y="18187"/>
                  <a:pt x="3362" y="16992"/>
                </a:cubicBezTo>
                <a:cubicBezTo>
                  <a:pt x="3362" y="15798"/>
                  <a:pt x="3719" y="14829"/>
                  <a:pt x="4159" y="14829"/>
                </a:cubicBezTo>
                <a:close/>
                <a:moveTo>
                  <a:pt x="17190" y="14829"/>
                </a:moveTo>
                <a:cubicBezTo>
                  <a:pt x="17630" y="14829"/>
                  <a:pt x="17987" y="15798"/>
                  <a:pt x="17987" y="16992"/>
                </a:cubicBezTo>
                <a:cubicBezTo>
                  <a:pt x="17987" y="18187"/>
                  <a:pt x="17630" y="19156"/>
                  <a:pt x="17190" y="19156"/>
                </a:cubicBezTo>
                <a:cubicBezTo>
                  <a:pt x="16750" y="19156"/>
                  <a:pt x="16393" y="18187"/>
                  <a:pt x="16393" y="16992"/>
                </a:cubicBezTo>
                <a:cubicBezTo>
                  <a:pt x="16393" y="15798"/>
                  <a:pt x="16750" y="14829"/>
                  <a:pt x="17190" y="14829"/>
                </a:cubicBezTo>
                <a:close/>
              </a:path>
            </a:pathLst>
          </a:custGeom>
          <a:gradFill rotWithShape="0">
            <a:gsLst>
              <a:gs pos="0">
                <a:srgbClr val="460870"/>
              </a:gs>
              <a:gs pos="100000">
                <a:srgbClr val="CB69B0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endParaRPr lang="ru-RU" altLang="ru-RU" sz="3200">
              <a:solidFill>
                <a:srgbClr val="FFFFFF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10251" name="AutoShape 11"/>
          <p:cNvSpPr>
            <a:spLocks/>
          </p:cNvSpPr>
          <p:nvPr/>
        </p:nvSpPr>
        <p:spPr bwMode="auto">
          <a:xfrm>
            <a:off x="4821164" y="10213340"/>
            <a:ext cx="1795463" cy="661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6576" y="0"/>
                </a:moveTo>
                <a:cubicBezTo>
                  <a:pt x="6226" y="0"/>
                  <a:pt x="5884" y="295"/>
                  <a:pt x="5598" y="845"/>
                </a:cubicBezTo>
                <a:cubicBezTo>
                  <a:pt x="4938" y="2115"/>
                  <a:pt x="3969" y="5290"/>
                  <a:pt x="3633" y="5871"/>
                </a:cubicBezTo>
                <a:cubicBezTo>
                  <a:pt x="3493" y="6112"/>
                  <a:pt x="3340" y="6291"/>
                  <a:pt x="3176" y="6344"/>
                </a:cubicBezTo>
                <a:lnTo>
                  <a:pt x="1095" y="7538"/>
                </a:lnTo>
                <a:cubicBezTo>
                  <a:pt x="742" y="7653"/>
                  <a:pt x="478" y="8466"/>
                  <a:pt x="477" y="9431"/>
                </a:cubicBezTo>
                <a:lnTo>
                  <a:pt x="476" y="11765"/>
                </a:lnTo>
                <a:lnTo>
                  <a:pt x="386" y="11765"/>
                </a:lnTo>
                <a:cubicBezTo>
                  <a:pt x="173" y="11765"/>
                  <a:pt x="0" y="12234"/>
                  <a:pt x="0" y="12812"/>
                </a:cubicBezTo>
                <a:lnTo>
                  <a:pt x="0" y="17084"/>
                </a:lnTo>
                <a:cubicBezTo>
                  <a:pt x="0" y="17662"/>
                  <a:pt x="173" y="18132"/>
                  <a:pt x="386" y="18132"/>
                </a:cubicBezTo>
                <a:lnTo>
                  <a:pt x="1314" y="18132"/>
                </a:lnTo>
                <a:lnTo>
                  <a:pt x="2131" y="18132"/>
                </a:lnTo>
                <a:cubicBezTo>
                  <a:pt x="2103" y="17765"/>
                  <a:pt x="2089" y="17382"/>
                  <a:pt x="2089" y="16992"/>
                </a:cubicBezTo>
                <a:cubicBezTo>
                  <a:pt x="2089" y="13890"/>
                  <a:pt x="3016" y="11379"/>
                  <a:pt x="4159" y="11379"/>
                </a:cubicBezTo>
                <a:cubicBezTo>
                  <a:pt x="5302" y="11379"/>
                  <a:pt x="6229" y="13890"/>
                  <a:pt x="6229" y="16992"/>
                </a:cubicBezTo>
                <a:cubicBezTo>
                  <a:pt x="6229" y="17382"/>
                  <a:pt x="6215" y="17765"/>
                  <a:pt x="6187" y="18132"/>
                </a:cubicBezTo>
                <a:lnTo>
                  <a:pt x="15164" y="18132"/>
                </a:lnTo>
                <a:cubicBezTo>
                  <a:pt x="15136" y="17765"/>
                  <a:pt x="15122" y="17382"/>
                  <a:pt x="15122" y="16992"/>
                </a:cubicBezTo>
                <a:cubicBezTo>
                  <a:pt x="15122" y="13890"/>
                  <a:pt x="16047" y="11379"/>
                  <a:pt x="17190" y="11379"/>
                </a:cubicBezTo>
                <a:cubicBezTo>
                  <a:pt x="18333" y="11379"/>
                  <a:pt x="19260" y="13890"/>
                  <a:pt x="19260" y="16992"/>
                </a:cubicBezTo>
                <a:cubicBezTo>
                  <a:pt x="19260" y="17405"/>
                  <a:pt x="19244" y="17809"/>
                  <a:pt x="19213" y="18196"/>
                </a:cubicBezTo>
                <a:lnTo>
                  <a:pt x="20288" y="18196"/>
                </a:lnTo>
                <a:lnTo>
                  <a:pt x="20933" y="18196"/>
                </a:lnTo>
                <a:lnTo>
                  <a:pt x="21216" y="18196"/>
                </a:lnTo>
                <a:cubicBezTo>
                  <a:pt x="21429" y="18196"/>
                  <a:pt x="21600" y="17727"/>
                  <a:pt x="21600" y="17149"/>
                </a:cubicBezTo>
                <a:lnTo>
                  <a:pt x="21600" y="12876"/>
                </a:lnTo>
                <a:cubicBezTo>
                  <a:pt x="21600" y="12298"/>
                  <a:pt x="21429" y="11829"/>
                  <a:pt x="21216" y="11829"/>
                </a:cubicBezTo>
                <a:lnTo>
                  <a:pt x="21123" y="11829"/>
                </a:lnTo>
                <a:lnTo>
                  <a:pt x="21123" y="10547"/>
                </a:lnTo>
                <a:cubicBezTo>
                  <a:pt x="21122" y="9984"/>
                  <a:pt x="20977" y="9502"/>
                  <a:pt x="20774" y="9390"/>
                </a:cubicBezTo>
                <a:cubicBezTo>
                  <a:pt x="19830" y="8871"/>
                  <a:pt x="16833" y="7290"/>
                  <a:pt x="15856" y="6776"/>
                </a:cubicBezTo>
                <a:cubicBezTo>
                  <a:pt x="15652" y="6669"/>
                  <a:pt x="15467" y="6407"/>
                  <a:pt x="15318" y="6013"/>
                </a:cubicBezTo>
                <a:cubicBezTo>
                  <a:pt x="14863" y="4811"/>
                  <a:pt x="13848" y="2126"/>
                  <a:pt x="13422" y="997"/>
                </a:cubicBezTo>
                <a:cubicBezTo>
                  <a:pt x="13177" y="346"/>
                  <a:pt x="12823" y="0"/>
                  <a:pt x="12408" y="0"/>
                </a:cubicBezTo>
                <a:lnTo>
                  <a:pt x="8713" y="0"/>
                </a:lnTo>
                <a:lnTo>
                  <a:pt x="6576" y="0"/>
                </a:lnTo>
                <a:close/>
                <a:moveTo>
                  <a:pt x="7100" y="1507"/>
                </a:moveTo>
                <a:lnTo>
                  <a:pt x="8901" y="1507"/>
                </a:lnTo>
                <a:cubicBezTo>
                  <a:pt x="9005" y="1507"/>
                  <a:pt x="9091" y="1729"/>
                  <a:pt x="9095" y="2012"/>
                </a:cubicBezTo>
                <a:lnTo>
                  <a:pt x="9165" y="6280"/>
                </a:lnTo>
                <a:cubicBezTo>
                  <a:pt x="9171" y="6638"/>
                  <a:pt x="9065" y="6937"/>
                  <a:pt x="8933" y="6937"/>
                </a:cubicBezTo>
                <a:lnTo>
                  <a:pt x="5932" y="6937"/>
                </a:lnTo>
                <a:cubicBezTo>
                  <a:pt x="5781" y="6937"/>
                  <a:pt x="5677" y="6527"/>
                  <a:pt x="5732" y="6146"/>
                </a:cubicBezTo>
                <a:lnTo>
                  <a:pt x="6361" y="2742"/>
                </a:lnTo>
                <a:cubicBezTo>
                  <a:pt x="6502" y="1984"/>
                  <a:pt x="6787" y="1507"/>
                  <a:pt x="7100" y="1507"/>
                </a:cubicBezTo>
                <a:close/>
                <a:moveTo>
                  <a:pt x="9960" y="1507"/>
                </a:moveTo>
                <a:lnTo>
                  <a:pt x="12525" y="1507"/>
                </a:lnTo>
                <a:cubicBezTo>
                  <a:pt x="12815" y="1507"/>
                  <a:pt x="13055" y="1783"/>
                  <a:pt x="13205" y="2288"/>
                </a:cubicBezTo>
                <a:lnTo>
                  <a:pt x="14353" y="6142"/>
                </a:lnTo>
                <a:cubicBezTo>
                  <a:pt x="14434" y="6412"/>
                  <a:pt x="14288" y="6937"/>
                  <a:pt x="14133" y="6937"/>
                </a:cubicBezTo>
                <a:lnTo>
                  <a:pt x="10196" y="6937"/>
                </a:lnTo>
                <a:cubicBezTo>
                  <a:pt x="10065" y="6937"/>
                  <a:pt x="9960" y="6688"/>
                  <a:pt x="9947" y="6339"/>
                </a:cubicBezTo>
                <a:lnTo>
                  <a:pt x="9779" y="2044"/>
                </a:lnTo>
                <a:cubicBezTo>
                  <a:pt x="9768" y="1766"/>
                  <a:pt x="9856" y="1507"/>
                  <a:pt x="9960" y="1507"/>
                </a:cubicBezTo>
                <a:close/>
                <a:moveTo>
                  <a:pt x="4159" y="12389"/>
                </a:moveTo>
                <a:cubicBezTo>
                  <a:pt x="3222" y="12389"/>
                  <a:pt x="2463" y="14450"/>
                  <a:pt x="2463" y="16992"/>
                </a:cubicBezTo>
                <a:cubicBezTo>
                  <a:pt x="2463" y="19535"/>
                  <a:pt x="3222" y="21600"/>
                  <a:pt x="4159" y="21600"/>
                </a:cubicBezTo>
                <a:cubicBezTo>
                  <a:pt x="5096" y="21600"/>
                  <a:pt x="5855" y="19535"/>
                  <a:pt x="5855" y="16992"/>
                </a:cubicBezTo>
                <a:cubicBezTo>
                  <a:pt x="5855" y="14450"/>
                  <a:pt x="5096" y="12389"/>
                  <a:pt x="4159" y="12389"/>
                </a:cubicBezTo>
                <a:close/>
                <a:moveTo>
                  <a:pt x="17190" y="12389"/>
                </a:moveTo>
                <a:cubicBezTo>
                  <a:pt x="16253" y="12389"/>
                  <a:pt x="15494" y="14450"/>
                  <a:pt x="15494" y="16992"/>
                </a:cubicBezTo>
                <a:cubicBezTo>
                  <a:pt x="15494" y="19535"/>
                  <a:pt x="16253" y="21600"/>
                  <a:pt x="17190" y="21600"/>
                </a:cubicBezTo>
                <a:cubicBezTo>
                  <a:pt x="18127" y="21600"/>
                  <a:pt x="18888" y="19535"/>
                  <a:pt x="18888" y="16992"/>
                </a:cubicBezTo>
                <a:cubicBezTo>
                  <a:pt x="18888" y="14450"/>
                  <a:pt x="18127" y="12389"/>
                  <a:pt x="17190" y="12389"/>
                </a:cubicBezTo>
                <a:close/>
                <a:moveTo>
                  <a:pt x="4159" y="14829"/>
                </a:moveTo>
                <a:cubicBezTo>
                  <a:pt x="4599" y="14829"/>
                  <a:pt x="4956" y="15798"/>
                  <a:pt x="4956" y="16992"/>
                </a:cubicBezTo>
                <a:cubicBezTo>
                  <a:pt x="4956" y="18187"/>
                  <a:pt x="4599" y="19156"/>
                  <a:pt x="4159" y="19156"/>
                </a:cubicBezTo>
                <a:cubicBezTo>
                  <a:pt x="3719" y="19156"/>
                  <a:pt x="3362" y="18187"/>
                  <a:pt x="3362" y="16992"/>
                </a:cubicBezTo>
                <a:cubicBezTo>
                  <a:pt x="3362" y="15798"/>
                  <a:pt x="3719" y="14829"/>
                  <a:pt x="4159" y="14829"/>
                </a:cubicBezTo>
                <a:close/>
                <a:moveTo>
                  <a:pt x="17190" y="14829"/>
                </a:moveTo>
                <a:cubicBezTo>
                  <a:pt x="17630" y="14829"/>
                  <a:pt x="17987" y="15798"/>
                  <a:pt x="17987" y="16992"/>
                </a:cubicBezTo>
                <a:cubicBezTo>
                  <a:pt x="17987" y="18187"/>
                  <a:pt x="17630" y="19156"/>
                  <a:pt x="17190" y="19156"/>
                </a:cubicBezTo>
                <a:cubicBezTo>
                  <a:pt x="16750" y="19156"/>
                  <a:pt x="16393" y="18187"/>
                  <a:pt x="16393" y="16992"/>
                </a:cubicBezTo>
                <a:cubicBezTo>
                  <a:pt x="16393" y="15798"/>
                  <a:pt x="16750" y="14829"/>
                  <a:pt x="17190" y="14829"/>
                </a:cubicBezTo>
                <a:close/>
              </a:path>
            </a:pathLst>
          </a:custGeom>
          <a:gradFill rotWithShape="0">
            <a:gsLst>
              <a:gs pos="0">
                <a:srgbClr val="460870"/>
              </a:gs>
              <a:gs pos="100000">
                <a:srgbClr val="CB69B0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endParaRPr lang="ru-RU" altLang="ru-RU" sz="3200">
              <a:solidFill>
                <a:srgbClr val="FFFFFF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10252" name="AutoShape 12"/>
          <p:cNvSpPr>
            <a:spLocks/>
          </p:cNvSpPr>
          <p:nvPr/>
        </p:nvSpPr>
        <p:spPr bwMode="auto">
          <a:xfrm>
            <a:off x="6988102" y="8335328"/>
            <a:ext cx="1795462" cy="6619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6576" y="0"/>
                </a:moveTo>
                <a:cubicBezTo>
                  <a:pt x="6226" y="0"/>
                  <a:pt x="5884" y="295"/>
                  <a:pt x="5598" y="845"/>
                </a:cubicBezTo>
                <a:cubicBezTo>
                  <a:pt x="4938" y="2115"/>
                  <a:pt x="3969" y="5290"/>
                  <a:pt x="3633" y="5871"/>
                </a:cubicBezTo>
                <a:cubicBezTo>
                  <a:pt x="3493" y="6112"/>
                  <a:pt x="3340" y="6291"/>
                  <a:pt x="3176" y="6344"/>
                </a:cubicBezTo>
                <a:lnTo>
                  <a:pt x="1095" y="7538"/>
                </a:lnTo>
                <a:cubicBezTo>
                  <a:pt x="742" y="7653"/>
                  <a:pt x="478" y="8466"/>
                  <a:pt x="477" y="9431"/>
                </a:cubicBezTo>
                <a:lnTo>
                  <a:pt x="476" y="11765"/>
                </a:lnTo>
                <a:lnTo>
                  <a:pt x="386" y="11765"/>
                </a:lnTo>
                <a:cubicBezTo>
                  <a:pt x="173" y="11765"/>
                  <a:pt x="0" y="12234"/>
                  <a:pt x="0" y="12812"/>
                </a:cubicBezTo>
                <a:lnTo>
                  <a:pt x="0" y="17084"/>
                </a:lnTo>
                <a:cubicBezTo>
                  <a:pt x="0" y="17662"/>
                  <a:pt x="173" y="18132"/>
                  <a:pt x="386" y="18132"/>
                </a:cubicBezTo>
                <a:lnTo>
                  <a:pt x="1314" y="18132"/>
                </a:lnTo>
                <a:lnTo>
                  <a:pt x="2131" y="18132"/>
                </a:lnTo>
                <a:cubicBezTo>
                  <a:pt x="2103" y="17765"/>
                  <a:pt x="2089" y="17382"/>
                  <a:pt x="2089" y="16992"/>
                </a:cubicBezTo>
                <a:cubicBezTo>
                  <a:pt x="2089" y="13890"/>
                  <a:pt x="3016" y="11379"/>
                  <a:pt x="4159" y="11379"/>
                </a:cubicBezTo>
                <a:cubicBezTo>
                  <a:pt x="5302" y="11379"/>
                  <a:pt x="6229" y="13890"/>
                  <a:pt x="6229" y="16992"/>
                </a:cubicBezTo>
                <a:cubicBezTo>
                  <a:pt x="6229" y="17382"/>
                  <a:pt x="6215" y="17765"/>
                  <a:pt x="6187" y="18132"/>
                </a:cubicBezTo>
                <a:lnTo>
                  <a:pt x="15164" y="18132"/>
                </a:lnTo>
                <a:cubicBezTo>
                  <a:pt x="15136" y="17765"/>
                  <a:pt x="15122" y="17382"/>
                  <a:pt x="15122" y="16992"/>
                </a:cubicBezTo>
                <a:cubicBezTo>
                  <a:pt x="15122" y="13890"/>
                  <a:pt x="16047" y="11379"/>
                  <a:pt x="17190" y="11379"/>
                </a:cubicBezTo>
                <a:cubicBezTo>
                  <a:pt x="18333" y="11379"/>
                  <a:pt x="19260" y="13890"/>
                  <a:pt x="19260" y="16992"/>
                </a:cubicBezTo>
                <a:cubicBezTo>
                  <a:pt x="19260" y="17405"/>
                  <a:pt x="19244" y="17809"/>
                  <a:pt x="19213" y="18196"/>
                </a:cubicBezTo>
                <a:lnTo>
                  <a:pt x="20288" y="18196"/>
                </a:lnTo>
                <a:lnTo>
                  <a:pt x="20933" y="18196"/>
                </a:lnTo>
                <a:lnTo>
                  <a:pt x="21216" y="18196"/>
                </a:lnTo>
                <a:cubicBezTo>
                  <a:pt x="21429" y="18196"/>
                  <a:pt x="21600" y="17727"/>
                  <a:pt x="21600" y="17149"/>
                </a:cubicBezTo>
                <a:lnTo>
                  <a:pt x="21600" y="12876"/>
                </a:lnTo>
                <a:cubicBezTo>
                  <a:pt x="21600" y="12298"/>
                  <a:pt x="21429" y="11829"/>
                  <a:pt x="21216" y="11829"/>
                </a:cubicBezTo>
                <a:lnTo>
                  <a:pt x="21123" y="11829"/>
                </a:lnTo>
                <a:lnTo>
                  <a:pt x="21123" y="10547"/>
                </a:lnTo>
                <a:cubicBezTo>
                  <a:pt x="21122" y="9984"/>
                  <a:pt x="20977" y="9502"/>
                  <a:pt x="20774" y="9390"/>
                </a:cubicBezTo>
                <a:cubicBezTo>
                  <a:pt x="19830" y="8871"/>
                  <a:pt x="16833" y="7290"/>
                  <a:pt x="15856" y="6776"/>
                </a:cubicBezTo>
                <a:cubicBezTo>
                  <a:pt x="15652" y="6669"/>
                  <a:pt x="15467" y="6407"/>
                  <a:pt x="15318" y="6013"/>
                </a:cubicBezTo>
                <a:cubicBezTo>
                  <a:pt x="14863" y="4811"/>
                  <a:pt x="13848" y="2126"/>
                  <a:pt x="13422" y="997"/>
                </a:cubicBezTo>
                <a:cubicBezTo>
                  <a:pt x="13177" y="346"/>
                  <a:pt x="12823" y="0"/>
                  <a:pt x="12408" y="0"/>
                </a:cubicBezTo>
                <a:lnTo>
                  <a:pt x="8713" y="0"/>
                </a:lnTo>
                <a:lnTo>
                  <a:pt x="6576" y="0"/>
                </a:lnTo>
                <a:close/>
                <a:moveTo>
                  <a:pt x="7100" y="1507"/>
                </a:moveTo>
                <a:lnTo>
                  <a:pt x="8901" y="1507"/>
                </a:lnTo>
                <a:cubicBezTo>
                  <a:pt x="9005" y="1507"/>
                  <a:pt x="9091" y="1729"/>
                  <a:pt x="9095" y="2012"/>
                </a:cubicBezTo>
                <a:lnTo>
                  <a:pt x="9165" y="6280"/>
                </a:lnTo>
                <a:cubicBezTo>
                  <a:pt x="9171" y="6638"/>
                  <a:pt x="9065" y="6937"/>
                  <a:pt x="8933" y="6937"/>
                </a:cubicBezTo>
                <a:lnTo>
                  <a:pt x="5932" y="6937"/>
                </a:lnTo>
                <a:cubicBezTo>
                  <a:pt x="5781" y="6937"/>
                  <a:pt x="5677" y="6527"/>
                  <a:pt x="5732" y="6146"/>
                </a:cubicBezTo>
                <a:lnTo>
                  <a:pt x="6361" y="2742"/>
                </a:lnTo>
                <a:cubicBezTo>
                  <a:pt x="6502" y="1984"/>
                  <a:pt x="6787" y="1507"/>
                  <a:pt x="7100" y="1507"/>
                </a:cubicBezTo>
                <a:close/>
                <a:moveTo>
                  <a:pt x="9960" y="1507"/>
                </a:moveTo>
                <a:lnTo>
                  <a:pt x="12525" y="1507"/>
                </a:lnTo>
                <a:cubicBezTo>
                  <a:pt x="12815" y="1507"/>
                  <a:pt x="13055" y="1783"/>
                  <a:pt x="13205" y="2288"/>
                </a:cubicBezTo>
                <a:lnTo>
                  <a:pt x="14353" y="6142"/>
                </a:lnTo>
                <a:cubicBezTo>
                  <a:pt x="14434" y="6412"/>
                  <a:pt x="14288" y="6937"/>
                  <a:pt x="14133" y="6937"/>
                </a:cubicBezTo>
                <a:lnTo>
                  <a:pt x="10196" y="6937"/>
                </a:lnTo>
                <a:cubicBezTo>
                  <a:pt x="10065" y="6937"/>
                  <a:pt x="9960" y="6688"/>
                  <a:pt x="9947" y="6339"/>
                </a:cubicBezTo>
                <a:lnTo>
                  <a:pt x="9779" y="2044"/>
                </a:lnTo>
                <a:cubicBezTo>
                  <a:pt x="9768" y="1766"/>
                  <a:pt x="9856" y="1507"/>
                  <a:pt x="9960" y="1507"/>
                </a:cubicBezTo>
                <a:close/>
                <a:moveTo>
                  <a:pt x="4159" y="12389"/>
                </a:moveTo>
                <a:cubicBezTo>
                  <a:pt x="3222" y="12389"/>
                  <a:pt x="2463" y="14450"/>
                  <a:pt x="2463" y="16992"/>
                </a:cubicBezTo>
                <a:cubicBezTo>
                  <a:pt x="2463" y="19535"/>
                  <a:pt x="3222" y="21600"/>
                  <a:pt x="4159" y="21600"/>
                </a:cubicBezTo>
                <a:cubicBezTo>
                  <a:pt x="5096" y="21600"/>
                  <a:pt x="5855" y="19535"/>
                  <a:pt x="5855" y="16992"/>
                </a:cubicBezTo>
                <a:cubicBezTo>
                  <a:pt x="5855" y="14450"/>
                  <a:pt x="5096" y="12389"/>
                  <a:pt x="4159" y="12389"/>
                </a:cubicBezTo>
                <a:close/>
                <a:moveTo>
                  <a:pt x="17190" y="12389"/>
                </a:moveTo>
                <a:cubicBezTo>
                  <a:pt x="16253" y="12389"/>
                  <a:pt x="15494" y="14450"/>
                  <a:pt x="15494" y="16992"/>
                </a:cubicBezTo>
                <a:cubicBezTo>
                  <a:pt x="15494" y="19535"/>
                  <a:pt x="16253" y="21600"/>
                  <a:pt x="17190" y="21600"/>
                </a:cubicBezTo>
                <a:cubicBezTo>
                  <a:pt x="18127" y="21600"/>
                  <a:pt x="18888" y="19535"/>
                  <a:pt x="18888" y="16992"/>
                </a:cubicBezTo>
                <a:cubicBezTo>
                  <a:pt x="18888" y="14450"/>
                  <a:pt x="18127" y="12389"/>
                  <a:pt x="17190" y="12389"/>
                </a:cubicBezTo>
                <a:close/>
                <a:moveTo>
                  <a:pt x="4159" y="14829"/>
                </a:moveTo>
                <a:cubicBezTo>
                  <a:pt x="4599" y="14829"/>
                  <a:pt x="4956" y="15798"/>
                  <a:pt x="4956" y="16992"/>
                </a:cubicBezTo>
                <a:cubicBezTo>
                  <a:pt x="4956" y="18187"/>
                  <a:pt x="4599" y="19156"/>
                  <a:pt x="4159" y="19156"/>
                </a:cubicBezTo>
                <a:cubicBezTo>
                  <a:pt x="3719" y="19156"/>
                  <a:pt x="3362" y="18187"/>
                  <a:pt x="3362" y="16992"/>
                </a:cubicBezTo>
                <a:cubicBezTo>
                  <a:pt x="3362" y="15798"/>
                  <a:pt x="3719" y="14829"/>
                  <a:pt x="4159" y="14829"/>
                </a:cubicBezTo>
                <a:close/>
                <a:moveTo>
                  <a:pt x="17190" y="14829"/>
                </a:moveTo>
                <a:cubicBezTo>
                  <a:pt x="17630" y="14829"/>
                  <a:pt x="17987" y="15798"/>
                  <a:pt x="17987" y="16992"/>
                </a:cubicBezTo>
                <a:cubicBezTo>
                  <a:pt x="17987" y="18187"/>
                  <a:pt x="17630" y="19156"/>
                  <a:pt x="17190" y="19156"/>
                </a:cubicBezTo>
                <a:cubicBezTo>
                  <a:pt x="16750" y="19156"/>
                  <a:pt x="16393" y="18187"/>
                  <a:pt x="16393" y="16992"/>
                </a:cubicBezTo>
                <a:cubicBezTo>
                  <a:pt x="16393" y="15798"/>
                  <a:pt x="16750" y="14829"/>
                  <a:pt x="17190" y="14829"/>
                </a:cubicBezTo>
                <a:close/>
              </a:path>
            </a:pathLst>
          </a:custGeom>
          <a:gradFill rotWithShape="0">
            <a:gsLst>
              <a:gs pos="0">
                <a:srgbClr val="460870"/>
              </a:gs>
              <a:gs pos="100000">
                <a:srgbClr val="CB69B0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endParaRPr lang="ru-RU" altLang="ru-RU" sz="3200">
              <a:solidFill>
                <a:srgbClr val="FFFFFF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10253" name="AutoShape 13"/>
          <p:cNvSpPr>
            <a:spLocks/>
          </p:cNvSpPr>
          <p:nvPr/>
        </p:nvSpPr>
        <p:spPr bwMode="auto">
          <a:xfrm>
            <a:off x="6988102" y="9275128"/>
            <a:ext cx="1795462" cy="660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6576" y="0"/>
                </a:moveTo>
                <a:cubicBezTo>
                  <a:pt x="6226" y="0"/>
                  <a:pt x="5884" y="295"/>
                  <a:pt x="5598" y="845"/>
                </a:cubicBezTo>
                <a:cubicBezTo>
                  <a:pt x="4938" y="2115"/>
                  <a:pt x="3969" y="5290"/>
                  <a:pt x="3633" y="5871"/>
                </a:cubicBezTo>
                <a:cubicBezTo>
                  <a:pt x="3493" y="6112"/>
                  <a:pt x="3340" y="6291"/>
                  <a:pt x="3176" y="6344"/>
                </a:cubicBezTo>
                <a:lnTo>
                  <a:pt x="1095" y="7538"/>
                </a:lnTo>
                <a:cubicBezTo>
                  <a:pt x="742" y="7653"/>
                  <a:pt x="478" y="8466"/>
                  <a:pt x="477" y="9431"/>
                </a:cubicBezTo>
                <a:lnTo>
                  <a:pt x="476" y="11765"/>
                </a:lnTo>
                <a:lnTo>
                  <a:pt x="386" y="11765"/>
                </a:lnTo>
                <a:cubicBezTo>
                  <a:pt x="173" y="11765"/>
                  <a:pt x="0" y="12234"/>
                  <a:pt x="0" y="12812"/>
                </a:cubicBezTo>
                <a:lnTo>
                  <a:pt x="0" y="17084"/>
                </a:lnTo>
                <a:cubicBezTo>
                  <a:pt x="0" y="17662"/>
                  <a:pt x="173" y="18132"/>
                  <a:pt x="386" y="18132"/>
                </a:cubicBezTo>
                <a:lnTo>
                  <a:pt x="1314" y="18132"/>
                </a:lnTo>
                <a:lnTo>
                  <a:pt x="2131" y="18132"/>
                </a:lnTo>
                <a:cubicBezTo>
                  <a:pt x="2103" y="17765"/>
                  <a:pt x="2089" y="17382"/>
                  <a:pt x="2089" y="16992"/>
                </a:cubicBezTo>
                <a:cubicBezTo>
                  <a:pt x="2089" y="13890"/>
                  <a:pt x="3016" y="11379"/>
                  <a:pt x="4159" y="11379"/>
                </a:cubicBezTo>
                <a:cubicBezTo>
                  <a:pt x="5302" y="11379"/>
                  <a:pt x="6229" y="13890"/>
                  <a:pt x="6229" y="16992"/>
                </a:cubicBezTo>
                <a:cubicBezTo>
                  <a:pt x="6229" y="17382"/>
                  <a:pt x="6215" y="17765"/>
                  <a:pt x="6187" y="18132"/>
                </a:cubicBezTo>
                <a:lnTo>
                  <a:pt x="15164" y="18132"/>
                </a:lnTo>
                <a:cubicBezTo>
                  <a:pt x="15136" y="17765"/>
                  <a:pt x="15122" y="17382"/>
                  <a:pt x="15122" y="16992"/>
                </a:cubicBezTo>
                <a:cubicBezTo>
                  <a:pt x="15122" y="13890"/>
                  <a:pt x="16047" y="11379"/>
                  <a:pt x="17190" y="11379"/>
                </a:cubicBezTo>
                <a:cubicBezTo>
                  <a:pt x="18333" y="11379"/>
                  <a:pt x="19260" y="13890"/>
                  <a:pt x="19260" y="16992"/>
                </a:cubicBezTo>
                <a:cubicBezTo>
                  <a:pt x="19260" y="17405"/>
                  <a:pt x="19244" y="17809"/>
                  <a:pt x="19213" y="18196"/>
                </a:cubicBezTo>
                <a:lnTo>
                  <a:pt x="20288" y="18196"/>
                </a:lnTo>
                <a:lnTo>
                  <a:pt x="20933" y="18196"/>
                </a:lnTo>
                <a:lnTo>
                  <a:pt x="21216" y="18196"/>
                </a:lnTo>
                <a:cubicBezTo>
                  <a:pt x="21429" y="18196"/>
                  <a:pt x="21600" y="17727"/>
                  <a:pt x="21600" y="17149"/>
                </a:cubicBezTo>
                <a:lnTo>
                  <a:pt x="21600" y="12876"/>
                </a:lnTo>
                <a:cubicBezTo>
                  <a:pt x="21600" y="12298"/>
                  <a:pt x="21429" y="11829"/>
                  <a:pt x="21216" y="11829"/>
                </a:cubicBezTo>
                <a:lnTo>
                  <a:pt x="21123" y="11829"/>
                </a:lnTo>
                <a:lnTo>
                  <a:pt x="21123" y="10547"/>
                </a:lnTo>
                <a:cubicBezTo>
                  <a:pt x="21122" y="9984"/>
                  <a:pt x="20977" y="9502"/>
                  <a:pt x="20774" y="9390"/>
                </a:cubicBezTo>
                <a:cubicBezTo>
                  <a:pt x="19830" y="8871"/>
                  <a:pt x="16833" y="7290"/>
                  <a:pt x="15856" y="6776"/>
                </a:cubicBezTo>
                <a:cubicBezTo>
                  <a:pt x="15652" y="6669"/>
                  <a:pt x="15467" y="6407"/>
                  <a:pt x="15318" y="6013"/>
                </a:cubicBezTo>
                <a:cubicBezTo>
                  <a:pt x="14863" y="4811"/>
                  <a:pt x="13848" y="2126"/>
                  <a:pt x="13422" y="997"/>
                </a:cubicBezTo>
                <a:cubicBezTo>
                  <a:pt x="13177" y="346"/>
                  <a:pt x="12823" y="0"/>
                  <a:pt x="12408" y="0"/>
                </a:cubicBezTo>
                <a:lnTo>
                  <a:pt x="8713" y="0"/>
                </a:lnTo>
                <a:lnTo>
                  <a:pt x="6576" y="0"/>
                </a:lnTo>
                <a:close/>
                <a:moveTo>
                  <a:pt x="7100" y="1507"/>
                </a:moveTo>
                <a:lnTo>
                  <a:pt x="8901" y="1507"/>
                </a:lnTo>
                <a:cubicBezTo>
                  <a:pt x="9005" y="1507"/>
                  <a:pt x="9091" y="1729"/>
                  <a:pt x="9095" y="2012"/>
                </a:cubicBezTo>
                <a:lnTo>
                  <a:pt x="9165" y="6280"/>
                </a:lnTo>
                <a:cubicBezTo>
                  <a:pt x="9171" y="6638"/>
                  <a:pt x="9065" y="6937"/>
                  <a:pt x="8933" y="6937"/>
                </a:cubicBezTo>
                <a:lnTo>
                  <a:pt x="5932" y="6937"/>
                </a:lnTo>
                <a:cubicBezTo>
                  <a:pt x="5781" y="6937"/>
                  <a:pt x="5677" y="6527"/>
                  <a:pt x="5732" y="6146"/>
                </a:cubicBezTo>
                <a:lnTo>
                  <a:pt x="6361" y="2742"/>
                </a:lnTo>
                <a:cubicBezTo>
                  <a:pt x="6502" y="1984"/>
                  <a:pt x="6787" y="1507"/>
                  <a:pt x="7100" y="1507"/>
                </a:cubicBezTo>
                <a:close/>
                <a:moveTo>
                  <a:pt x="9960" y="1507"/>
                </a:moveTo>
                <a:lnTo>
                  <a:pt x="12525" y="1507"/>
                </a:lnTo>
                <a:cubicBezTo>
                  <a:pt x="12815" y="1507"/>
                  <a:pt x="13055" y="1783"/>
                  <a:pt x="13205" y="2288"/>
                </a:cubicBezTo>
                <a:lnTo>
                  <a:pt x="14353" y="6142"/>
                </a:lnTo>
                <a:cubicBezTo>
                  <a:pt x="14434" y="6412"/>
                  <a:pt x="14288" y="6937"/>
                  <a:pt x="14133" y="6937"/>
                </a:cubicBezTo>
                <a:lnTo>
                  <a:pt x="10196" y="6937"/>
                </a:lnTo>
                <a:cubicBezTo>
                  <a:pt x="10065" y="6937"/>
                  <a:pt x="9960" y="6688"/>
                  <a:pt x="9947" y="6339"/>
                </a:cubicBezTo>
                <a:lnTo>
                  <a:pt x="9779" y="2044"/>
                </a:lnTo>
                <a:cubicBezTo>
                  <a:pt x="9768" y="1766"/>
                  <a:pt x="9856" y="1507"/>
                  <a:pt x="9960" y="1507"/>
                </a:cubicBezTo>
                <a:close/>
                <a:moveTo>
                  <a:pt x="4159" y="12389"/>
                </a:moveTo>
                <a:cubicBezTo>
                  <a:pt x="3222" y="12389"/>
                  <a:pt x="2463" y="14450"/>
                  <a:pt x="2463" y="16992"/>
                </a:cubicBezTo>
                <a:cubicBezTo>
                  <a:pt x="2463" y="19535"/>
                  <a:pt x="3222" y="21600"/>
                  <a:pt x="4159" y="21600"/>
                </a:cubicBezTo>
                <a:cubicBezTo>
                  <a:pt x="5096" y="21600"/>
                  <a:pt x="5855" y="19535"/>
                  <a:pt x="5855" y="16992"/>
                </a:cubicBezTo>
                <a:cubicBezTo>
                  <a:pt x="5855" y="14450"/>
                  <a:pt x="5096" y="12389"/>
                  <a:pt x="4159" y="12389"/>
                </a:cubicBezTo>
                <a:close/>
                <a:moveTo>
                  <a:pt x="17190" y="12389"/>
                </a:moveTo>
                <a:cubicBezTo>
                  <a:pt x="16253" y="12389"/>
                  <a:pt x="15494" y="14450"/>
                  <a:pt x="15494" y="16992"/>
                </a:cubicBezTo>
                <a:cubicBezTo>
                  <a:pt x="15494" y="19535"/>
                  <a:pt x="16253" y="21600"/>
                  <a:pt x="17190" y="21600"/>
                </a:cubicBezTo>
                <a:cubicBezTo>
                  <a:pt x="18127" y="21600"/>
                  <a:pt x="18888" y="19535"/>
                  <a:pt x="18888" y="16992"/>
                </a:cubicBezTo>
                <a:cubicBezTo>
                  <a:pt x="18888" y="14450"/>
                  <a:pt x="18127" y="12389"/>
                  <a:pt x="17190" y="12389"/>
                </a:cubicBezTo>
                <a:close/>
                <a:moveTo>
                  <a:pt x="4159" y="14829"/>
                </a:moveTo>
                <a:cubicBezTo>
                  <a:pt x="4599" y="14829"/>
                  <a:pt x="4956" y="15798"/>
                  <a:pt x="4956" y="16992"/>
                </a:cubicBezTo>
                <a:cubicBezTo>
                  <a:pt x="4956" y="18187"/>
                  <a:pt x="4599" y="19156"/>
                  <a:pt x="4159" y="19156"/>
                </a:cubicBezTo>
                <a:cubicBezTo>
                  <a:pt x="3719" y="19156"/>
                  <a:pt x="3362" y="18187"/>
                  <a:pt x="3362" y="16992"/>
                </a:cubicBezTo>
                <a:cubicBezTo>
                  <a:pt x="3362" y="15798"/>
                  <a:pt x="3719" y="14829"/>
                  <a:pt x="4159" y="14829"/>
                </a:cubicBezTo>
                <a:close/>
                <a:moveTo>
                  <a:pt x="17190" y="14829"/>
                </a:moveTo>
                <a:cubicBezTo>
                  <a:pt x="17630" y="14829"/>
                  <a:pt x="17987" y="15798"/>
                  <a:pt x="17987" y="16992"/>
                </a:cubicBezTo>
                <a:cubicBezTo>
                  <a:pt x="17987" y="18187"/>
                  <a:pt x="17630" y="19156"/>
                  <a:pt x="17190" y="19156"/>
                </a:cubicBezTo>
                <a:cubicBezTo>
                  <a:pt x="16750" y="19156"/>
                  <a:pt x="16393" y="18187"/>
                  <a:pt x="16393" y="16992"/>
                </a:cubicBezTo>
                <a:cubicBezTo>
                  <a:pt x="16393" y="15798"/>
                  <a:pt x="16750" y="14829"/>
                  <a:pt x="17190" y="14829"/>
                </a:cubicBezTo>
                <a:close/>
              </a:path>
            </a:pathLst>
          </a:custGeom>
          <a:gradFill rotWithShape="0">
            <a:gsLst>
              <a:gs pos="0">
                <a:srgbClr val="460870"/>
              </a:gs>
              <a:gs pos="100000">
                <a:srgbClr val="CB69B0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endParaRPr lang="ru-RU" altLang="ru-RU" sz="3200">
              <a:solidFill>
                <a:srgbClr val="FFFFFF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10254" name="AutoShape 14"/>
          <p:cNvSpPr>
            <a:spLocks/>
          </p:cNvSpPr>
          <p:nvPr/>
        </p:nvSpPr>
        <p:spPr bwMode="auto">
          <a:xfrm>
            <a:off x="6988102" y="10213340"/>
            <a:ext cx="1795462" cy="661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6576" y="0"/>
                </a:moveTo>
                <a:cubicBezTo>
                  <a:pt x="6226" y="0"/>
                  <a:pt x="5884" y="295"/>
                  <a:pt x="5598" y="845"/>
                </a:cubicBezTo>
                <a:cubicBezTo>
                  <a:pt x="4938" y="2115"/>
                  <a:pt x="3969" y="5290"/>
                  <a:pt x="3633" y="5871"/>
                </a:cubicBezTo>
                <a:cubicBezTo>
                  <a:pt x="3493" y="6112"/>
                  <a:pt x="3340" y="6291"/>
                  <a:pt x="3176" y="6344"/>
                </a:cubicBezTo>
                <a:lnTo>
                  <a:pt x="1095" y="7538"/>
                </a:lnTo>
                <a:cubicBezTo>
                  <a:pt x="742" y="7653"/>
                  <a:pt x="478" y="8466"/>
                  <a:pt x="477" y="9431"/>
                </a:cubicBezTo>
                <a:lnTo>
                  <a:pt x="476" y="11765"/>
                </a:lnTo>
                <a:lnTo>
                  <a:pt x="386" y="11765"/>
                </a:lnTo>
                <a:cubicBezTo>
                  <a:pt x="173" y="11765"/>
                  <a:pt x="0" y="12234"/>
                  <a:pt x="0" y="12812"/>
                </a:cubicBezTo>
                <a:lnTo>
                  <a:pt x="0" y="17084"/>
                </a:lnTo>
                <a:cubicBezTo>
                  <a:pt x="0" y="17662"/>
                  <a:pt x="173" y="18132"/>
                  <a:pt x="386" y="18132"/>
                </a:cubicBezTo>
                <a:lnTo>
                  <a:pt x="1314" y="18132"/>
                </a:lnTo>
                <a:lnTo>
                  <a:pt x="2131" y="18132"/>
                </a:lnTo>
                <a:cubicBezTo>
                  <a:pt x="2103" y="17765"/>
                  <a:pt x="2089" y="17382"/>
                  <a:pt x="2089" y="16992"/>
                </a:cubicBezTo>
                <a:cubicBezTo>
                  <a:pt x="2089" y="13890"/>
                  <a:pt x="3016" y="11379"/>
                  <a:pt x="4159" y="11379"/>
                </a:cubicBezTo>
                <a:cubicBezTo>
                  <a:pt x="5302" y="11379"/>
                  <a:pt x="6229" y="13890"/>
                  <a:pt x="6229" y="16992"/>
                </a:cubicBezTo>
                <a:cubicBezTo>
                  <a:pt x="6229" y="17382"/>
                  <a:pt x="6215" y="17765"/>
                  <a:pt x="6187" y="18132"/>
                </a:cubicBezTo>
                <a:lnTo>
                  <a:pt x="15164" y="18132"/>
                </a:lnTo>
                <a:cubicBezTo>
                  <a:pt x="15136" y="17765"/>
                  <a:pt x="15122" y="17382"/>
                  <a:pt x="15122" y="16992"/>
                </a:cubicBezTo>
                <a:cubicBezTo>
                  <a:pt x="15122" y="13890"/>
                  <a:pt x="16047" y="11379"/>
                  <a:pt x="17190" y="11379"/>
                </a:cubicBezTo>
                <a:cubicBezTo>
                  <a:pt x="18333" y="11379"/>
                  <a:pt x="19260" y="13890"/>
                  <a:pt x="19260" y="16992"/>
                </a:cubicBezTo>
                <a:cubicBezTo>
                  <a:pt x="19260" y="17405"/>
                  <a:pt x="19244" y="17809"/>
                  <a:pt x="19213" y="18196"/>
                </a:cubicBezTo>
                <a:lnTo>
                  <a:pt x="20288" y="18196"/>
                </a:lnTo>
                <a:lnTo>
                  <a:pt x="20933" y="18196"/>
                </a:lnTo>
                <a:lnTo>
                  <a:pt x="21216" y="18196"/>
                </a:lnTo>
                <a:cubicBezTo>
                  <a:pt x="21429" y="18196"/>
                  <a:pt x="21600" y="17727"/>
                  <a:pt x="21600" y="17149"/>
                </a:cubicBezTo>
                <a:lnTo>
                  <a:pt x="21600" y="12876"/>
                </a:lnTo>
                <a:cubicBezTo>
                  <a:pt x="21600" y="12298"/>
                  <a:pt x="21429" y="11829"/>
                  <a:pt x="21216" y="11829"/>
                </a:cubicBezTo>
                <a:lnTo>
                  <a:pt x="21123" y="11829"/>
                </a:lnTo>
                <a:lnTo>
                  <a:pt x="21123" y="10547"/>
                </a:lnTo>
                <a:cubicBezTo>
                  <a:pt x="21122" y="9984"/>
                  <a:pt x="20977" y="9502"/>
                  <a:pt x="20774" y="9390"/>
                </a:cubicBezTo>
                <a:cubicBezTo>
                  <a:pt x="19830" y="8871"/>
                  <a:pt x="16833" y="7290"/>
                  <a:pt x="15856" y="6776"/>
                </a:cubicBezTo>
                <a:cubicBezTo>
                  <a:pt x="15652" y="6669"/>
                  <a:pt x="15467" y="6407"/>
                  <a:pt x="15318" y="6013"/>
                </a:cubicBezTo>
                <a:cubicBezTo>
                  <a:pt x="14863" y="4811"/>
                  <a:pt x="13848" y="2126"/>
                  <a:pt x="13422" y="997"/>
                </a:cubicBezTo>
                <a:cubicBezTo>
                  <a:pt x="13177" y="346"/>
                  <a:pt x="12823" y="0"/>
                  <a:pt x="12408" y="0"/>
                </a:cubicBezTo>
                <a:lnTo>
                  <a:pt x="8713" y="0"/>
                </a:lnTo>
                <a:lnTo>
                  <a:pt x="6576" y="0"/>
                </a:lnTo>
                <a:close/>
                <a:moveTo>
                  <a:pt x="7100" y="1507"/>
                </a:moveTo>
                <a:lnTo>
                  <a:pt x="8901" y="1507"/>
                </a:lnTo>
                <a:cubicBezTo>
                  <a:pt x="9005" y="1507"/>
                  <a:pt x="9091" y="1729"/>
                  <a:pt x="9095" y="2012"/>
                </a:cubicBezTo>
                <a:lnTo>
                  <a:pt x="9165" y="6280"/>
                </a:lnTo>
                <a:cubicBezTo>
                  <a:pt x="9171" y="6638"/>
                  <a:pt x="9065" y="6937"/>
                  <a:pt x="8933" y="6937"/>
                </a:cubicBezTo>
                <a:lnTo>
                  <a:pt x="5932" y="6937"/>
                </a:lnTo>
                <a:cubicBezTo>
                  <a:pt x="5781" y="6937"/>
                  <a:pt x="5677" y="6527"/>
                  <a:pt x="5732" y="6146"/>
                </a:cubicBezTo>
                <a:lnTo>
                  <a:pt x="6361" y="2742"/>
                </a:lnTo>
                <a:cubicBezTo>
                  <a:pt x="6502" y="1984"/>
                  <a:pt x="6787" y="1507"/>
                  <a:pt x="7100" y="1507"/>
                </a:cubicBezTo>
                <a:close/>
                <a:moveTo>
                  <a:pt x="9960" y="1507"/>
                </a:moveTo>
                <a:lnTo>
                  <a:pt x="12525" y="1507"/>
                </a:lnTo>
                <a:cubicBezTo>
                  <a:pt x="12815" y="1507"/>
                  <a:pt x="13055" y="1783"/>
                  <a:pt x="13205" y="2288"/>
                </a:cubicBezTo>
                <a:lnTo>
                  <a:pt x="14353" y="6142"/>
                </a:lnTo>
                <a:cubicBezTo>
                  <a:pt x="14434" y="6412"/>
                  <a:pt x="14288" y="6937"/>
                  <a:pt x="14133" y="6937"/>
                </a:cubicBezTo>
                <a:lnTo>
                  <a:pt x="10196" y="6937"/>
                </a:lnTo>
                <a:cubicBezTo>
                  <a:pt x="10065" y="6937"/>
                  <a:pt x="9960" y="6688"/>
                  <a:pt x="9947" y="6339"/>
                </a:cubicBezTo>
                <a:lnTo>
                  <a:pt x="9779" y="2044"/>
                </a:lnTo>
                <a:cubicBezTo>
                  <a:pt x="9768" y="1766"/>
                  <a:pt x="9856" y="1507"/>
                  <a:pt x="9960" y="1507"/>
                </a:cubicBezTo>
                <a:close/>
                <a:moveTo>
                  <a:pt x="4159" y="12389"/>
                </a:moveTo>
                <a:cubicBezTo>
                  <a:pt x="3222" y="12389"/>
                  <a:pt x="2463" y="14450"/>
                  <a:pt x="2463" y="16992"/>
                </a:cubicBezTo>
                <a:cubicBezTo>
                  <a:pt x="2463" y="19535"/>
                  <a:pt x="3222" y="21600"/>
                  <a:pt x="4159" y="21600"/>
                </a:cubicBezTo>
                <a:cubicBezTo>
                  <a:pt x="5096" y="21600"/>
                  <a:pt x="5855" y="19535"/>
                  <a:pt x="5855" y="16992"/>
                </a:cubicBezTo>
                <a:cubicBezTo>
                  <a:pt x="5855" y="14450"/>
                  <a:pt x="5096" y="12389"/>
                  <a:pt x="4159" y="12389"/>
                </a:cubicBezTo>
                <a:close/>
                <a:moveTo>
                  <a:pt x="17190" y="12389"/>
                </a:moveTo>
                <a:cubicBezTo>
                  <a:pt x="16253" y="12389"/>
                  <a:pt x="15494" y="14450"/>
                  <a:pt x="15494" y="16992"/>
                </a:cubicBezTo>
                <a:cubicBezTo>
                  <a:pt x="15494" y="19535"/>
                  <a:pt x="16253" y="21600"/>
                  <a:pt x="17190" y="21600"/>
                </a:cubicBezTo>
                <a:cubicBezTo>
                  <a:pt x="18127" y="21600"/>
                  <a:pt x="18888" y="19535"/>
                  <a:pt x="18888" y="16992"/>
                </a:cubicBezTo>
                <a:cubicBezTo>
                  <a:pt x="18888" y="14450"/>
                  <a:pt x="18127" y="12389"/>
                  <a:pt x="17190" y="12389"/>
                </a:cubicBezTo>
                <a:close/>
                <a:moveTo>
                  <a:pt x="4159" y="14829"/>
                </a:moveTo>
                <a:cubicBezTo>
                  <a:pt x="4599" y="14829"/>
                  <a:pt x="4956" y="15798"/>
                  <a:pt x="4956" y="16992"/>
                </a:cubicBezTo>
                <a:cubicBezTo>
                  <a:pt x="4956" y="18187"/>
                  <a:pt x="4599" y="19156"/>
                  <a:pt x="4159" y="19156"/>
                </a:cubicBezTo>
                <a:cubicBezTo>
                  <a:pt x="3719" y="19156"/>
                  <a:pt x="3362" y="18187"/>
                  <a:pt x="3362" y="16992"/>
                </a:cubicBezTo>
                <a:cubicBezTo>
                  <a:pt x="3362" y="15798"/>
                  <a:pt x="3719" y="14829"/>
                  <a:pt x="4159" y="14829"/>
                </a:cubicBezTo>
                <a:close/>
                <a:moveTo>
                  <a:pt x="17190" y="14829"/>
                </a:moveTo>
                <a:cubicBezTo>
                  <a:pt x="17630" y="14829"/>
                  <a:pt x="17987" y="15798"/>
                  <a:pt x="17987" y="16992"/>
                </a:cubicBezTo>
                <a:cubicBezTo>
                  <a:pt x="17987" y="18187"/>
                  <a:pt x="17630" y="19156"/>
                  <a:pt x="17190" y="19156"/>
                </a:cubicBezTo>
                <a:cubicBezTo>
                  <a:pt x="16750" y="19156"/>
                  <a:pt x="16393" y="18187"/>
                  <a:pt x="16393" y="16992"/>
                </a:cubicBezTo>
                <a:cubicBezTo>
                  <a:pt x="16393" y="15798"/>
                  <a:pt x="16750" y="14829"/>
                  <a:pt x="17190" y="14829"/>
                </a:cubicBezTo>
                <a:close/>
              </a:path>
            </a:pathLst>
          </a:custGeom>
          <a:gradFill rotWithShape="0">
            <a:gsLst>
              <a:gs pos="0">
                <a:srgbClr val="460870"/>
              </a:gs>
              <a:gs pos="100000">
                <a:srgbClr val="CB69B0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endParaRPr lang="ru-RU" altLang="ru-RU" sz="3200">
              <a:solidFill>
                <a:srgbClr val="FFFFFF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10255" name="AutoShape 15"/>
          <p:cNvSpPr>
            <a:spLocks/>
          </p:cNvSpPr>
          <p:nvPr/>
        </p:nvSpPr>
        <p:spPr bwMode="auto">
          <a:xfrm>
            <a:off x="9155039" y="8335328"/>
            <a:ext cx="1793875" cy="6619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6576" y="0"/>
                </a:moveTo>
                <a:cubicBezTo>
                  <a:pt x="6226" y="0"/>
                  <a:pt x="5884" y="295"/>
                  <a:pt x="5598" y="845"/>
                </a:cubicBezTo>
                <a:cubicBezTo>
                  <a:pt x="4938" y="2115"/>
                  <a:pt x="3969" y="5290"/>
                  <a:pt x="3633" y="5871"/>
                </a:cubicBezTo>
                <a:cubicBezTo>
                  <a:pt x="3493" y="6112"/>
                  <a:pt x="3340" y="6291"/>
                  <a:pt x="3176" y="6344"/>
                </a:cubicBezTo>
                <a:lnTo>
                  <a:pt x="1095" y="7538"/>
                </a:lnTo>
                <a:cubicBezTo>
                  <a:pt x="742" y="7653"/>
                  <a:pt x="478" y="8466"/>
                  <a:pt x="477" y="9431"/>
                </a:cubicBezTo>
                <a:lnTo>
                  <a:pt x="476" y="11765"/>
                </a:lnTo>
                <a:lnTo>
                  <a:pt x="386" y="11765"/>
                </a:lnTo>
                <a:cubicBezTo>
                  <a:pt x="173" y="11765"/>
                  <a:pt x="0" y="12234"/>
                  <a:pt x="0" y="12812"/>
                </a:cubicBezTo>
                <a:lnTo>
                  <a:pt x="0" y="17084"/>
                </a:lnTo>
                <a:cubicBezTo>
                  <a:pt x="0" y="17662"/>
                  <a:pt x="173" y="18132"/>
                  <a:pt x="386" y="18132"/>
                </a:cubicBezTo>
                <a:lnTo>
                  <a:pt x="1314" y="18132"/>
                </a:lnTo>
                <a:lnTo>
                  <a:pt x="2131" y="18132"/>
                </a:lnTo>
                <a:cubicBezTo>
                  <a:pt x="2103" y="17765"/>
                  <a:pt x="2089" y="17382"/>
                  <a:pt x="2089" y="16992"/>
                </a:cubicBezTo>
                <a:cubicBezTo>
                  <a:pt x="2089" y="13890"/>
                  <a:pt x="3016" y="11379"/>
                  <a:pt x="4159" y="11379"/>
                </a:cubicBezTo>
                <a:cubicBezTo>
                  <a:pt x="5302" y="11379"/>
                  <a:pt x="6229" y="13890"/>
                  <a:pt x="6229" y="16992"/>
                </a:cubicBezTo>
                <a:cubicBezTo>
                  <a:pt x="6229" y="17382"/>
                  <a:pt x="6215" y="17765"/>
                  <a:pt x="6187" y="18132"/>
                </a:cubicBezTo>
                <a:lnTo>
                  <a:pt x="15164" y="18132"/>
                </a:lnTo>
                <a:cubicBezTo>
                  <a:pt x="15136" y="17765"/>
                  <a:pt x="15122" y="17382"/>
                  <a:pt x="15122" y="16992"/>
                </a:cubicBezTo>
                <a:cubicBezTo>
                  <a:pt x="15122" y="13890"/>
                  <a:pt x="16047" y="11379"/>
                  <a:pt x="17190" y="11379"/>
                </a:cubicBezTo>
                <a:cubicBezTo>
                  <a:pt x="18333" y="11379"/>
                  <a:pt x="19260" y="13890"/>
                  <a:pt x="19260" y="16992"/>
                </a:cubicBezTo>
                <a:cubicBezTo>
                  <a:pt x="19260" y="17405"/>
                  <a:pt x="19244" y="17809"/>
                  <a:pt x="19213" y="18196"/>
                </a:cubicBezTo>
                <a:lnTo>
                  <a:pt x="20288" y="18196"/>
                </a:lnTo>
                <a:lnTo>
                  <a:pt x="20933" y="18196"/>
                </a:lnTo>
                <a:lnTo>
                  <a:pt x="21216" y="18196"/>
                </a:lnTo>
                <a:cubicBezTo>
                  <a:pt x="21429" y="18196"/>
                  <a:pt x="21600" y="17727"/>
                  <a:pt x="21600" y="17149"/>
                </a:cubicBezTo>
                <a:lnTo>
                  <a:pt x="21600" y="12876"/>
                </a:lnTo>
                <a:cubicBezTo>
                  <a:pt x="21600" y="12298"/>
                  <a:pt x="21429" y="11829"/>
                  <a:pt x="21216" y="11829"/>
                </a:cubicBezTo>
                <a:lnTo>
                  <a:pt x="21123" y="11829"/>
                </a:lnTo>
                <a:lnTo>
                  <a:pt x="21123" y="10547"/>
                </a:lnTo>
                <a:cubicBezTo>
                  <a:pt x="21122" y="9984"/>
                  <a:pt x="20977" y="9502"/>
                  <a:pt x="20774" y="9390"/>
                </a:cubicBezTo>
                <a:cubicBezTo>
                  <a:pt x="19830" y="8871"/>
                  <a:pt x="16833" y="7290"/>
                  <a:pt x="15856" y="6776"/>
                </a:cubicBezTo>
                <a:cubicBezTo>
                  <a:pt x="15652" y="6669"/>
                  <a:pt x="15467" y="6407"/>
                  <a:pt x="15318" y="6013"/>
                </a:cubicBezTo>
                <a:cubicBezTo>
                  <a:pt x="14863" y="4811"/>
                  <a:pt x="13848" y="2126"/>
                  <a:pt x="13422" y="997"/>
                </a:cubicBezTo>
                <a:cubicBezTo>
                  <a:pt x="13177" y="346"/>
                  <a:pt x="12823" y="0"/>
                  <a:pt x="12408" y="0"/>
                </a:cubicBezTo>
                <a:lnTo>
                  <a:pt x="8713" y="0"/>
                </a:lnTo>
                <a:lnTo>
                  <a:pt x="6576" y="0"/>
                </a:lnTo>
                <a:close/>
                <a:moveTo>
                  <a:pt x="7100" y="1507"/>
                </a:moveTo>
                <a:lnTo>
                  <a:pt x="8901" y="1507"/>
                </a:lnTo>
                <a:cubicBezTo>
                  <a:pt x="9005" y="1507"/>
                  <a:pt x="9091" y="1729"/>
                  <a:pt x="9095" y="2012"/>
                </a:cubicBezTo>
                <a:lnTo>
                  <a:pt x="9165" y="6280"/>
                </a:lnTo>
                <a:cubicBezTo>
                  <a:pt x="9171" y="6638"/>
                  <a:pt x="9065" y="6937"/>
                  <a:pt x="8933" y="6937"/>
                </a:cubicBezTo>
                <a:lnTo>
                  <a:pt x="5932" y="6937"/>
                </a:lnTo>
                <a:cubicBezTo>
                  <a:pt x="5781" y="6937"/>
                  <a:pt x="5677" y="6527"/>
                  <a:pt x="5732" y="6146"/>
                </a:cubicBezTo>
                <a:lnTo>
                  <a:pt x="6361" y="2742"/>
                </a:lnTo>
                <a:cubicBezTo>
                  <a:pt x="6502" y="1984"/>
                  <a:pt x="6787" y="1507"/>
                  <a:pt x="7100" y="1507"/>
                </a:cubicBezTo>
                <a:close/>
                <a:moveTo>
                  <a:pt x="9960" y="1507"/>
                </a:moveTo>
                <a:lnTo>
                  <a:pt x="12525" y="1507"/>
                </a:lnTo>
                <a:cubicBezTo>
                  <a:pt x="12815" y="1507"/>
                  <a:pt x="13055" y="1783"/>
                  <a:pt x="13205" y="2288"/>
                </a:cubicBezTo>
                <a:lnTo>
                  <a:pt x="14353" y="6142"/>
                </a:lnTo>
                <a:cubicBezTo>
                  <a:pt x="14434" y="6412"/>
                  <a:pt x="14288" y="6937"/>
                  <a:pt x="14133" y="6937"/>
                </a:cubicBezTo>
                <a:lnTo>
                  <a:pt x="10196" y="6937"/>
                </a:lnTo>
                <a:cubicBezTo>
                  <a:pt x="10065" y="6937"/>
                  <a:pt x="9960" y="6688"/>
                  <a:pt x="9947" y="6339"/>
                </a:cubicBezTo>
                <a:lnTo>
                  <a:pt x="9779" y="2044"/>
                </a:lnTo>
                <a:cubicBezTo>
                  <a:pt x="9768" y="1766"/>
                  <a:pt x="9856" y="1507"/>
                  <a:pt x="9960" y="1507"/>
                </a:cubicBezTo>
                <a:close/>
                <a:moveTo>
                  <a:pt x="4159" y="12389"/>
                </a:moveTo>
                <a:cubicBezTo>
                  <a:pt x="3222" y="12389"/>
                  <a:pt x="2463" y="14450"/>
                  <a:pt x="2463" y="16992"/>
                </a:cubicBezTo>
                <a:cubicBezTo>
                  <a:pt x="2463" y="19535"/>
                  <a:pt x="3222" y="21600"/>
                  <a:pt x="4159" y="21600"/>
                </a:cubicBezTo>
                <a:cubicBezTo>
                  <a:pt x="5096" y="21600"/>
                  <a:pt x="5855" y="19535"/>
                  <a:pt x="5855" y="16992"/>
                </a:cubicBezTo>
                <a:cubicBezTo>
                  <a:pt x="5855" y="14450"/>
                  <a:pt x="5096" y="12389"/>
                  <a:pt x="4159" y="12389"/>
                </a:cubicBezTo>
                <a:close/>
                <a:moveTo>
                  <a:pt x="17190" y="12389"/>
                </a:moveTo>
                <a:cubicBezTo>
                  <a:pt x="16253" y="12389"/>
                  <a:pt x="15494" y="14450"/>
                  <a:pt x="15494" y="16992"/>
                </a:cubicBezTo>
                <a:cubicBezTo>
                  <a:pt x="15494" y="19535"/>
                  <a:pt x="16253" y="21600"/>
                  <a:pt x="17190" y="21600"/>
                </a:cubicBezTo>
                <a:cubicBezTo>
                  <a:pt x="18127" y="21600"/>
                  <a:pt x="18888" y="19535"/>
                  <a:pt x="18888" y="16992"/>
                </a:cubicBezTo>
                <a:cubicBezTo>
                  <a:pt x="18888" y="14450"/>
                  <a:pt x="18127" y="12389"/>
                  <a:pt x="17190" y="12389"/>
                </a:cubicBezTo>
                <a:close/>
                <a:moveTo>
                  <a:pt x="4159" y="14829"/>
                </a:moveTo>
                <a:cubicBezTo>
                  <a:pt x="4599" y="14829"/>
                  <a:pt x="4956" y="15798"/>
                  <a:pt x="4956" y="16992"/>
                </a:cubicBezTo>
                <a:cubicBezTo>
                  <a:pt x="4956" y="18187"/>
                  <a:pt x="4599" y="19156"/>
                  <a:pt x="4159" y="19156"/>
                </a:cubicBezTo>
                <a:cubicBezTo>
                  <a:pt x="3719" y="19156"/>
                  <a:pt x="3362" y="18187"/>
                  <a:pt x="3362" y="16992"/>
                </a:cubicBezTo>
                <a:cubicBezTo>
                  <a:pt x="3362" y="15798"/>
                  <a:pt x="3719" y="14829"/>
                  <a:pt x="4159" y="14829"/>
                </a:cubicBezTo>
                <a:close/>
                <a:moveTo>
                  <a:pt x="17190" y="14829"/>
                </a:moveTo>
                <a:cubicBezTo>
                  <a:pt x="17630" y="14829"/>
                  <a:pt x="17987" y="15798"/>
                  <a:pt x="17987" y="16992"/>
                </a:cubicBezTo>
                <a:cubicBezTo>
                  <a:pt x="17987" y="18187"/>
                  <a:pt x="17630" y="19156"/>
                  <a:pt x="17190" y="19156"/>
                </a:cubicBezTo>
                <a:cubicBezTo>
                  <a:pt x="16750" y="19156"/>
                  <a:pt x="16393" y="18187"/>
                  <a:pt x="16393" y="16992"/>
                </a:cubicBezTo>
                <a:cubicBezTo>
                  <a:pt x="16393" y="15798"/>
                  <a:pt x="16750" y="14829"/>
                  <a:pt x="17190" y="14829"/>
                </a:cubicBezTo>
                <a:close/>
              </a:path>
            </a:pathLst>
          </a:custGeom>
          <a:gradFill rotWithShape="0">
            <a:gsLst>
              <a:gs pos="0">
                <a:srgbClr val="460870"/>
              </a:gs>
              <a:gs pos="100000">
                <a:srgbClr val="CB69B0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endParaRPr lang="ru-RU" altLang="ru-RU" sz="3200">
              <a:solidFill>
                <a:srgbClr val="FFFFFF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10256" name="AutoShape 16"/>
          <p:cNvSpPr>
            <a:spLocks/>
          </p:cNvSpPr>
          <p:nvPr/>
        </p:nvSpPr>
        <p:spPr bwMode="auto">
          <a:xfrm>
            <a:off x="9155039" y="9275128"/>
            <a:ext cx="1793875" cy="660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6576" y="0"/>
                </a:moveTo>
                <a:cubicBezTo>
                  <a:pt x="6226" y="0"/>
                  <a:pt x="5884" y="295"/>
                  <a:pt x="5598" y="845"/>
                </a:cubicBezTo>
                <a:cubicBezTo>
                  <a:pt x="4938" y="2115"/>
                  <a:pt x="3969" y="5290"/>
                  <a:pt x="3633" y="5871"/>
                </a:cubicBezTo>
                <a:cubicBezTo>
                  <a:pt x="3493" y="6112"/>
                  <a:pt x="3340" y="6291"/>
                  <a:pt x="3176" y="6344"/>
                </a:cubicBezTo>
                <a:lnTo>
                  <a:pt x="1095" y="7538"/>
                </a:lnTo>
                <a:cubicBezTo>
                  <a:pt x="742" y="7653"/>
                  <a:pt x="478" y="8466"/>
                  <a:pt x="477" y="9431"/>
                </a:cubicBezTo>
                <a:lnTo>
                  <a:pt x="476" y="11765"/>
                </a:lnTo>
                <a:lnTo>
                  <a:pt x="386" y="11765"/>
                </a:lnTo>
                <a:cubicBezTo>
                  <a:pt x="173" y="11765"/>
                  <a:pt x="0" y="12234"/>
                  <a:pt x="0" y="12812"/>
                </a:cubicBezTo>
                <a:lnTo>
                  <a:pt x="0" y="17084"/>
                </a:lnTo>
                <a:cubicBezTo>
                  <a:pt x="0" y="17662"/>
                  <a:pt x="173" y="18132"/>
                  <a:pt x="386" y="18132"/>
                </a:cubicBezTo>
                <a:lnTo>
                  <a:pt x="1314" y="18132"/>
                </a:lnTo>
                <a:lnTo>
                  <a:pt x="2131" y="18132"/>
                </a:lnTo>
                <a:cubicBezTo>
                  <a:pt x="2103" y="17765"/>
                  <a:pt x="2089" y="17382"/>
                  <a:pt x="2089" y="16992"/>
                </a:cubicBezTo>
                <a:cubicBezTo>
                  <a:pt x="2089" y="13890"/>
                  <a:pt x="3016" y="11379"/>
                  <a:pt x="4159" y="11379"/>
                </a:cubicBezTo>
                <a:cubicBezTo>
                  <a:pt x="5302" y="11379"/>
                  <a:pt x="6229" y="13890"/>
                  <a:pt x="6229" y="16992"/>
                </a:cubicBezTo>
                <a:cubicBezTo>
                  <a:pt x="6229" y="17382"/>
                  <a:pt x="6215" y="17765"/>
                  <a:pt x="6187" y="18132"/>
                </a:cubicBezTo>
                <a:lnTo>
                  <a:pt x="15164" y="18132"/>
                </a:lnTo>
                <a:cubicBezTo>
                  <a:pt x="15136" y="17765"/>
                  <a:pt x="15122" y="17382"/>
                  <a:pt x="15122" y="16992"/>
                </a:cubicBezTo>
                <a:cubicBezTo>
                  <a:pt x="15122" y="13890"/>
                  <a:pt x="16047" y="11379"/>
                  <a:pt x="17190" y="11379"/>
                </a:cubicBezTo>
                <a:cubicBezTo>
                  <a:pt x="18333" y="11379"/>
                  <a:pt x="19260" y="13890"/>
                  <a:pt x="19260" y="16992"/>
                </a:cubicBezTo>
                <a:cubicBezTo>
                  <a:pt x="19260" y="17405"/>
                  <a:pt x="19244" y="17809"/>
                  <a:pt x="19213" y="18196"/>
                </a:cubicBezTo>
                <a:lnTo>
                  <a:pt x="20288" y="18196"/>
                </a:lnTo>
                <a:lnTo>
                  <a:pt x="20933" y="18196"/>
                </a:lnTo>
                <a:lnTo>
                  <a:pt x="21216" y="18196"/>
                </a:lnTo>
                <a:cubicBezTo>
                  <a:pt x="21429" y="18196"/>
                  <a:pt x="21600" y="17727"/>
                  <a:pt x="21600" y="17149"/>
                </a:cubicBezTo>
                <a:lnTo>
                  <a:pt x="21600" y="12876"/>
                </a:lnTo>
                <a:cubicBezTo>
                  <a:pt x="21600" y="12298"/>
                  <a:pt x="21429" y="11829"/>
                  <a:pt x="21216" y="11829"/>
                </a:cubicBezTo>
                <a:lnTo>
                  <a:pt x="21123" y="11829"/>
                </a:lnTo>
                <a:lnTo>
                  <a:pt x="21123" y="10547"/>
                </a:lnTo>
                <a:cubicBezTo>
                  <a:pt x="21122" y="9984"/>
                  <a:pt x="20977" y="9502"/>
                  <a:pt x="20774" y="9390"/>
                </a:cubicBezTo>
                <a:cubicBezTo>
                  <a:pt x="19830" y="8871"/>
                  <a:pt x="16833" y="7290"/>
                  <a:pt x="15856" y="6776"/>
                </a:cubicBezTo>
                <a:cubicBezTo>
                  <a:pt x="15652" y="6669"/>
                  <a:pt x="15467" y="6407"/>
                  <a:pt x="15318" y="6013"/>
                </a:cubicBezTo>
                <a:cubicBezTo>
                  <a:pt x="14863" y="4811"/>
                  <a:pt x="13848" y="2126"/>
                  <a:pt x="13422" y="997"/>
                </a:cubicBezTo>
                <a:cubicBezTo>
                  <a:pt x="13177" y="346"/>
                  <a:pt x="12823" y="0"/>
                  <a:pt x="12408" y="0"/>
                </a:cubicBezTo>
                <a:lnTo>
                  <a:pt x="8713" y="0"/>
                </a:lnTo>
                <a:lnTo>
                  <a:pt x="6576" y="0"/>
                </a:lnTo>
                <a:close/>
                <a:moveTo>
                  <a:pt x="7100" y="1507"/>
                </a:moveTo>
                <a:lnTo>
                  <a:pt x="8901" y="1507"/>
                </a:lnTo>
                <a:cubicBezTo>
                  <a:pt x="9005" y="1507"/>
                  <a:pt x="9091" y="1729"/>
                  <a:pt x="9095" y="2012"/>
                </a:cubicBezTo>
                <a:lnTo>
                  <a:pt x="9165" y="6280"/>
                </a:lnTo>
                <a:cubicBezTo>
                  <a:pt x="9171" y="6638"/>
                  <a:pt x="9065" y="6937"/>
                  <a:pt x="8933" y="6937"/>
                </a:cubicBezTo>
                <a:lnTo>
                  <a:pt x="5932" y="6937"/>
                </a:lnTo>
                <a:cubicBezTo>
                  <a:pt x="5781" y="6937"/>
                  <a:pt x="5677" y="6527"/>
                  <a:pt x="5732" y="6146"/>
                </a:cubicBezTo>
                <a:lnTo>
                  <a:pt x="6361" y="2742"/>
                </a:lnTo>
                <a:cubicBezTo>
                  <a:pt x="6502" y="1984"/>
                  <a:pt x="6787" y="1507"/>
                  <a:pt x="7100" y="1507"/>
                </a:cubicBezTo>
                <a:close/>
                <a:moveTo>
                  <a:pt x="9960" y="1507"/>
                </a:moveTo>
                <a:lnTo>
                  <a:pt x="12525" y="1507"/>
                </a:lnTo>
                <a:cubicBezTo>
                  <a:pt x="12815" y="1507"/>
                  <a:pt x="13055" y="1783"/>
                  <a:pt x="13205" y="2288"/>
                </a:cubicBezTo>
                <a:lnTo>
                  <a:pt x="14353" y="6142"/>
                </a:lnTo>
                <a:cubicBezTo>
                  <a:pt x="14434" y="6412"/>
                  <a:pt x="14288" y="6937"/>
                  <a:pt x="14133" y="6937"/>
                </a:cubicBezTo>
                <a:lnTo>
                  <a:pt x="10196" y="6937"/>
                </a:lnTo>
                <a:cubicBezTo>
                  <a:pt x="10065" y="6937"/>
                  <a:pt x="9960" y="6688"/>
                  <a:pt x="9947" y="6339"/>
                </a:cubicBezTo>
                <a:lnTo>
                  <a:pt x="9779" y="2044"/>
                </a:lnTo>
                <a:cubicBezTo>
                  <a:pt x="9768" y="1766"/>
                  <a:pt x="9856" y="1507"/>
                  <a:pt x="9960" y="1507"/>
                </a:cubicBezTo>
                <a:close/>
                <a:moveTo>
                  <a:pt x="4159" y="12389"/>
                </a:moveTo>
                <a:cubicBezTo>
                  <a:pt x="3222" y="12389"/>
                  <a:pt x="2463" y="14450"/>
                  <a:pt x="2463" y="16992"/>
                </a:cubicBezTo>
                <a:cubicBezTo>
                  <a:pt x="2463" y="19535"/>
                  <a:pt x="3222" y="21600"/>
                  <a:pt x="4159" y="21600"/>
                </a:cubicBezTo>
                <a:cubicBezTo>
                  <a:pt x="5096" y="21600"/>
                  <a:pt x="5855" y="19535"/>
                  <a:pt x="5855" y="16992"/>
                </a:cubicBezTo>
                <a:cubicBezTo>
                  <a:pt x="5855" y="14450"/>
                  <a:pt x="5096" y="12389"/>
                  <a:pt x="4159" y="12389"/>
                </a:cubicBezTo>
                <a:close/>
                <a:moveTo>
                  <a:pt x="17190" y="12389"/>
                </a:moveTo>
                <a:cubicBezTo>
                  <a:pt x="16253" y="12389"/>
                  <a:pt x="15494" y="14450"/>
                  <a:pt x="15494" y="16992"/>
                </a:cubicBezTo>
                <a:cubicBezTo>
                  <a:pt x="15494" y="19535"/>
                  <a:pt x="16253" y="21600"/>
                  <a:pt x="17190" y="21600"/>
                </a:cubicBezTo>
                <a:cubicBezTo>
                  <a:pt x="18127" y="21600"/>
                  <a:pt x="18888" y="19535"/>
                  <a:pt x="18888" y="16992"/>
                </a:cubicBezTo>
                <a:cubicBezTo>
                  <a:pt x="18888" y="14450"/>
                  <a:pt x="18127" y="12389"/>
                  <a:pt x="17190" y="12389"/>
                </a:cubicBezTo>
                <a:close/>
                <a:moveTo>
                  <a:pt x="4159" y="14829"/>
                </a:moveTo>
                <a:cubicBezTo>
                  <a:pt x="4599" y="14829"/>
                  <a:pt x="4956" y="15798"/>
                  <a:pt x="4956" y="16992"/>
                </a:cubicBezTo>
                <a:cubicBezTo>
                  <a:pt x="4956" y="18187"/>
                  <a:pt x="4599" y="19156"/>
                  <a:pt x="4159" y="19156"/>
                </a:cubicBezTo>
                <a:cubicBezTo>
                  <a:pt x="3719" y="19156"/>
                  <a:pt x="3362" y="18187"/>
                  <a:pt x="3362" y="16992"/>
                </a:cubicBezTo>
                <a:cubicBezTo>
                  <a:pt x="3362" y="15798"/>
                  <a:pt x="3719" y="14829"/>
                  <a:pt x="4159" y="14829"/>
                </a:cubicBezTo>
                <a:close/>
                <a:moveTo>
                  <a:pt x="17190" y="14829"/>
                </a:moveTo>
                <a:cubicBezTo>
                  <a:pt x="17630" y="14829"/>
                  <a:pt x="17987" y="15798"/>
                  <a:pt x="17987" y="16992"/>
                </a:cubicBezTo>
                <a:cubicBezTo>
                  <a:pt x="17987" y="18187"/>
                  <a:pt x="17630" y="19156"/>
                  <a:pt x="17190" y="19156"/>
                </a:cubicBezTo>
                <a:cubicBezTo>
                  <a:pt x="16750" y="19156"/>
                  <a:pt x="16393" y="18187"/>
                  <a:pt x="16393" y="16992"/>
                </a:cubicBezTo>
                <a:cubicBezTo>
                  <a:pt x="16393" y="15798"/>
                  <a:pt x="16750" y="14829"/>
                  <a:pt x="17190" y="14829"/>
                </a:cubicBezTo>
                <a:close/>
              </a:path>
            </a:pathLst>
          </a:custGeom>
          <a:gradFill rotWithShape="0">
            <a:gsLst>
              <a:gs pos="0">
                <a:srgbClr val="460870"/>
              </a:gs>
              <a:gs pos="100000">
                <a:srgbClr val="CB69B0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endParaRPr lang="ru-RU" altLang="ru-RU" sz="3200">
              <a:solidFill>
                <a:srgbClr val="FFFFFF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10257" name="AutoShape 17"/>
          <p:cNvSpPr>
            <a:spLocks/>
          </p:cNvSpPr>
          <p:nvPr/>
        </p:nvSpPr>
        <p:spPr bwMode="auto">
          <a:xfrm>
            <a:off x="9155039" y="10213340"/>
            <a:ext cx="1793875" cy="661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6576" y="0"/>
                </a:moveTo>
                <a:cubicBezTo>
                  <a:pt x="6226" y="0"/>
                  <a:pt x="5884" y="295"/>
                  <a:pt x="5598" y="845"/>
                </a:cubicBezTo>
                <a:cubicBezTo>
                  <a:pt x="4938" y="2115"/>
                  <a:pt x="3969" y="5290"/>
                  <a:pt x="3633" y="5871"/>
                </a:cubicBezTo>
                <a:cubicBezTo>
                  <a:pt x="3493" y="6112"/>
                  <a:pt x="3340" y="6291"/>
                  <a:pt x="3176" y="6344"/>
                </a:cubicBezTo>
                <a:lnTo>
                  <a:pt x="1095" y="7538"/>
                </a:lnTo>
                <a:cubicBezTo>
                  <a:pt x="742" y="7653"/>
                  <a:pt x="478" y="8466"/>
                  <a:pt x="477" y="9431"/>
                </a:cubicBezTo>
                <a:lnTo>
                  <a:pt x="476" y="11765"/>
                </a:lnTo>
                <a:lnTo>
                  <a:pt x="386" y="11765"/>
                </a:lnTo>
                <a:cubicBezTo>
                  <a:pt x="173" y="11765"/>
                  <a:pt x="0" y="12234"/>
                  <a:pt x="0" y="12812"/>
                </a:cubicBezTo>
                <a:lnTo>
                  <a:pt x="0" y="17084"/>
                </a:lnTo>
                <a:cubicBezTo>
                  <a:pt x="0" y="17662"/>
                  <a:pt x="173" y="18132"/>
                  <a:pt x="386" y="18132"/>
                </a:cubicBezTo>
                <a:lnTo>
                  <a:pt x="1314" y="18132"/>
                </a:lnTo>
                <a:lnTo>
                  <a:pt x="2131" y="18132"/>
                </a:lnTo>
                <a:cubicBezTo>
                  <a:pt x="2103" y="17765"/>
                  <a:pt x="2089" y="17382"/>
                  <a:pt x="2089" y="16992"/>
                </a:cubicBezTo>
                <a:cubicBezTo>
                  <a:pt x="2089" y="13890"/>
                  <a:pt x="3016" y="11379"/>
                  <a:pt x="4159" y="11379"/>
                </a:cubicBezTo>
                <a:cubicBezTo>
                  <a:pt x="5302" y="11379"/>
                  <a:pt x="6229" y="13890"/>
                  <a:pt x="6229" y="16992"/>
                </a:cubicBezTo>
                <a:cubicBezTo>
                  <a:pt x="6229" y="17382"/>
                  <a:pt x="6215" y="17765"/>
                  <a:pt x="6187" y="18132"/>
                </a:cubicBezTo>
                <a:lnTo>
                  <a:pt x="15164" y="18132"/>
                </a:lnTo>
                <a:cubicBezTo>
                  <a:pt x="15136" y="17765"/>
                  <a:pt x="15122" y="17382"/>
                  <a:pt x="15122" y="16992"/>
                </a:cubicBezTo>
                <a:cubicBezTo>
                  <a:pt x="15122" y="13890"/>
                  <a:pt x="16047" y="11379"/>
                  <a:pt x="17190" y="11379"/>
                </a:cubicBezTo>
                <a:cubicBezTo>
                  <a:pt x="18333" y="11379"/>
                  <a:pt x="19260" y="13890"/>
                  <a:pt x="19260" y="16992"/>
                </a:cubicBezTo>
                <a:cubicBezTo>
                  <a:pt x="19260" y="17405"/>
                  <a:pt x="19244" y="17809"/>
                  <a:pt x="19213" y="18196"/>
                </a:cubicBezTo>
                <a:lnTo>
                  <a:pt x="20288" y="18196"/>
                </a:lnTo>
                <a:lnTo>
                  <a:pt x="20933" y="18196"/>
                </a:lnTo>
                <a:lnTo>
                  <a:pt x="21216" y="18196"/>
                </a:lnTo>
                <a:cubicBezTo>
                  <a:pt x="21429" y="18196"/>
                  <a:pt x="21600" y="17727"/>
                  <a:pt x="21600" y="17149"/>
                </a:cubicBezTo>
                <a:lnTo>
                  <a:pt x="21600" y="12876"/>
                </a:lnTo>
                <a:cubicBezTo>
                  <a:pt x="21600" y="12298"/>
                  <a:pt x="21429" y="11829"/>
                  <a:pt x="21216" y="11829"/>
                </a:cubicBezTo>
                <a:lnTo>
                  <a:pt x="21123" y="11829"/>
                </a:lnTo>
                <a:lnTo>
                  <a:pt x="21123" y="10547"/>
                </a:lnTo>
                <a:cubicBezTo>
                  <a:pt x="21122" y="9984"/>
                  <a:pt x="20977" y="9502"/>
                  <a:pt x="20774" y="9390"/>
                </a:cubicBezTo>
                <a:cubicBezTo>
                  <a:pt x="19830" y="8871"/>
                  <a:pt x="16833" y="7290"/>
                  <a:pt x="15856" y="6776"/>
                </a:cubicBezTo>
                <a:cubicBezTo>
                  <a:pt x="15652" y="6669"/>
                  <a:pt x="15467" y="6407"/>
                  <a:pt x="15318" y="6013"/>
                </a:cubicBezTo>
                <a:cubicBezTo>
                  <a:pt x="14863" y="4811"/>
                  <a:pt x="13848" y="2126"/>
                  <a:pt x="13422" y="997"/>
                </a:cubicBezTo>
                <a:cubicBezTo>
                  <a:pt x="13177" y="346"/>
                  <a:pt x="12823" y="0"/>
                  <a:pt x="12408" y="0"/>
                </a:cubicBezTo>
                <a:lnTo>
                  <a:pt x="8713" y="0"/>
                </a:lnTo>
                <a:lnTo>
                  <a:pt x="6576" y="0"/>
                </a:lnTo>
                <a:close/>
                <a:moveTo>
                  <a:pt x="7100" y="1507"/>
                </a:moveTo>
                <a:lnTo>
                  <a:pt x="8901" y="1507"/>
                </a:lnTo>
                <a:cubicBezTo>
                  <a:pt x="9005" y="1507"/>
                  <a:pt x="9091" y="1729"/>
                  <a:pt x="9095" y="2012"/>
                </a:cubicBezTo>
                <a:lnTo>
                  <a:pt x="9165" y="6280"/>
                </a:lnTo>
                <a:cubicBezTo>
                  <a:pt x="9171" y="6638"/>
                  <a:pt x="9065" y="6937"/>
                  <a:pt x="8933" y="6937"/>
                </a:cubicBezTo>
                <a:lnTo>
                  <a:pt x="5932" y="6937"/>
                </a:lnTo>
                <a:cubicBezTo>
                  <a:pt x="5781" y="6937"/>
                  <a:pt x="5677" y="6527"/>
                  <a:pt x="5732" y="6146"/>
                </a:cubicBezTo>
                <a:lnTo>
                  <a:pt x="6361" y="2742"/>
                </a:lnTo>
                <a:cubicBezTo>
                  <a:pt x="6502" y="1984"/>
                  <a:pt x="6787" y="1507"/>
                  <a:pt x="7100" y="1507"/>
                </a:cubicBezTo>
                <a:close/>
                <a:moveTo>
                  <a:pt x="9960" y="1507"/>
                </a:moveTo>
                <a:lnTo>
                  <a:pt x="12525" y="1507"/>
                </a:lnTo>
                <a:cubicBezTo>
                  <a:pt x="12815" y="1507"/>
                  <a:pt x="13055" y="1783"/>
                  <a:pt x="13205" y="2288"/>
                </a:cubicBezTo>
                <a:lnTo>
                  <a:pt x="14353" y="6142"/>
                </a:lnTo>
                <a:cubicBezTo>
                  <a:pt x="14434" y="6412"/>
                  <a:pt x="14288" y="6937"/>
                  <a:pt x="14133" y="6937"/>
                </a:cubicBezTo>
                <a:lnTo>
                  <a:pt x="10196" y="6937"/>
                </a:lnTo>
                <a:cubicBezTo>
                  <a:pt x="10065" y="6937"/>
                  <a:pt x="9960" y="6688"/>
                  <a:pt x="9947" y="6339"/>
                </a:cubicBezTo>
                <a:lnTo>
                  <a:pt x="9779" y="2044"/>
                </a:lnTo>
                <a:cubicBezTo>
                  <a:pt x="9768" y="1766"/>
                  <a:pt x="9856" y="1507"/>
                  <a:pt x="9960" y="1507"/>
                </a:cubicBezTo>
                <a:close/>
                <a:moveTo>
                  <a:pt x="4159" y="12389"/>
                </a:moveTo>
                <a:cubicBezTo>
                  <a:pt x="3222" y="12389"/>
                  <a:pt x="2463" y="14450"/>
                  <a:pt x="2463" y="16992"/>
                </a:cubicBezTo>
                <a:cubicBezTo>
                  <a:pt x="2463" y="19535"/>
                  <a:pt x="3222" y="21600"/>
                  <a:pt x="4159" y="21600"/>
                </a:cubicBezTo>
                <a:cubicBezTo>
                  <a:pt x="5096" y="21600"/>
                  <a:pt x="5855" y="19535"/>
                  <a:pt x="5855" y="16992"/>
                </a:cubicBezTo>
                <a:cubicBezTo>
                  <a:pt x="5855" y="14450"/>
                  <a:pt x="5096" y="12389"/>
                  <a:pt x="4159" y="12389"/>
                </a:cubicBezTo>
                <a:close/>
                <a:moveTo>
                  <a:pt x="17190" y="12389"/>
                </a:moveTo>
                <a:cubicBezTo>
                  <a:pt x="16253" y="12389"/>
                  <a:pt x="15494" y="14450"/>
                  <a:pt x="15494" y="16992"/>
                </a:cubicBezTo>
                <a:cubicBezTo>
                  <a:pt x="15494" y="19535"/>
                  <a:pt x="16253" y="21600"/>
                  <a:pt x="17190" y="21600"/>
                </a:cubicBezTo>
                <a:cubicBezTo>
                  <a:pt x="18127" y="21600"/>
                  <a:pt x="18888" y="19535"/>
                  <a:pt x="18888" y="16992"/>
                </a:cubicBezTo>
                <a:cubicBezTo>
                  <a:pt x="18888" y="14450"/>
                  <a:pt x="18127" y="12389"/>
                  <a:pt x="17190" y="12389"/>
                </a:cubicBezTo>
                <a:close/>
                <a:moveTo>
                  <a:pt x="4159" y="14829"/>
                </a:moveTo>
                <a:cubicBezTo>
                  <a:pt x="4599" y="14829"/>
                  <a:pt x="4956" y="15798"/>
                  <a:pt x="4956" y="16992"/>
                </a:cubicBezTo>
                <a:cubicBezTo>
                  <a:pt x="4956" y="18187"/>
                  <a:pt x="4599" y="19156"/>
                  <a:pt x="4159" y="19156"/>
                </a:cubicBezTo>
                <a:cubicBezTo>
                  <a:pt x="3719" y="19156"/>
                  <a:pt x="3362" y="18187"/>
                  <a:pt x="3362" y="16992"/>
                </a:cubicBezTo>
                <a:cubicBezTo>
                  <a:pt x="3362" y="15798"/>
                  <a:pt x="3719" y="14829"/>
                  <a:pt x="4159" y="14829"/>
                </a:cubicBezTo>
                <a:close/>
                <a:moveTo>
                  <a:pt x="17190" y="14829"/>
                </a:moveTo>
                <a:cubicBezTo>
                  <a:pt x="17630" y="14829"/>
                  <a:pt x="17987" y="15798"/>
                  <a:pt x="17987" y="16992"/>
                </a:cubicBezTo>
                <a:cubicBezTo>
                  <a:pt x="17987" y="18187"/>
                  <a:pt x="17630" y="19156"/>
                  <a:pt x="17190" y="19156"/>
                </a:cubicBezTo>
                <a:cubicBezTo>
                  <a:pt x="16750" y="19156"/>
                  <a:pt x="16393" y="18187"/>
                  <a:pt x="16393" y="16992"/>
                </a:cubicBezTo>
                <a:cubicBezTo>
                  <a:pt x="16393" y="15798"/>
                  <a:pt x="16750" y="14829"/>
                  <a:pt x="17190" y="14829"/>
                </a:cubicBezTo>
                <a:close/>
              </a:path>
            </a:pathLst>
          </a:custGeom>
          <a:gradFill rotWithShape="0">
            <a:gsLst>
              <a:gs pos="0">
                <a:srgbClr val="460870"/>
              </a:gs>
              <a:gs pos="100000">
                <a:srgbClr val="CB69B0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endParaRPr lang="ru-RU" altLang="ru-RU" sz="3200">
              <a:solidFill>
                <a:srgbClr val="FFFFFF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10258" name="AutoShape 18"/>
          <p:cNvSpPr>
            <a:spLocks/>
          </p:cNvSpPr>
          <p:nvPr/>
        </p:nvSpPr>
        <p:spPr bwMode="auto">
          <a:xfrm>
            <a:off x="11320389" y="8335328"/>
            <a:ext cx="1795463" cy="6619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6576" y="0"/>
                </a:moveTo>
                <a:cubicBezTo>
                  <a:pt x="6226" y="0"/>
                  <a:pt x="5884" y="295"/>
                  <a:pt x="5598" y="845"/>
                </a:cubicBezTo>
                <a:cubicBezTo>
                  <a:pt x="4938" y="2115"/>
                  <a:pt x="3969" y="5290"/>
                  <a:pt x="3633" y="5871"/>
                </a:cubicBezTo>
                <a:cubicBezTo>
                  <a:pt x="3493" y="6112"/>
                  <a:pt x="3340" y="6291"/>
                  <a:pt x="3176" y="6344"/>
                </a:cubicBezTo>
                <a:lnTo>
                  <a:pt x="1095" y="7538"/>
                </a:lnTo>
                <a:cubicBezTo>
                  <a:pt x="742" y="7653"/>
                  <a:pt x="478" y="8466"/>
                  <a:pt x="477" y="9431"/>
                </a:cubicBezTo>
                <a:lnTo>
                  <a:pt x="476" y="11765"/>
                </a:lnTo>
                <a:lnTo>
                  <a:pt x="386" y="11765"/>
                </a:lnTo>
                <a:cubicBezTo>
                  <a:pt x="173" y="11765"/>
                  <a:pt x="0" y="12234"/>
                  <a:pt x="0" y="12812"/>
                </a:cubicBezTo>
                <a:lnTo>
                  <a:pt x="0" y="17084"/>
                </a:lnTo>
                <a:cubicBezTo>
                  <a:pt x="0" y="17662"/>
                  <a:pt x="173" y="18132"/>
                  <a:pt x="386" y="18132"/>
                </a:cubicBezTo>
                <a:lnTo>
                  <a:pt x="1314" y="18132"/>
                </a:lnTo>
                <a:lnTo>
                  <a:pt x="2131" y="18132"/>
                </a:lnTo>
                <a:cubicBezTo>
                  <a:pt x="2103" y="17765"/>
                  <a:pt x="2089" y="17382"/>
                  <a:pt x="2089" y="16992"/>
                </a:cubicBezTo>
                <a:cubicBezTo>
                  <a:pt x="2089" y="13890"/>
                  <a:pt x="3016" y="11379"/>
                  <a:pt x="4159" y="11379"/>
                </a:cubicBezTo>
                <a:cubicBezTo>
                  <a:pt x="5302" y="11379"/>
                  <a:pt x="6229" y="13890"/>
                  <a:pt x="6229" y="16992"/>
                </a:cubicBezTo>
                <a:cubicBezTo>
                  <a:pt x="6229" y="17382"/>
                  <a:pt x="6215" y="17765"/>
                  <a:pt x="6187" y="18132"/>
                </a:cubicBezTo>
                <a:lnTo>
                  <a:pt x="15164" y="18132"/>
                </a:lnTo>
                <a:cubicBezTo>
                  <a:pt x="15136" y="17765"/>
                  <a:pt x="15122" y="17382"/>
                  <a:pt x="15122" y="16992"/>
                </a:cubicBezTo>
                <a:cubicBezTo>
                  <a:pt x="15122" y="13890"/>
                  <a:pt x="16047" y="11379"/>
                  <a:pt x="17190" y="11379"/>
                </a:cubicBezTo>
                <a:cubicBezTo>
                  <a:pt x="18333" y="11379"/>
                  <a:pt x="19260" y="13890"/>
                  <a:pt x="19260" y="16992"/>
                </a:cubicBezTo>
                <a:cubicBezTo>
                  <a:pt x="19260" y="17405"/>
                  <a:pt x="19244" y="17809"/>
                  <a:pt x="19213" y="18196"/>
                </a:cubicBezTo>
                <a:lnTo>
                  <a:pt x="20288" y="18196"/>
                </a:lnTo>
                <a:lnTo>
                  <a:pt x="20933" y="18196"/>
                </a:lnTo>
                <a:lnTo>
                  <a:pt x="21216" y="18196"/>
                </a:lnTo>
                <a:cubicBezTo>
                  <a:pt x="21429" y="18196"/>
                  <a:pt x="21600" y="17727"/>
                  <a:pt x="21600" y="17149"/>
                </a:cubicBezTo>
                <a:lnTo>
                  <a:pt x="21600" y="12876"/>
                </a:lnTo>
                <a:cubicBezTo>
                  <a:pt x="21600" y="12298"/>
                  <a:pt x="21429" y="11829"/>
                  <a:pt x="21216" y="11829"/>
                </a:cubicBezTo>
                <a:lnTo>
                  <a:pt x="21123" y="11829"/>
                </a:lnTo>
                <a:lnTo>
                  <a:pt x="21123" y="10547"/>
                </a:lnTo>
                <a:cubicBezTo>
                  <a:pt x="21122" y="9984"/>
                  <a:pt x="20977" y="9502"/>
                  <a:pt x="20774" y="9390"/>
                </a:cubicBezTo>
                <a:cubicBezTo>
                  <a:pt x="19830" y="8871"/>
                  <a:pt x="16833" y="7290"/>
                  <a:pt x="15856" y="6776"/>
                </a:cubicBezTo>
                <a:cubicBezTo>
                  <a:pt x="15652" y="6669"/>
                  <a:pt x="15467" y="6407"/>
                  <a:pt x="15318" y="6013"/>
                </a:cubicBezTo>
                <a:cubicBezTo>
                  <a:pt x="14863" y="4811"/>
                  <a:pt x="13848" y="2126"/>
                  <a:pt x="13422" y="997"/>
                </a:cubicBezTo>
                <a:cubicBezTo>
                  <a:pt x="13177" y="346"/>
                  <a:pt x="12823" y="0"/>
                  <a:pt x="12408" y="0"/>
                </a:cubicBezTo>
                <a:lnTo>
                  <a:pt x="8713" y="0"/>
                </a:lnTo>
                <a:lnTo>
                  <a:pt x="6576" y="0"/>
                </a:lnTo>
                <a:close/>
                <a:moveTo>
                  <a:pt x="7100" y="1507"/>
                </a:moveTo>
                <a:lnTo>
                  <a:pt x="8901" y="1507"/>
                </a:lnTo>
                <a:cubicBezTo>
                  <a:pt x="9005" y="1507"/>
                  <a:pt x="9091" y="1729"/>
                  <a:pt x="9095" y="2012"/>
                </a:cubicBezTo>
                <a:lnTo>
                  <a:pt x="9165" y="6280"/>
                </a:lnTo>
                <a:cubicBezTo>
                  <a:pt x="9171" y="6638"/>
                  <a:pt x="9065" y="6937"/>
                  <a:pt x="8933" y="6937"/>
                </a:cubicBezTo>
                <a:lnTo>
                  <a:pt x="5932" y="6937"/>
                </a:lnTo>
                <a:cubicBezTo>
                  <a:pt x="5781" y="6937"/>
                  <a:pt x="5677" y="6527"/>
                  <a:pt x="5732" y="6146"/>
                </a:cubicBezTo>
                <a:lnTo>
                  <a:pt x="6361" y="2742"/>
                </a:lnTo>
                <a:cubicBezTo>
                  <a:pt x="6502" y="1984"/>
                  <a:pt x="6787" y="1507"/>
                  <a:pt x="7100" y="1507"/>
                </a:cubicBezTo>
                <a:close/>
                <a:moveTo>
                  <a:pt x="9960" y="1507"/>
                </a:moveTo>
                <a:lnTo>
                  <a:pt x="12525" y="1507"/>
                </a:lnTo>
                <a:cubicBezTo>
                  <a:pt x="12815" y="1507"/>
                  <a:pt x="13055" y="1783"/>
                  <a:pt x="13205" y="2288"/>
                </a:cubicBezTo>
                <a:lnTo>
                  <a:pt x="14353" y="6142"/>
                </a:lnTo>
                <a:cubicBezTo>
                  <a:pt x="14434" y="6412"/>
                  <a:pt x="14288" y="6937"/>
                  <a:pt x="14133" y="6937"/>
                </a:cubicBezTo>
                <a:lnTo>
                  <a:pt x="10196" y="6937"/>
                </a:lnTo>
                <a:cubicBezTo>
                  <a:pt x="10065" y="6937"/>
                  <a:pt x="9960" y="6688"/>
                  <a:pt x="9947" y="6339"/>
                </a:cubicBezTo>
                <a:lnTo>
                  <a:pt x="9779" y="2044"/>
                </a:lnTo>
                <a:cubicBezTo>
                  <a:pt x="9768" y="1766"/>
                  <a:pt x="9856" y="1507"/>
                  <a:pt x="9960" y="1507"/>
                </a:cubicBezTo>
                <a:close/>
                <a:moveTo>
                  <a:pt x="4159" y="12389"/>
                </a:moveTo>
                <a:cubicBezTo>
                  <a:pt x="3222" y="12389"/>
                  <a:pt x="2463" y="14450"/>
                  <a:pt x="2463" y="16992"/>
                </a:cubicBezTo>
                <a:cubicBezTo>
                  <a:pt x="2463" y="19535"/>
                  <a:pt x="3222" y="21600"/>
                  <a:pt x="4159" y="21600"/>
                </a:cubicBezTo>
                <a:cubicBezTo>
                  <a:pt x="5096" y="21600"/>
                  <a:pt x="5855" y="19535"/>
                  <a:pt x="5855" y="16992"/>
                </a:cubicBezTo>
                <a:cubicBezTo>
                  <a:pt x="5855" y="14450"/>
                  <a:pt x="5096" y="12389"/>
                  <a:pt x="4159" y="12389"/>
                </a:cubicBezTo>
                <a:close/>
                <a:moveTo>
                  <a:pt x="17190" y="12389"/>
                </a:moveTo>
                <a:cubicBezTo>
                  <a:pt x="16253" y="12389"/>
                  <a:pt x="15494" y="14450"/>
                  <a:pt x="15494" y="16992"/>
                </a:cubicBezTo>
                <a:cubicBezTo>
                  <a:pt x="15494" y="19535"/>
                  <a:pt x="16253" y="21600"/>
                  <a:pt x="17190" y="21600"/>
                </a:cubicBezTo>
                <a:cubicBezTo>
                  <a:pt x="18127" y="21600"/>
                  <a:pt x="18888" y="19535"/>
                  <a:pt x="18888" y="16992"/>
                </a:cubicBezTo>
                <a:cubicBezTo>
                  <a:pt x="18888" y="14450"/>
                  <a:pt x="18127" y="12389"/>
                  <a:pt x="17190" y="12389"/>
                </a:cubicBezTo>
                <a:close/>
                <a:moveTo>
                  <a:pt x="4159" y="14829"/>
                </a:moveTo>
                <a:cubicBezTo>
                  <a:pt x="4599" y="14829"/>
                  <a:pt x="4956" y="15798"/>
                  <a:pt x="4956" y="16992"/>
                </a:cubicBezTo>
                <a:cubicBezTo>
                  <a:pt x="4956" y="18187"/>
                  <a:pt x="4599" y="19156"/>
                  <a:pt x="4159" y="19156"/>
                </a:cubicBezTo>
                <a:cubicBezTo>
                  <a:pt x="3719" y="19156"/>
                  <a:pt x="3362" y="18187"/>
                  <a:pt x="3362" y="16992"/>
                </a:cubicBezTo>
                <a:cubicBezTo>
                  <a:pt x="3362" y="15798"/>
                  <a:pt x="3719" y="14829"/>
                  <a:pt x="4159" y="14829"/>
                </a:cubicBezTo>
                <a:close/>
                <a:moveTo>
                  <a:pt x="17190" y="14829"/>
                </a:moveTo>
                <a:cubicBezTo>
                  <a:pt x="17630" y="14829"/>
                  <a:pt x="17987" y="15798"/>
                  <a:pt x="17987" y="16992"/>
                </a:cubicBezTo>
                <a:cubicBezTo>
                  <a:pt x="17987" y="18187"/>
                  <a:pt x="17630" y="19156"/>
                  <a:pt x="17190" y="19156"/>
                </a:cubicBezTo>
                <a:cubicBezTo>
                  <a:pt x="16750" y="19156"/>
                  <a:pt x="16393" y="18187"/>
                  <a:pt x="16393" y="16992"/>
                </a:cubicBezTo>
                <a:cubicBezTo>
                  <a:pt x="16393" y="15798"/>
                  <a:pt x="16750" y="14829"/>
                  <a:pt x="17190" y="14829"/>
                </a:cubicBezTo>
                <a:close/>
              </a:path>
            </a:pathLst>
          </a:custGeom>
          <a:gradFill rotWithShape="0">
            <a:gsLst>
              <a:gs pos="0">
                <a:srgbClr val="460870"/>
              </a:gs>
              <a:gs pos="100000">
                <a:srgbClr val="CB69B0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endParaRPr lang="ru-RU" altLang="ru-RU" sz="3200">
              <a:solidFill>
                <a:srgbClr val="FFFFFF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10259" name="AutoShape 19"/>
          <p:cNvSpPr>
            <a:spLocks/>
          </p:cNvSpPr>
          <p:nvPr/>
        </p:nvSpPr>
        <p:spPr bwMode="auto">
          <a:xfrm>
            <a:off x="11320389" y="9275128"/>
            <a:ext cx="1795463" cy="660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6576" y="0"/>
                </a:moveTo>
                <a:cubicBezTo>
                  <a:pt x="6226" y="0"/>
                  <a:pt x="5884" y="295"/>
                  <a:pt x="5598" y="845"/>
                </a:cubicBezTo>
                <a:cubicBezTo>
                  <a:pt x="4938" y="2115"/>
                  <a:pt x="3969" y="5290"/>
                  <a:pt x="3633" y="5871"/>
                </a:cubicBezTo>
                <a:cubicBezTo>
                  <a:pt x="3493" y="6112"/>
                  <a:pt x="3340" y="6291"/>
                  <a:pt x="3176" y="6344"/>
                </a:cubicBezTo>
                <a:lnTo>
                  <a:pt x="1095" y="7538"/>
                </a:lnTo>
                <a:cubicBezTo>
                  <a:pt x="742" y="7653"/>
                  <a:pt x="478" y="8466"/>
                  <a:pt x="477" y="9431"/>
                </a:cubicBezTo>
                <a:lnTo>
                  <a:pt x="476" y="11765"/>
                </a:lnTo>
                <a:lnTo>
                  <a:pt x="386" y="11765"/>
                </a:lnTo>
                <a:cubicBezTo>
                  <a:pt x="173" y="11765"/>
                  <a:pt x="0" y="12234"/>
                  <a:pt x="0" y="12812"/>
                </a:cubicBezTo>
                <a:lnTo>
                  <a:pt x="0" y="17084"/>
                </a:lnTo>
                <a:cubicBezTo>
                  <a:pt x="0" y="17662"/>
                  <a:pt x="173" y="18132"/>
                  <a:pt x="386" y="18132"/>
                </a:cubicBezTo>
                <a:lnTo>
                  <a:pt x="1314" y="18132"/>
                </a:lnTo>
                <a:lnTo>
                  <a:pt x="2131" y="18132"/>
                </a:lnTo>
                <a:cubicBezTo>
                  <a:pt x="2103" y="17765"/>
                  <a:pt x="2089" y="17382"/>
                  <a:pt x="2089" y="16992"/>
                </a:cubicBezTo>
                <a:cubicBezTo>
                  <a:pt x="2089" y="13890"/>
                  <a:pt x="3016" y="11379"/>
                  <a:pt x="4159" y="11379"/>
                </a:cubicBezTo>
                <a:cubicBezTo>
                  <a:pt x="5302" y="11379"/>
                  <a:pt x="6229" y="13890"/>
                  <a:pt x="6229" y="16992"/>
                </a:cubicBezTo>
                <a:cubicBezTo>
                  <a:pt x="6229" y="17382"/>
                  <a:pt x="6215" y="17765"/>
                  <a:pt x="6187" y="18132"/>
                </a:cubicBezTo>
                <a:lnTo>
                  <a:pt x="15164" y="18132"/>
                </a:lnTo>
                <a:cubicBezTo>
                  <a:pt x="15136" y="17765"/>
                  <a:pt x="15122" y="17382"/>
                  <a:pt x="15122" y="16992"/>
                </a:cubicBezTo>
                <a:cubicBezTo>
                  <a:pt x="15122" y="13890"/>
                  <a:pt x="16047" y="11379"/>
                  <a:pt x="17190" y="11379"/>
                </a:cubicBezTo>
                <a:cubicBezTo>
                  <a:pt x="18333" y="11379"/>
                  <a:pt x="19260" y="13890"/>
                  <a:pt x="19260" y="16992"/>
                </a:cubicBezTo>
                <a:cubicBezTo>
                  <a:pt x="19260" y="17405"/>
                  <a:pt x="19244" y="17809"/>
                  <a:pt x="19213" y="18196"/>
                </a:cubicBezTo>
                <a:lnTo>
                  <a:pt x="20288" y="18196"/>
                </a:lnTo>
                <a:lnTo>
                  <a:pt x="20933" y="18196"/>
                </a:lnTo>
                <a:lnTo>
                  <a:pt x="21216" y="18196"/>
                </a:lnTo>
                <a:cubicBezTo>
                  <a:pt x="21429" y="18196"/>
                  <a:pt x="21600" y="17727"/>
                  <a:pt x="21600" y="17149"/>
                </a:cubicBezTo>
                <a:lnTo>
                  <a:pt x="21600" y="12876"/>
                </a:lnTo>
                <a:cubicBezTo>
                  <a:pt x="21600" y="12298"/>
                  <a:pt x="21429" y="11829"/>
                  <a:pt x="21216" y="11829"/>
                </a:cubicBezTo>
                <a:lnTo>
                  <a:pt x="21123" y="11829"/>
                </a:lnTo>
                <a:lnTo>
                  <a:pt x="21123" y="10547"/>
                </a:lnTo>
                <a:cubicBezTo>
                  <a:pt x="21122" y="9984"/>
                  <a:pt x="20977" y="9502"/>
                  <a:pt x="20774" y="9390"/>
                </a:cubicBezTo>
                <a:cubicBezTo>
                  <a:pt x="19830" y="8871"/>
                  <a:pt x="16833" y="7290"/>
                  <a:pt x="15856" y="6776"/>
                </a:cubicBezTo>
                <a:cubicBezTo>
                  <a:pt x="15652" y="6669"/>
                  <a:pt x="15467" y="6407"/>
                  <a:pt x="15318" y="6013"/>
                </a:cubicBezTo>
                <a:cubicBezTo>
                  <a:pt x="14863" y="4811"/>
                  <a:pt x="13848" y="2126"/>
                  <a:pt x="13422" y="997"/>
                </a:cubicBezTo>
                <a:cubicBezTo>
                  <a:pt x="13177" y="346"/>
                  <a:pt x="12823" y="0"/>
                  <a:pt x="12408" y="0"/>
                </a:cubicBezTo>
                <a:lnTo>
                  <a:pt x="8713" y="0"/>
                </a:lnTo>
                <a:lnTo>
                  <a:pt x="6576" y="0"/>
                </a:lnTo>
                <a:close/>
                <a:moveTo>
                  <a:pt x="7100" y="1507"/>
                </a:moveTo>
                <a:lnTo>
                  <a:pt x="8901" y="1507"/>
                </a:lnTo>
                <a:cubicBezTo>
                  <a:pt x="9005" y="1507"/>
                  <a:pt x="9091" y="1729"/>
                  <a:pt x="9095" y="2012"/>
                </a:cubicBezTo>
                <a:lnTo>
                  <a:pt x="9165" y="6280"/>
                </a:lnTo>
                <a:cubicBezTo>
                  <a:pt x="9171" y="6638"/>
                  <a:pt x="9065" y="6937"/>
                  <a:pt x="8933" y="6937"/>
                </a:cubicBezTo>
                <a:lnTo>
                  <a:pt x="5932" y="6937"/>
                </a:lnTo>
                <a:cubicBezTo>
                  <a:pt x="5781" y="6937"/>
                  <a:pt x="5677" y="6527"/>
                  <a:pt x="5732" y="6146"/>
                </a:cubicBezTo>
                <a:lnTo>
                  <a:pt x="6361" y="2742"/>
                </a:lnTo>
                <a:cubicBezTo>
                  <a:pt x="6502" y="1984"/>
                  <a:pt x="6787" y="1507"/>
                  <a:pt x="7100" y="1507"/>
                </a:cubicBezTo>
                <a:close/>
                <a:moveTo>
                  <a:pt x="9960" y="1507"/>
                </a:moveTo>
                <a:lnTo>
                  <a:pt x="12525" y="1507"/>
                </a:lnTo>
                <a:cubicBezTo>
                  <a:pt x="12815" y="1507"/>
                  <a:pt x="13055" y="1783"/>
                  <a:pt x="13205" y="2288"/>
                </a:cubicBezTo>
                <a:lnTo>
                  <a:pt x="14353" y="6142"/>
                </a:lnTo>
                <a:cubicBezTo>
                  <a:pt x="14434" y="6412"/>
                  <a:pt x="14288" y="6937"/>
                  <a:pt x="14133" y="6937"/>
                </a:cubicBezTo>
                <a:lnTo>
                  <a:pt x="10196" y="6937"/>
                </a:lnTo>
                <a:cubicBezTo>
                  <a:pt x="10065" y="6937"/>
                  <a:pt x="9960" y="6688"/>
                  <a:pt x="9947" y="6339"/>
                </a:cubicBezTo>
                <a:lnTo>
                  <a:pt x="9779" y="2044"/>
                </a:lnTo>
                <a:cubicBezTo>
                  <a:pt x="9768" y="1766"/>
                  <a:pt x="9856" y="1507"/>
                  <a:pt x="9960" y="1507"/>
                </a:cubicBezTo>
                <a:close/>
                <a:moveTo>
                  <a:pt x="4159" y="12389"/>
                </a:moveTo>
                <a:cubicBezTo>
                  <a:pt x="3222" y="12389"/>
                  <a:pt x="2463" y="14450"/>
                  <a:pt x="2463" y="16992"/>
                </a:cubicBezTo>
                <a:cubicBezTo>
                  <a:pt x="2463" y="19535"/>
                  <a:pt x="3222" y="21600"/>
                  <a:pt x="4159" y="21600"/>
                </a:cubicBezTo>
                <a:cubicBezTo>
                  <a:pt x="5096" y="21600"/>
                  <a:pt x="5855" y="19535"/>
                  <a:pt x="5855" y="16992"/>
                </a:cubicBezTo>
                <a:cubicBezTo>
                  <a:pt x="5855" y="14450"/>
                  <a:pt x="5096" y="12389"/>
                  <a:pt x="4159" y="12389"/>
                </a:cubicBezTo>
                <a:close/>
                <a:moveTo>
                  <a:pt x="17190" y="12389"/>
                </a:moveTo>
                <a:cubicBezTo>
                  <a:pt x="16253" y="12389"/>
                  <a:pt x="15494" y="14450"/>
                  <a:pt x="15494" y="16992"/>
                </a:cubicBezTo>
                <a:cubicBezTo>
                  <a:pt x="15494" y="19535"/>
                  <a:pt x="16253" y="21600"/>
                  <a:pt x="17190" y="21600"/>
                </a:cubicBezTo>
                <a:cubicBezTo>
                  <a:pt x="18127" y="21600"/>
                  <a:pt x="18888" y="19535"/>
                  <a:pt x="18888" y="16992"/>
                </a:cubicBezTo>
                <a:cubicBezTo>
                  <a:pt x="18888" y="14450"/>
                  <a:pt x="18127" y="12389"/>
                  <a:pt x="17190" y="12389"/>
                </a:cubicBezTo>
                <a:close/>
                <a:moveTo>
                  <a:pt x="4159" y="14829"/>
                </a:moveTo>
                <a:cubicBezTo>
                  <a:pt x="4599" y="14829"/>
                  <a:pt x="4956" y="15798"/>
                  <a:pt x="4956" y="16992"/>
                </a:cubicBezTo>
                <a:cubicBezTo>
                  <a:pt x="4956" y="18187"/>
                  <a:pt x="4599" y="19156"/>
                  <a:pt x="4159" y="19156"/>
                </a:cubicBezTo>
                <a:cubicBezTo>
                  <a:pt x="3719" y="19156"/>
                  <a:pt x="3362" y="18187"/>
                  <a:pt x="3362" y="16992"/>
                </a:cubicBezTo>
                <a:cubicBezTo>
                  <a:pt x="3362" y="15798"/>
                  <a:pt x="3719" y="14829"/>
                  <a:pt x="4159" y="14829"/>
                </a:cubicBezTo>
                <a:close/>
                <a:moveTo>
                  <a:pt x="17190" y="14829"/>
                </a:moveTo>
                <a:cubicBezTo>
                  <a:pt x="17630" y="14829"/>
                  <a:pt x="17987" y="15798"/>
                  <a:pt x="17987" y="16992"/>
                </a:cubicBezTo>
                <a:cubicBezTo>
                  <a:pt x="17987" y="18187"/>
                  <a:pt x="17630" y="19156"/>
                  <a:pt x="17190" y="19156"/>
                </a:cubicBezTo>
                <a:cubicBezTo>
                  <a:pt x="16750" y="19156"/>
                  <a:pt x="16393" y="18187"/>
                  <a:pt x="16393" y="16992"/>
                </a:cubicBezTo>
                <a:cubicBezTo>
                  <a:pt x="16393" y="15798"/>
                  <a:pt x="16750" y="14829"/>
                  <a:pt x="17190" y="14829"/>
                </a:cubicBezTo>
                <a:close/>
              </a:path>
            </a:pathLst>
          </a:custGeom>
          <a:gradFill rotWithShape="0">
            <a:gsLst>
              <a:gs pos="0">
                <a:srgbClr val="460870"/>
              </a:gs>
              <a:gs pos="100000">
                <a:srgbClr val="CB69B0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endParaRPr lang="ru-RU" altLang="ru-RU" sz="3200">
              <a:solidFill>
                <a:srgbClr val="FFFFFF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10260" name="AutoShape 20"/>
          <p:cNvSpPr>
            <a:spLocks/>
          </p:cNvSpPr>
          <p:nvPr/>
        </p:nvSpPr>
        <p:spPr bwMode="auto">
          <a:xfrm>
            <a:off x="11320389" y="10213340"/>
            <a:ext cx="1795463" cy="661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6576" y="0"/>
                </a:moveTo>
                <a:cubicBezTo>
                  <a:pt x="6226" y="0"/>
                  <a:pt x="5884" y="295"/>
                  <a:pt x="5598" y="845"/>
                </a:cubicBezTo>
                <a:cubicBezTo>
                  <a:pt x="4938" y="2115"/>
                  <a:pt x="3969" y="5290"/>
                  <a:pt x="3633" y="5871"/>
                </a:cubicBezTo>
                <a:cubicBezTo>
                  <a:pt x="3493" y="6112"/>
                  <a:pt x="3340" y="6291"/>
                  <a:pt x="3176" y="6344"/>
                </a:cubicBezTo>
                <a:lnTo>
                  <a:pt x="1095" y="7538"/>
                </a:lnTo>
                <a:cubicBezTo>
                  <a:pt x="742" y="7653"/>
                  <a:pt x="478" y="8466"/>
                  <a:pt x="477" y="9431"/>
                </a:cubicBezTo>
                <a:lnTo>
                  <a:pt x="476" y="11765"/>
                </a:lnTo>
                <a:lnTo>
                  <a:pt x="386" y="11765"/>
                </a:lnTo>
                <a:cubicBezTo>
                  <a:pt x="173" y="11765"/>
                  <a:pt x="0" y="12234"/>
                  <a:pt x="0" y="12812"/>
                </a:cubicBezTo>
                <a:lnTo>
                  <a:pt x="0" y="17084"/>
                </a:lnTo>
                <a:cubicBezTo>
                  <a:pt x="0" y="17662"/>
                  <a:pt x="173" y="18132"/>
                  <a:pt x="386" y="18132"/>
                </a:cubicBezTo>
                <a:lnTo>
                  <a:pt x="1314" y="18132"/>
                </a:lnTo>
                <a:lnTo>
                  <a:pt x="2131" y="18132"/>
                </a:lnTo>
                <a:cubicBezTo>
                  <a:pt x="2103" y="17765"/>
                  <a:pt x="2089" y="17382"/>
                  <a:pt x="2089" y="16992"/>
                </a:cubicBezTo>
                <a:cubicBezTo>
                  <a:pt x="2089" y="13890"/>
                  <a:pt x="3016" y="11379"/>
                  <a:pt x="4159" y="11379"/>
                </a:cubicBezTo>
                <a:cubicBezTo>
                  <a:pt x="5302" y="11379"/>
                  <a:pt x="6229" y="13890"/>
                  <a:pt x="6229" y="16992"/>
                </a:cubicBezTo>
                <a:cubicBezTo>
                  <a:pt x="6229" y="17382"/>
                  <a:pt x="6215" y="17765"/>
                  <a:pt x="6187" y="18132"/>
                </a:cubicBezTo>
                <a:lnTo>
                  <a:pt x="15164" y="18132"/>
                </a:lnTo>
                <a:cubicBezTo>
                  <a:pt x="15136" y="17765"/>
                  <a:pt x="15122" y="17382"/>
                  <a:pt x="15122" y="16992"/>
                </a:cubicBezTo>
                <a:cubicBezTo>
                  <a:pt x="15122" y="13890"/>
                  <a:pt x="16047" y="11379"/>
                  <a:pt x="17190" y="11379"/>
                </a:cubicBezTo>
                <a:cubicBezTo>
                  <a:pt x="18333" y="11379"/>
                  <a:pt x="19260" y="13890"/>
                  <a:pt x="19260" y="16992"/>
                </a:cubicBezTo>
                <a:cubicBezTo>
                  <a:pt x="19260" y="17405"/>
                  <a:pt x="19244" y="17809"/>
                  <a:pt x="19213" y="18196"/>
                </a:cubicBezTo>
                <a:lnTo>
                  <a:pt x="20288" y="18196"/>
                </a:lnTo>
                <a:lnTo>
                  <a:pt x="20933" y="18196"/>
                </a:lnTo>
                <a:lnTo>
                  <a:pt x="21216" y="18196"/>
                </a:lnTo>
                <a:cubicBezTo>
                  <a:pt x="21429" y="18196"/>
                  <a:pt x="21600" y="17727"/>
                  <a:pt x="21600" y="17149"/>
                </a:cubicBezTo>
                <a:lnTo>
                  <a:pt x="21600" y="12876"/>
                </a:lnTo>
                <a:cubicBezTo>
                  <a:pt x="21600" y="12298"/>
                  <a:pt x="21429" y="11829"/>
                  <a:pt x="21216" y="11829"/>
                </a:cubicBezTo>
                <a:lnTo>
                  <a:pt x="21123" y="11829"/>
                </a:lnTo>
                <a:lnTo>
                  <a:pt x="21123" y="10547"/>
                </a:lnTo>
                <a:cubicBezTo>
                  <a:pt x="21122" y="9984"/>
                  <a:pt x="20977" y="9502"/>
                  <a:pt x="20774" y="9390"/>
                </a:cubicBezTo>
                <a:cubicBezTo>
                  <a:pt x="19830" y="8871"/>
                  <a:pt x="16833" y="7290"/>
                  <a:pt x="15856" y="6776"/>
                </a:cubicBezTo>
                <a:cubicBezTo>
                  <a:pt x="15652" y="6669"/>
                  <a:pt x="15467" y="6407"/>
                  <a:pt x="15318" y="6013"/>
                </a:cubicBezTo>
                <a:cubicBezTo>
                  <a:pt x="14863" y="4811"/>
                  <a:pt x="13848" y="2126"/>
                  <a:pt x="13422" y="997"/>
                </a:cubicBezTo>
                <a:cubicBezTo>
                  <a:pt x="13177" y="346"/>
                  <a:pt x="12823" y="0"/>
                  <a:pt x="12408" y="0"/>
                </a:cubicBezTo>
                <a:lnTo>
                  <a:pt x="8713" y="0"/>
                </a:lnTo>
                <a:lnTo>
                  <a:pt x="6576" y="0"/>
                </a:lnTo>
                <a:close/>
                <a:moveTo>
                  <a:pt x="7100" y="1507"/>
                </a:moveTo>
                <a:lnTo>
                  <a:pt x="8901" y="1507"/>
                </a:lnTo>
                <a:cubicBezTo>
                  <a:pt x="9005" y="1507"/>
                  <a:pt x="9091" y="1729"/>
                  <a:pt x="9095" y="2012"/>
                </a:cubicBezTo>
                <a:lnTo>
                  <a:pt x="9165" y="6280"/>
                </a:lnTo>
                <a:cubicBezTo>
                  <a:pt x="9171" y="6638"/>
                  <a:pt x="9065" y="6937"/>
                  <a:pt x="8933" y="6937"/>
                </a:cubicBezTo>
                <a:lnTo>
                  <a:pt x="5932" y="6937"/>
                </a:lnTo>
                <a:cubicBezTo>
                  <a:pt x="5781" y="6937"/>
                  <a:pt x="5677" y="6527"/>
                  <a:pt x="5732" y="6146"/>
                </a:cubicBezTo>
                <a:lnTo>
                  <a:pt x="6361" y="2742"/>
                </a:lnTo>
                <a:cubicBezTo>
                  <a:pt x="6502" y="1984"/>
                  <a:pt x="6787" y="1507"/>
                  <a:pt x="7100" y="1507"/>
                </a:cubicBezTo>
                <a:close/>
                <a:moveTo>
                  <a:pt x="9960" y="1507"/>
                </a:moveTo>
                <a:lnTo>
                  <a:pt x="12525" y="1507"/>
                </a:lnTo>
                <a:cubicBezTo>
                  <a:pt x="12815" y="1507"/>
                  <a:pt x="13055" y="1783"/>
                  <a:pt x="13205" y="2288"/>
                </a:cubicBezTo>
                <a:lnTo>
                  <a:pt x="14353" y="6142"/>
                </a:lnTo>
                <a:cubicBezTo>
                  <a:pt x="14434" y="6412"/>
                  <a:pt x="14288" y="6937"/>
                  <a:pt x="14133" y="6937"/>
                </a:cubicBezTo>
                <a:lnTo>
                  <a:pt x="10196" y="6937"/>
                </a:lnTo>
                <a:cubicBezTo>
                  <a:pt x="10065" y="6937"/>
                  <a:pt x="9960" y="6688"/>
                  <a:pt x="9947" y="6339"/>
                </a:cubicBezTo>
                <a:lnTo>
                  <a:pt x="9779" y="2044"/>
                </a:lnTo>
                <a:cubicBezTo>
                  <a:pt x="9768" y="1766"/>
                  <a:pt x="9856" y="1507"/>
                  <a:pt x="9960" y="1507"/>
                </a:cubicBezTo>
                <a:close/>
                <a:moveTo>
                  <a:pt x="4159" y="12389"/>
                </a:moveTo>
                <a:cubicBezTo>
                  <a:pt x="3222" y="12389"/>
                  <a:pt x="2463" y="14450"/>
                  <a:pt x="2463" y="16992"/>
                </a:cubicBezTo>
                <a:cubicBezTo>
                  <a:pt x="2463" y="19535"/>
                  <a:pt x="3222" y="21600"/>
                  <a:pt x="4159" y="21600"/>
                </a:cubicBezTo>
                <a:cubicBezTo>
                  <a:pt x="5096" y="21600"/>
                  <a:pt x="5855" y="19535"/>
                  <a:pt x="5855" y="16992"/>
                </a:cubicBezTo>
                <a:cubicBezTo>
                  <a:pt x="5855" y="14450"/>
                  <a:pt x="5096" y="12389"/>
                  <a:pt x="4159" y="12389"/>
                </a:cubicBezTo>
                <a:close/>
                <a:moveTo>
                  <a:pt x="17190" y="12389"/>
                </a:moveTo>
                <a:cubicBezTo>
                  <a:pt x="16253" y="12389"/>
                  <a:pt x="15494" y="14450"/>
                  <a:pt x="15494" y="16992"/>
                </a:cubicBezTo>
                <a:cubicBezTo>
                  <a:pt x="15494" y="19535"/>
                  <a:pt x="16253" y="21600"/>
                  <a:pt x="17190" y="21600"/>
                </a:cubicBezTo>
                <a:cubicBezTo>
                  <a:pt x="18127" y="21600"/>
                  <a:pt x="18888" y="19535"/>
                  <a:pt x="18888" y="16992"/>
                </a:cubicBezTo>
                <a:cubicBezTo>
                  <a:pt x="18888" y="14450"/>
                  <a:pt x="18127" y="12389"/>
                  <a:pt x="17190" y="12389"/>
                </a:cubicBezTo>
                <a:close/>
                <a:moveTo>
                  <a:pt x="4159" y="14829"/>
                </a:moveTo>
                <a:cubicBezTo>
                  <a:pt x="4599" y="14829"/>
                  <a:pt x="4956" y="15798"/>
                  <a:pt x="4956" y="16992"/>
                </a:cubicBezTo>
                <a:cubicBezTo>
                  <a:pt x="4956" y="18187"/>
                  <a:pt x="4599" y="19156"/>
                  <a:pt x="4159" y="19156"/>
                </a:cubicBezTo>
                <a:cubicBezTo>
                  <a:pt x="3719" y="19156"/>
                  <a:pt x="3362" y="18187"/>
                  <a:pt x="3362" y="16992"/>
                </a:cubicBezTo>
                <a:cubicBezTo>
                  <a:pt x="3362" y="15798"/>
                  <a:pt x="3719" y="14829"/>
                  <a:pt x="4159" y="14829"/>
                </a:cubicBezTo>
                <a:close/>
                <a:moveTo>
                  <a:pt x="17190" y="14829"/>
                </a:moveTo>
                <a:cubicBezTo>
                  <a:pt x="17630" y="14829"/>
                  <a:pt x="17987" y="15798"/>
                  <a:pt x="17987" y="16992"/>
                </a:cubicBezTo>
                <a:cubicBezTo>
                  <a:pt x="17987" y="18187"/>
                  <a:pt x="17630" y="19156"/>
                  <a:pt x="17190" y="19156"/>
                </a:cubicBezTo>
                <a:cubicBezTo>
                  <a:pt x="16750" y="19156"/>
                  <a:pt x="16393" y="18187"/>
                  <a:pt x="16393" y="16992"/>
                </a:cubicBezTo>
                <a:cubicBezTo>
                  <a:pt x="16393" y="15798"/>
                  <a:pt x="16750" y="14829"/>
                  <a:pt x="17190" y="14829"/>
                </a:cubicBezTo>
                <a:close/>
              </a:path>
            </a:pathLst>
          </a:custGeom>
          <a:gradFill rotWithShape="0">
            <a:gsLst>
              <a:gs pos="0">
                <a:srgbClr val="460870"/>
              </a:gs>
              <a:gs pos="100000">
                <a:srgbClr val="CB69B0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endParaRPr lang="ru-RU" altLang="ru-RU" sz="3200">
              <a:solidFill>
                <a:srgbClr val="FFFFFF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10261" name="AutoShape 21"/>
          <p:cNvSpPr>
            <a:spLocks/>
          </p:cNvSpPr>
          <p:nvPr/>
        </p:nvSpPr>
        <p:spPr bwMode="auto">
          <a:xfrm>
            <a:off x="13487327" y="8335328"/>
            <a:ext cx="1795462" cy="6619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6576" y="0"/>
                </a:moveTo>
                <a:cubicBezTo>
                  <a:pt x="6226" y="0"/>
                  <a:pt x="5884" y="295"/>
                  <a:pt x="5598" y="845"/>
                </a:cubicBezTo>
                <a:cubicBezTo>
                  <a:pt x="4938" y="2115"/>
                  <a:pt x="3969" y="5290"/>
                  <a:pt x="3633" y="5871"/>
                </a:cubicBezTo>
                <a:cubicBezTo>
                  <a:pt x="3493" y="6112"/>
                  <a:pt x="3340" y="6291"/>
                  <a:pt x="3176" y="6344"/>
                </a:cubicBezTo>
                <a:lnTo>
                  <a:pt x="1095" y="7538"/>
                </a:lnTo>
                <a:cubicBezTo>
                  <a:pt x="742" y="7653"/>
                  <a:pt x="478" y="8466"/>
                  <a:pt x="477" y="9431"/>
                </a:cubicBezTo>
                <a:lnTo>
                  <a:pt x="476" y="11765"/>
                </a:lnTo>
                <a:lnTo>
                  <a:pt x="386" y="11765"/>
                </a:lnTo>
                <a:cubicBezTo>
                  <a:pt x="173" y="11765"/>
                  <a:pt x="0" y="12234"/>
                  <a:pt x="0" y="12812"/>
                </a:cubicBezTo>
                <a:lnTo>
                  <a:pt x="0" y="17084"/>
                </a:lnTo>
                <a:cubicBezTo>
                  <a:pt x="0" y="17662"/>
                  <a:pt x="173" y="18132"/>
                  <a:pt x="386" y="18132"/>
                </a:cubicBezTo>
                <a:lnTo>
                  <a:pt x="1314" y="18132"/>
                </a:lnTo>
                <a:lnTo>
                  <a:pt x="2131" y="18132"/>
                </a:lnTo>
                <a:cubicBezTo>
                  <a:pt x="2103" y="17765"/>
                  <a:pt x="2089" y="17382"/>
                  <a:pt x="2089" y="16992"/>
                </a:cubicBezTo>
                <a:cubicBezTo>
                  <a:pt x="2089" y="13890"/>
                  <a:pt x="3016" y="11379"/>
                  <a:pt x="4159" y="11379"/>
                </a:cubicBezTo>
                <a:cubicBezTo>
                  <a:pt x="5302" y="11379"/>
                  <a:pt x="6229" y="13890"/>
                  <a:pt x="6229" y="16992"/>
                </a:cubicBezTo>
                <a:cubicBezTo>
                  <a:pt x="6229" y="17382"/>
                  <a:pt x="6215" y="17765"/>
                  <a:pt x="6187" y="18132"/>
                </a:cubicBezTo>
                <a:lnTo>
                  <a:pt x="15164" y="18132"/>
                </a:lnTo>
                <a:cubicBezTo>
                  <a:pt x="15136" y="17765"/>
                  <a:pt x="15122" y="17382"/>
                  <a:pt x="15122" y="16992"/>
                </a:cubicBezTo>
                <a:cubicBezTo>
                  <a:pt x="15122" y="13890"/>
                  <a:pt x="16047" y="11379"/>
                  <a:pt x="17190" y="11379"/>
                </a:cubicBezTo>
                <a:cubicBezTo>
                  <a:pt x="18333" y="11379"/>
                  <a:pt x="19260" y="13890"/>
                  <a:pt x="19260" y="16992"/>
                </a:cubicBezTo>
                <a:cubicBezTo>
                  <a:pt x="19260" y="17405"/>
                  <a:pt x="19244" y="17809"/>
                  <a:pt x="19213" y="18196"/>
                </a:cubicBezTo>
                <a:lnTo>
                  <a:pt x="20288" y="18196"/>
                </a:lnTo>
                <a:lnTo>
                  <a:pt x="20933" y="18196"/>
                </a:lnTo>
                <a:lnTo>
                  <a:pt x="21216" y="18196"/>
                </a:lnTo>
                <a:cubicBezTo>
                  <a:pt x="21429" y="18196"/>
                  <a:pt x="21600" y="17727"/>
                  <a:pt x="21600" y="17149"/>
                </a:cubicBezTo>
                <a:lnTo>
                  <a:pt x="21600" y="12876"/>
                </a:lnTo>
                <a:cubicBezTo>
                  <a:pt x="21600" y="12298"/>
                  <a:pt x="21429" y="11829"/>
                  <a:pt x="21216" y="11829"/>
                </a:cubicBezTo>
                <a:lnTo>
                  <a:pt x="21123" y="11829"/>
                </a:lnTo>
                <a:lnTo>
                  <a:pt x="21123" y="10547"/>
                </a:lnTo>
                <a:cubicBezTo>
                  <a:pt x="21122" y="9984"/>
                  <a:pt x="20977" y="9502"/>
                  <a:pt x="20774" y="9390"/>
                </a:cubicBezTo>
                <a:cubicBezTo>
                  <a:pt x="19830" y="8871"/>
                  <a:pt x="16833" y="7290"/>
                  <a:pt x="15856" y="6776"/>
                </a:cubicBezTo>
                <a:cubicBezTo>
                  <a:pt x="15652" y="6669"/>
                  <a:pt x="15467" y="6407"/>
                  <a:pt x="15318" y="6013"/>
                </a:cubicBezTo>
                <a:cubicBezTo>
                  <a:pt x="14863" y="4811"/>
                  <a:pt x="13848" y="2126"/>
                  <a:pt x="13422" y="997"/>
                </a:cubicBezTo>
                <a:cubicBezTo>
                  <a:pt x="13177" y="346"/>
                  <a:pt x="12823" y="0"/>
                  <a:pt x="12408" y="0"/>
                </a:cubicBezTo>
                <a:lnTo>
                  <a:pt x="8713" y="0"/>
                </a:lnTo>
                <a:lnTo>
                  <a:pt x="6576" y="0"/>
                </a:lnTo>
                <a:close/>
                <a:moveTo>
                  <a:pt x="7100" y="1507"/>
                </a:moveTo>
                <a:lnTo>
                  <a:pt x="8901" y="1507"/>
                </a:lnTo>
                <a:cubicBezTo>
                  <a:pt x="9005" y="1507"/>
                  <a:pt x="9091" y="1729"/>
                  <a:pt x="9095" y="2012"/>
                </a:cubicBezTo>
                <a:lnTo>
                  <a:pt x="9165" y="6280"/>
                </a:lnTo>
                <a:cubicBezTo>
                  <a:pt x="9171" y="6638"/>
                  <a:pt x="9065" y="6937"/>
                  <a:pt x="8933" y="6937"/>
                </a:cubicBezTo>
                <a:lnTo>
                  <a:pt x="5932" y="6937"/>
                </a:lnTo>
                <a:cubicBezTo>
                  <a:pt x="5781" y="6937"/>
                  <a:pt x="5677" y="6527"/>
                  <a:pt x="5732" y="6146"/>
                </a:cubicBezTo>
                <a:lnTo>
                  <a:pt x="6361" y="2742"/>
                </a:lnTo>
                <a:cubicBezTo>
                  <a:pt x="6502" y="1984"/>
                  <a:pt x="6787" y="1507"/>
                  <a:pt x="7100" y="1507"/>
                </a:cubicBezTo>
                <a:close/>
                <a:moveTo>
                  <a:pt x="9960" y="1507"/>
                </a:moveTo>
                <a:lnTo>
                  <a:pt x="12525" y="1507"/>
                </a:lnTo>
                <a:cubicBezTo>
                  <a:pt x="12815" y="1507"/>
                  <a:pt x="13055" y="1783"/>
                  <a:pt x="13205" y="2288"/>
                </a:cubicBezTo>
                <a:lnTo>
                  <a:pt x="14353" y="6142"/>
                </a:lnTo>
                <a:cubicBezTo>
                  <a:pt x="14434" y="6412"/>
                  <a:pt x="14288" y="6937"/>
                  <a:pt x="14133" y="6937"/>
                </a:cubicBezTo>
                <a:lnTo>
                  <a:pt x="10196" y="6937"/>
                </a:lnTo>
                <a:cubicBezTo>
                  <a:pt x="10065" y="6937"/>
                  <a:pt x="9960" y="6688"/>
                  <a:pt x="9947" y="6339"/>
                </a:cubicBezTo>
                <a:lnTo>
                  <a:pt x="9779" y="2044"/>
                </a:lnTo>
                <a:cubicBezTo>
                  <a:pt x="9768" y="1766"/>
                  <a:pt x="9856" y="1507"/>
                  <a:pt x="9960" y="1507"/>
                </a:cubicBezTo>
                <a:close/>
                <a:moveTo>
                  <a:pt x="4159" y="12389"/>
                </a:moveTo>
                <a:cubicBezTo>
                  <a:pt x="3222" y="12389"/>
                  <a:pt x="2463" y="14450"/>
                  <a:pt x="2463" y="16992"/>
                </a:cubicBezTo>
                <a:cubicBezTo>
                  <a:pt x="2463" y="19535"/>
                  <a:pt x="3222" y="21600"/>
                  <a:pt x="4159" y="21600"/>
                </a:cubicBezTo>
                <a:cubicBezTo>
                  <a:pt x="5096" y="21600"/>
                  <a:pt x="5855" y="19535"/>
                  <a:pt x="5855" y="16992"/>
                </a:cubicBezTo>
                <a:cubicBezTo>
                  <a:pt x="5855" y="14450"/>
                  <a:pt x="5096" y="12389"/>
                  <a:pt x="4159" y="12389"/>
                </a:cubicBezTo>
                <a:close/>
                <a:moveTo>
                  <a:pt x="17190" y="12389"/>
                </a:moveTo>
                <a:cubicBezTo>
                  <a:pt x="16253" y="12389"/>
                  <a:pt x="15494" y="14450"/>
                  <a:pt x="15494" y="16992"/>
                </a:cubicBezTo>
                <a:cubicBezTo>
                  <a:pt x="15494" y="19535"/>
                  <a:pt x="16253" y="21600"/>
                  <a:pt x="17190" y="21600"/>
                </a:cubicBezTo>
                <a:cubicBezTo>
                  <a:pt x="18127" y="21600"/>
                  <a:pt x="18888" y="19535"/>
                  <a:pt x="18888" y="16992"/>
                </a:cubicBezTo>
                <a:cubicBezTo>
                  <a:pt x="18888" y="14450"/>
                  <a:pt x="18127" y="12389"/>
                  <a:pt x="17190" y="12389"/>
                </a:cubicBezTo>
                <a:close/>
                <a:moveTo>
                  <a:pt x="4159" y="14829"/>
                </a:moveTo>
                <a:cubicBezTo>
                  <a:pt x="4599" y="14829"/>
                  <a:pt x="4956" y="15798"/>
                  <a:pt x="4956" y="16992"/>
                </a:cubicBezTo>
                <a:cubicBezTo>
                  <a:pt x="4956" y="18187"/>
                  <a:pt x="4599" y="19156"/>
                  <a:pt x="4159" y="19156"/>
                </a:cubicBezTo>
                <a:cubicBezTo>
                  <a:pt x="3719" y="19156"/>
                  <a:pt x="3362" y="18187"/>
                  <a:pt x="3362" y="16992"/>
                </a:cubicBezTo>
                <a:cubicBezTo>
                  <a:pt x="3362" y="15798"/>
                  <a:pt x="3719" y="14829"/>
                  <a:pt x="4159" y="14829"/>
                </a:cubicBezTo>
                <a:close/>
                <a:moveTo>
                  <a:pt x="17190" y="14829"/>
                </a:moveTo>
                <a:cubicBezTo>
                  <a:pt x="17630" y="14829"/>
                  <a:pt x="17987" y="15798"/>
                  <a:pt x="17987" y="16992"/>
                </a:cubicBezTo>
                <a:cubicBezTo>
                  <a:pt x="17987" y="18187"/>
                  <a:pt x="17630" y="19156"/>
                  <a:pt x="17190" y="19156"/>
                </a:cubicBezTo>
                <a:cubicBezTo>
                  <a:pt x="16750" y="19156"/>
                  <a:pt x="16393" y="18187"/>
                  <a:pt x="16393" y="16992"/>
                </a:cubicBezTo>
                <a:cubicBezTo>
                  <a:pt x="16393" y="15798"/>
                  <a:pt x="16750" y="14829"/>
                  <a:pt x="17190" y="14829"/>
                </a:cubicBezTo>
                <a:close/>
              </a:path>
            </a:pathLst>
          </a:custGeom>
          <a:gradFill rotWithShape="0">
            <a:gsLst>
              <a:gs pos="0">
                <a:srgbClr val="460870"/>
              </a:gs>
              <a:gs pos="100000">
                <a:srgbClr val="CB69B0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endParaRPr lang="ru-RU" altLang="ru-RU" sz="3200">
              <a:solidFill>
                <a:srgbClr val="FFFFFF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10262" name="AutoShape 22"/>
          <p:cNvSpPr>
            <a:spLocks/>
          </p:cNvSpPr>
          <p:nvPr/>
        </p:nvSpPr>
        <p:spPr bwMode="auto">
          <a:xfrm>
            <a:off x="13487327" y="9275128"/>
            <a:ext cx="1795462" cy="660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6576" y="0"/>
                </a:moveTo>
                <a:cubicBezTo>
                  <a:pt x="6226" y="0"/>
                  <a:pt x="5884" y="295"/>
                  <a:pt x="5598" y="845"/>
                </a:cubicBezTo>
                <a:cubicBezTo>
                  <a:pt x="4938" y="2115"/>
                  <a:pt x="3969" y="5290"/>
                  <a:pt x="3633" y="5871"/>
                </a:cubicBezTo>
                <a:cubicBezTo>
                  <a:pt x="3493" y="6112"/>
                  <a:pt x="3340" y="6291"/>
                  <a:pt x="3176" y="6344"/>
                </a:cubicBezTo>
                <a:lnTo>
                  <a:pt x="1095" y="7538"/>
                </a:lnTo>
                <a:cubicBezTo>
                  <a:pt x="742" y="7653"/>
                  <a:pt x="478" y="8466"/>
                  <a:pt x="477" y="9431"/>
                </a:cubicBezTo>
                <a:lnTo>
                  <a:pt x="476" y="11765"/>
                </a:lnTo>
                <a:lnTo>
                  <a:pt x="386" y="11765"/>
                </a:lnTo>
                <a:cubicBezTo>
                  <a:pt x="173" y="11765"/>
                  <a:pt x="0" y="12234"/>
                  <a:pt x="0" y="12812"/>
                </a:cubicBezTo>
                <a:lnTo>
                  <a:pt x="0" y="17084"/>
                </a:lnTo>
                <a:cubicBezTo>
                  <a:pt x="0" y="17662"/>
                  <a:pt x="173" y="18132"/>
                  <a:pt x="386" y="18132"/>
                </a:cubicBezTo>
                <a:lnTo>
                  <a:pt x="1314" y="18132"/>
                </a:lnTo>
                <a:lnTo>
                  <a:pt x="2131" y="18132"/>
                </a:lnTo>
                <a:cubicBezTo>
                  <a:pt x="2103" y="17765"/>
                  <a:pt x="2089" y="17382"/>
                  <a:pt x="2089" y="16992"/>
                </a:cubicBezTo>
                <a:cubicBezTo>
                  <a:pt x="2089" y="13890"/>
                  <a:pt x="3016" y="11379"/>
                  <a:pt x="4159" y="11379"/>
                </a:cubicBezTo>
                <a:cubicBezTo>
                  <a:pt x="5302" y="11379"/>
                  <a:pt x="6229" y="13890"/>
                  <a:pt x="6229" y="16992"/>
                </a:cubicBezTo>
                <a:cubicBezTo>
                  <a:pt x="6229" y="17382"/>
                  <a:pt x="6215" y="17765"/>
                  <a:pt x="6187" y="18132"/>
                </a:cubicBezTo>
                <a:lnTo>
                  <a:pt x="15164" y="18132"/>
                </a:lnTo>
                <a:cubicBezTo>
                  <a:pt x="15136" y="17765"/>
                  <a:pt x="15122" y="17382"/>
                  <a:pt x="15122" y="16992"/>
                </a:cubicBezTo>
                <a:cubicBezTo>
                  <a:pt x="15122" y="13890"/>
                  <a:pt x="16047" y="11379"/>
                  <a:pt x="17190" y="11379"/>
                </a:cubicBezTo>
                <a:cubicBezTo>
                  <a:pt x="18333" y="11379"/>
                  <a:pt x="19260" y="13890"/>
                  <a:pt x="19260" y="16992"/>
                </a:cubicBezTo>
                <a:cubicBezTo>
                  <a:pt x="19260" y="17405"/>
                  <a:pt x="19244" y="17809"/>
                  <a:pt x="19213" y="18196"/>
                </a:cubicBezTo>
                <a:lnTo>
                  <a:pt x="20288" y="18196"/>
                </a:lnTo>
                <a:lnTo>
                  <a:pt x="20933" y="18196"/>
                </a:lnTo>
                <a:lnTo>
                  <a:pt x="21216" y="18196"/>
                </a:lnTo>
                <a:cubicBezTo>
                  <a:pt x="21429" y="18196"/>
                  <a:pt x="21600" y="17727"/>
                  <a:pt x="21600" y="17149"/>
                </a:cubicBezTo>
                <a:lnTo>
                  <a:pt x="21600" y="12876"/>
                </a:lnTo>
                <a:cubicBezTo>
                  <a:pt x="21600" y="12298"/>
                  <a:pt x="21429" y="11829"/>
                  <a:pt x="21216" y="11829"/>
                </a:cubicBezTo>
                <a:lnTo>
                  <a:pt x="21123" y="11829"/>
                </a:lnTo>
                <a:lnTo>
                  <a:pt x="21123" y="10547"/>
                </a:lnTo>
                <a:cubicBezTo>
                  <a:pt x="21122" y="9984"/>
                  <a:pt x="20977" y="9502"/>
                  <a:pt x="20774" y="9390"/>
                </a:cubicBezTo>
                <a:cubicBezTo>
                  <a:pt x="19830" y="8871"/>
                  <a:pt x="16833" y="7290"/>
                  <a:pt x="15856" y="6776"/>
                </a:cubicBezTo>
                <a:cubicBezTo>
                  <a:pt x="15652" y="6669"/>
                  <a:pt x="15467" y="6407"/>
                  <a:pt x="15318" y="6013"/>
                </a:cubicBezTo>
                <a:cubicBezTo>
                  <a:pt x="14863" y="4811"/>
                  <a:pt x="13848" y="2126"/>
                  <a:pt x="13422" y="997"/>
                </a:cubicBezTo>
                <a:cubicBezTo>
                  <a:pt x="13177" y="346"/>
                  <a:pt x="12823" y="0"/>
                  <a:pt x="12408" y="0"/>
                </a:cubicBezTo>
                <a:lnTo>
                  <a:pt x="8713" y="0"/>
                </a:lnTo>
                <a:lnTo>
                  <a:pt x="6576" y="0"/>
                </a:lnTo>
                <a:close/>
                <a:moveTo>
                  <a:pt x="7100" y="1507"/>
                </a:moveTo>
                <a:lnTo>
                  <a:pt x="8901" y="1507"/>
                </a:lnTo>
                <a:cubicBezTo>
                  <a:pt x="9005" y="1507"/>
                  <a:pt x="9091" y="1729"/>
                  <a:pt x="9095" y="2012"/>
                </a:cubicBezTo>
                <a:lnTo>
                  <a:pt x="9165" y="6280"/>
                </a:lnTo>
                <a:cubicBezTo>
                  <a:pt x="9171" y="6638"/>
                  <a:pt x="9065" y="6937"/>
                  <a:pt x="8933" y="6937"/>
                </a:cubicBezTo>
                <a:lnTo>
                  <a:pt x="5932" y="6937"/>
                </a:lnTo>
                <a:cubicBezTo>
                  <a:pt x="5781" y="6937"/>
                  <a:pt x="5677" y="6527"/>
                  <a:pt x="5732" y="6146"/>
                </a:cubicBezTo>
                <a:lnTo>
                  <a:pt x="6361" y="2742"/>
                </a:lnTo>
                <a:cubicBezTo>
                  <a:pt x="6502" y="1984"/>
                  <a:pt x="6787" y="1507"/>
                  <a:pt x="7100" y="1507"/>
                </a:cubicBezTo>
                <a:close/>
                <a:moveTo>
                  <a:pt x="9960" y="1507"/>
                </a:moveTo>
                <a:lnTo>
                  <a:pt x="12525" y="1507"/>
                </a:lnTo>
                <a:cubicBezTo>
                  <a:pt x="12815" y="1507"/>
                  <a:pt x="13055" y="1783"/>
                  <a:pt x="13205" y="2288"/>
                </a:cubicBezTo>
                <a:lnTo>
                  <a:pt x="14353" y="6142"/>
                </a:lnTo>
                <a:cubicBezTo>
                  <a:pt x="14434" y="6412"/>
                  <a:pt x="14288" y="6937"/>
                  <a:pt x="14133" y="6937"/>
                </a:cubicBezTo>
                <a:lnTo>
                  <a:pt x="10196" y="6937"/>
                </a:lnTo>
                <a:cubicBezTo>
                  <a:pt x="10065" y="6937"/>
                  <a:pt x="9960" y="6688"/>
                  <a:pt x="9947" y="6339"/>
                </a:cubicBezTo>
                <a:lnTo>
                  <a:pt x="9779" y="2044"/>
                </a:lnTo>
                <a:cubicBezTo>
                  <a:pt x="9768" y="1766"/>
                  <a:pt x="9856" y="1507"/>
                  <a:pt x="9960" y="1507"/>
                </a:cubicBezTo>
                <a:close/>
                <a:moveTo>
                  <a:pt x="4159" y="12389"/>
                </a:moveTo>
                <a:cubicBezTo>
                  <a:pt x="3222" y="12389"/>
                  <a:pt x="2463" y="14450"/>
                  <a:pt x="2463" y="16992"/>
                </a:cubicBezTo>
                <a:cubicBezTo>
                  <a:pt x="2463" y="19535"/>
                  <a:pt x="3222" y="21600"/>
                  <a:pt x="4159" y="21600"/>
                </a:cubicBezTo>
                <a:cubicBezTo>
                  <a:pt x="5096" y="21600"/>
                  <a:pt x="5855" y="19535"/>
                  <a:pt x="5855" y="16992"/>
                </a:cubicBezTo>
                <a:cubicBezTo>
                  <a:pt x="5855" y="14450"/>
                  <a:pt x="5096" y="12389"/>
                  <a:pt x="4159" y="12389"/>
                </a:cubicBezTo>
                <a:close/>
                <a:moveTo>
                  <a:pt x="17190" y="12389"/>
                </a:moveTo>
                <a:cubicBezTo>
                  <a:pt x="16253" y="12389"/>
                  <a:pt x="15494" y="14450"/>
                  <a:pt x="15494" y="16992"/>
                </a:cubicBezTo>
                <a:cubicBezTo>
                  <a:pt x="15494" y="19535"/>
                  <a:pt x="16253" y="21600"/>
                  <a:pt x="17190" y="21600"/>
                </a:cubicBezTo>
                <a:cubicBezTo>
                  <a:pt x="18127" y="21600"/>
                  <a:pt x="18888" y="19535"/>
                  <a:pt x="18888" y="16992"/>
                </a:cubicBezTo>
                <a:cubicBezTo>
                  <a:pt x="18888" y="14450"/>
                  <a:pt x="18127" y="12389"/>
                  <a:pt x="17190" y="12389"/>
                </a:cubicBezTo>
                <a:close/>
                <a:moveTo>
                  <a:pt x="4159" y="14829"/>
                </a:moveTo>
                <a:cubicBezTo>
                  <a:pt x="4599" y="14829"/>
                  <a:pt x="4956" y="15798"/>
                  <a:pt x="4956" y="16992"/>
                </a:cubicBezTo>
                <a:cubicBezTo>
                  <a:pt x="4956" y="18187"/>
                  <a:pt x="4599" y="19156"/>
                  <a:pt x="4159" y="19156"/>
                </a:cubicBezTo>
                <a:cubicBezTo>
                  <a:pt x="3719" y="19156"/>
                  <a:pt x="3362" y="18187"/>
                  <a:pt x="3362" y="16992"/>
                </a:cubicBezTo>
                <a:cubicBezTo>
                  <a:pt x="3362" y="15798"/>
                  <a:pt x="3719" y="14829"/>
                  <a:pt x="4159" y="14829"/>
                </a:cubicBezTo>
                <a:close/>
                <a:moveTo>
                  <a:pt x="17190" y="14829"/>
                </a:moveTo>
                <a:cubicBezTo>
                  <a:pt x="17630" y="14829"/>
                  <a:pt x="17987" y="15798"/>
                  <a:pt x="17987" y="16992"/>
                </a:cubicBezTo>
                <a:cubicBezTo>
                  <a:pt x="17987" y="18187"/>
                  <a:pt x="17630" y="19156"/>
                  <a:pt x="17190" y="19156"/>
                </a:cubicBezTo>
                <a:cubicBezTo>
                  <a:pt x="16750" y="19156"/>
                  <a:pt x="16393" y="18187"/>
                  <a:pt x="16393" y="16992"/>
                </a:cubicBezTo>
                <a:cubicBezTo>
                  <a:pt x="16393" y="15798"/>
                  <a:pt x="16750" y="14829"/>
                  <a:pt x="17190" y="14829"/>
                </a:cubicBezTo>
                <a:close/>
              </a:path>
            </a:pathLst>
          </a:custGeom>
          <a:gradFill rotWithShape="0">
            <a:gsLst>
              <a:gs pos="0">
                <a:srgbClr val="460870"/>
              </a:gs>
              <a:gs pos="100000">
                <a:srgbClr val="CB69B0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endParaRPr lang="ru-RU" altLang="ru-RU" sz="3200">
              <a:solidFill>
                <a:srgbClr val="FFFFFF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10263" name="AutoShape 23"/>
          <p:cNvSpPr>
            <a:spLocks/>
          </p:cNvSpPr>
          <p:nvPr/>
        </p:nvSpPr>
        <p:spPr bwMode="auto">
          <a:xfrm>
            <a:off x="13487327" y="10213340"/>
            <a:ext cx="1795462" cy="661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6576" y="0"/>
                </a:moveTo>
                <a:cubicBezTo>
                  <a:pt x="6226" y="0"/>
                  <a:pt x="5884" y="295"/>
                  <a:pt x="5598" y="845"/>
                </a:cubicBezTo>
                <a:cubicBezTo>
                  <a:pt x="4938" y="2115"/>
                  <a:pt x="3969" y="5290"/>
                  <a:pt x="3633" y="5871"/>
                </a:cubicBezTo>
                <a:cubicBezTo>
                  <a:pt x="3493" y="6112"/>
                  <a:pt x="3340" y="6291"/>
                  <a:pt x="3176" y="6344"/>
                </a:cubicBezTo>
                <a:lnTo>
                  <a:pt x="1095" y="7538"/>
                </a:lnTo>
                <a:cubicBezTo>
                  <a:pt x="742" y="7653"/>
                  <a:pt x="478" y="8466"/>
                  <a:pt x="477" y="9431"/>
                </a:cubicBezTo>
                <a:lnTo>
                  <a:pt x="476" y="11765"/>
                </a:lnTo>
                <a:lnTo>
                  <a:pt x="386" y="11765"/>
                </a:lnTo>
                <a:cubicBezTo>
                  <a:pt x="173" y="11765"/>
                  <a:pt x="0" y="12234"/>
                  <a:pt x="0" y="12812"/>
                </a:cubicBezTo>
                <a:lnTo>
                  <a:pt x="0" y="17084"/>
                </a:lnTo>
                <a:cubicBezTo>
                  <a:pt x="0" y="17662"/>
                  <a:pt x="173" y="18132"/>
                  <a:pt x="386" y="18132"/>
                </a:cubicBezTo>
                <a:lnTo>
                  <a:pt x="1314" y="18132"/>
                </a:lnTo>
                <a:lnTo>
                  <a:pt x="2131" y="18132"/>
                </a:lnTo>
                <a:cubicBezTo>
                  <a:pt x="2103" y="17765"/>
                  <a:pt x="2089" y="17382"/>
                  <a:pt x="2089" y="16992"/>
                </a:cubicBezTo>
                <a:cubicBezTo>
                  <a:pt x="2089" y="13890"/>
                  <a:pt x="3016" y="11379"/>
                  <a:pt x="4159" y="11379"/>
                </a:cubicBezTo>
                <a:cubicBezTo>
                  <a:pt x="5302" y="11379"/>
                  <a:pt x="6229" y="13890"/>
                  <a:pt x="6229" y="16992"/>
                </a:cubicBezTo>
                <a:cubicBezTo>
                  <a:pt x="6229" y="17382"/>
                  <a:pt x="6215" y="17765"/>
                  <a:pt x="6187" y="18132"/>
                </a:cubicBezTo>
                <a:lnTo>
                  <a:pt x="15164" y="18132"/>
                </a:lnTo>
                <a:cubicBezTo>
                  <a:pt x="15136" y="17765"/>
                  <a:pt x="15122" y="17382"/>
                  <a:pt x="15122" y="16992"/>
                </a:cubicBezTo>
                <a:cubicBezTo>
                  <a:pt x="15122" y="13890"/>
                  <a:pt x="16047" y="11379"/>
                  <a:pt x="17190" y="11379"/>
                </a:cubicBezTo>
                <a:cubicBezTo>
                  <a:pt x="18333" y="11379"/>
                  <a:pt x="19260" y="13890"/>
                  <a:pt x="19260" y="16992"/>
                </a:cubicBezTo>
                <a:cubicBezTo>
                  <a:pt x="19260" y="17405"/>
                  <a:pt x="19244" y="17809"/>
                  <a:pt x="19213" y="18196"/>
                </a:cubicBezTo>
                <a:lnTo>
                  <a:pt x="20288" y="18196"/>
                </a:lnTo>
                <a:lnTo>
                  <a:pt x="20933" y="18196"/>
                </a:lnTo>
                <a:lnTo>
                  <a:pt x="21216" y="18196"/>
                </a:lnTo>
                <a:cubicBezTo>
                  <a:pt x="21429" y="18196"/>
                  <a:pt x="21600" y="17727"/>
                  <a:pt x="21600" y="17149"/>
                </a:cubicBezTo>
                <a:lnTo>
                  <a:pt x="21600" y="12876"/>
                </a:lnTo>
                <a:cubicBezTo>
                  <a:pt x="21600" y="12298"/>
                  <a:pt x="21429" y="11829"/>
                  <a:pt x="21216" y="11829"/>
                </a:cubicBezTo>
                <a:lnTo>
                  <a:pt x="21123" y="11829"/>
                </a:lnTo>
                <a:lnTo>
                  <a:pt x="21123" y="10547"/>
                </a:lnTo>
                <a:cubicBezTo>
                  <a:pt x="21122" y="9984"/>
                  <a:pt x="20977" y="9502"/>
                  <a:pt x="20774" y="9390"/>
                </a:cubicBezTo>
                <a:cubicBezTo>
                  <a:pt x="19830" y="8871"/>
                  <a:pt x="16833" y="7290"/>
                  <a:pt x="15856" y="6776"/>
                </a:cubicBezTo>
                <a:cubicBezTo>
                  <a:pt x="15652" y="6669"/>
                  <a:pt x="15467" y="6407"/>
                  <a:pt x="15318" y="6013"/>
                </a:cubicBezTo>
                <a:cubicBezTo>
                  <a:pt x="14863" y="4811"/>
                  <a:pt x="13848" y="2126"/>
                  <a:pt x="13422" y="997"/>
                </a:cubicBezTo>
                <a:cubicBezTo>
                  <a:pt x="13177" y="346"/>
                  <a:pt x="12823" y="0"/>
                  <a:pt x="12408" y="0"/>
                </a:cubicBezTo>
                <a:lnTo>
                  <a:pt x="8713" y="0"/>
                </a:lnTo>
                <a:lnTo>
                  <a:pt x="6576" y="0"/>
                </a:lnTo>
                <a:close/>
                <a:moveTo>
                  <a:pt x="7100" y="1507"/>
                </a:moveTo>
                <a:lnTo>
                  <a:pt x="8901" y="1507"/>
                </a:lnTo>
                <a:cubicBezTo>
                  <a:pt x="9005" y="1507"/>
                  <a:pt x="9091" y="1729"/>
                  <a:pt x="9095" y="2012"/>
                </a:cubicBezTo>
                <a:lnTo>
                  <a:pt x="9165" y="6280"/>
                </a:lnTo>
                <a:cubicBezTo>
                  <a:pt x="9171" y="6638"/>
                  <a:pt x="9065" y="6937"/>
                  <a:pt x="8933" y="6937"/>
                </a:cubicBezTo>
                <a:lnTo>
                  <a:pt x="5932" y="6937"/>
                </a:lnTo>
                <a:cubicBezTo>
                  <a:pt x="5781" y="6937"/>
                  <a:pt x="5677" y="6527"/>
                  <a:pt x="5732" y="6146"/>
                </a:cubicBezTo>
                <a:lnTo>
                  <a:pt x="6361" y="2742"/>
                </a:lnTo>
                <a:cubicBezTo>
                  <a:pt x="6502" y="1984"/>
                  <a:pt x="6787" y="1507"/>
                  <a:pt x="7100" y="1507"/>
                </a:cubicBezTo>
                <a:close/>
                <a:moveTo>
                  <a:pt x="9960" y="1507"/>
                </a:moveTo>
                <a:lnTo>
                  <a:pt x="12525" y="1507"/>
                </a:lnTo>
                <a:cubicBezTo>
                  <a:pt x="12815" y="1507"/>
                  <a:pt x="13055" y="1783"/>
                  <a:pt x="13205" y="2288"/>
                </a:cubicBezTo>
                <a:lnTo>
                  <a:pt x="14353" y="6142"/>
                </a:lnTo>
                <a:cubicBezTo>
                  <a:pt x="14434" y="6412"/>
                  <a:pt x="14288" y="6937"/>
                  <a:pt x="14133" y="6937"/>
                </a:cubicBezTo>
                <a:lnTo>
                  <a:pt x="10196" y="6937"/>
                </a:lnTo>
                <a:cubicBezTo>
                  <a:pt x="10065" y="6937"/>
                  <a:pt x="9960" y="6688"/>
                  <a:pt x="9947" y="6339"/>
                </a:cubicBezTo>
                <a:lnTo>
                  <a:pt x="9779" y="2044"/>
                </a:lnTo>
                <a:cubicBezTo>
                  <a:pt x="9768" y="1766"/>
                  <a:pt x="9856" y="1507"/>
                  <a:pt x="9960" y="1507"/>
                </a:cubicBezTo>
                <a:close/>
                <a:moveTo>
                  <a:pt x="4159" y="12389"/>
                </a:moveTo>
                <a:cubicBezTo>
                  <a:pt x="3222" y="12389"/>
                  <a:pt x="2463" y="14450"/>
                  <a:pt x="2463" y="16992"/>
                </a:cubicBezTo>
                <a:cubicBezTo>
                  <a:pt x="2463" y="19535"/>
                  <a:pt x="3222" y="21600"/>
                  <a:pt x="4159" y="21600"/>
                </a:cubicBezTo>
                <a:cubicBezTo>
                  <a:pt x="5096" y="21600"/>
                  <a:pt x="5855" y="19535"/>
                  <a:pt x="5855" y="16992"/>
                </a:cubicBezTo>
                <a:cubicBezTo>
                  <a:pt x="5855" y="14450"/>
                  <a:pt x="5096" y="12389"/>
                  <a:pt x="4159" y="12389"/>
                </a:cubicBezTo>
                <a:close/>
                <a:moveTo>
                  <a:pt x="17190" y="12389"/>
                </a:moveTo>
                <a:cubicBezTo>
                  <a:pt x="16253" y="12389"/>
                  <a:pt x="15494" y="14450"/>
                  <a:pt x="15494" y="16992"/>
                </a:cubicBezTo>
                <a:cubicBezTo>
                  <a:pt x="15494" y="19535"/>
                  <a:pt x="16253" y="21600"/>
                  <a:pt x="17190" y="21600"/>
                </a:cubicBezTo>
                <a:cubicBezTo>
                  <a:pt x="18127" y="21600"/>
                  <a:pt x="18888" y="19535"/>
                  <a:pt x="18888" y="16992"/>
                </a:cubicBezTo>
                <a:cubicBezTo>
                  <a:pt x="18888" y="14450"/>
                  <a:pt x="18127" y="12389"/>
                  <a:pt x="17190" y="12389"/>
                </a:cubicBezTo>
                <a:close/>
                <a:moveTo>
                  <a:pt x="4159" y="14829"/>
                </a:moveTo>
                <a:cubicBezTo>
                  <a:pt x="4599" y="14829"/>
                  <a:pt x="4956" y="15798"/>
                  <a:pt x="4956" y="16992"/>
                </a:cubicBezTo>
                <a:cubicBezTo>
                  <a:pt x="4956" y="18187"/>
                  <a:pt x="4599" y="19156"/>
                  <a:pt x="4159" y="19156"/>
                </a:cubicBezTo>
                <a:cubicBezTo>
                  <a:pt x="3719" y="19156"/>
                  <a:pt x="3362" y="18187"/>
                  <a:pt x="3362" y="16992"/>
                </a:cubicBezTo>
                <a:cubicBezTo>
                  <a:pt x="3362" y="15798"/>
                  <a:pt x="3719" y="14829"/>
                  <a:pt x="4159" y="14829"/>
                </a:cubicBezTo>
                <a:close/>
                <a:moveTo>
                  <a:pt x="17190" y="14829"/>
                </a:moveTo>
                <a:cubicBezTo>
                  <a:pt x="17630" y="14829"/>
                  <a:pt x="17987" y="15798"/>
                  <a:pt x="17987" y="16992"/>
                </a:cubicBezTo>
                <a:cubicBezTo>
                  <a:pt x="17987" y="18187"/>
                  <a:pt x="17630" y="19156"/>
                  <a:pt x="17190" y="19156"/>
                </a:cubicBezTo>
                <a:cubicBezTo>
                  <a:pt x="16750" y="19156"/>
                  <a:pt x="16393" y="18187"/>
                  <a:pt x="16393" y="16992"/>
                </a:cubicBezTo>
                <a:cubicBezTo>
                  <a:pt x="16393" y="15798"/>
                  <a:pt x="16750" y="14829"/>
                  <a:pt x="17190" y="14829"/>
                </a:cubicBezTo>
                <a:close/>
              </a:path>
            </a:pathLst>
          </a:custGeom>
          <a:gradFill rotWithShape="0">
            <a:gsLst>
              <a:gs pos="0">
                <a:srgbClr val="460870"/>
              </a:gs>
              <a:gs pos="100000">
                <a:srgbClr val="CB69B0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endParaRPr lang="ru-RU" altLang="ru-RU" sz="3200">
              <a:solidFill>
                <a:srgbClr val="FFFFFF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10264" name="AutoShape 24"/>
          <p:cNvSpPr>
            <a:spLocks/>
          </p:cNvSpPr>
          <p:nvPr/>
        </p:nvSpPr>
        <p:spPr bwMode="auto">
          <a:xfrm>
            <a:off x="15654264" y="8335328"/>
            <a:ext cx="1793875" cy="6619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6576" y="0"/>
                </a:moveTo>
                <a:cubicBezTo>
                  <a:pt x="6226" y="0"/>
                  <a:pt x="5884" y="295"/>
                  <a:pt x="5598" y="845"/>
                </a:cubicBezTo>
                <a:cubicBezTo>
                  <a:pt x="4938" y="2115"/>
                  <a:pt x="3969" y="5290"/>
                  <a:pt x="3633" y="5871"/>
                </a:cubicBezTo>
                <a:cubicBezTo>
                  <a:pt x="3493" y="6112"/>
                  <a:pt x="3340" y="6291"/>
                  <a:pt x="3176" y="6344"/>
                </a:cubicBezTo>
                <a:lnTo>
                  <a:pt x="1095" y="7538"/>
                </a:lnTo>
                <a:cubicBezTo>
                  <a:pt x="742" y="7653"/>
                  <a:pt x="478" y="8466"/>
                  <a:pt x="477" y="9431"/>
                </a:cubicBezTo>
                <a:lnTo>
                  <a:pt x="476" y="11765"/>
                </a:lnTo>
                <a:lnTo>
                  <a:pt x="386" y="11765"/>
                </a:lnTo>
                <a:cubicBezTo>
                  <a:pt x="173" y="11765"/>
                  <a:pt x="0" y="12234"/>
                  <a:pt x="0" y="12812"/>
                </a:cubicBezTo>
                <a:lnTo>
                  <a:pt x="0" y="17084"/>
                </a:lnTo>
                <a:cubicBezTo>
                  <a:pt x="0" y="17662"/>
                  <a:pt x="173" y="18132"/>
                  <a:pt x="386" y="18132"/>
                </a:cubicBezTo>
                <a:lnTo>
                  <a:pt x="1314" y="18132"/>
                </a:lnTo>
                <a:lnTo>
                  <a:pt x="2131" y="18132"/>
                </a:lnTo>
                <a:cubicBezTo>
                  <a:pt x="2103" y="17765"/>
                  <a:pt x="2089" y="17382"/>
                  <a:pt x="2089" y="16992"/>
                </a:cubicBezTo>
                <a:cubicBezTo>
                  <a:pt x="2089" y="13890"/>
                  <a:pt x="3016" y="11379"/>
                  <a:pt x="4159" y="11379"/>
                </a:cubicBezTo>
                <a:cubicBezTo>
                  <a:pt x="5302" y="11379"/>
                  <a:pt x="6229" y="13890"/>
                  <a:pt x="6229" y="16992"/>
                </a:cubicBezTo>
                <a:cubicBezTo>
                  <a:pt x="6229" y="17382"/>
                  <a:pt x="6215" y="17765"/>
                  <a:pt x="6187" y="18132"/>
                </a:cubicBezTo>
                <a:lnTo>
                  <a:pt x="15164" y="18132"/>
                </a:lnTo>
                <a:cubicBezTo>
                  <a:pt x="15136" y="17765"/>
                  <a:pt x="15122" y="17382"/>
                  <a:pt x="15122" y="16992"/>
                </a:cubicBezTo>
                <a:cubicBezTo>
                  <a:pt x="15122" y="13890"/>
                  <a:pt x="16047" y="11379"/>
                  <a:pt x="17190" y="11379"/>
                </a:cubicBezTo>
                <a:cubicBezTo>
                  <a:pt x="18333" y="11379"/>
                  <a:pt x="19260" y="13890"/>
                  <a:pt x="19260" y="16992"/>
                </a:cubicBezTo>
                <a:cubicBezTo>
                  <a:pt x="19260" y="17405"/>
                  <a:pt x="19244" y="17809"/>
                  <a:pt x="19213" y="18196"/>
                </a:cubicBezTo>
                <a:lnTo>
                  <a:pt x="20288" y="18196"/>
                </a:lnTo>
                <a:lnTo>
                  <a:pt x="20933" y="18196"/>
                </a:lnTo>
                <a:lnTo>
                  <a:pt x="21216" y="18196"/>
                </a:lnTo>
                <a:cubicBezTo>
                  <a:pt x="21429" y="18196"/>
                  <a:pt x="21600" y="17727"/>
                  <a:pt x="21600" y="17149"/>
                </a:cubicBezTo>
                <a:lnTo>
                  <a:pt x="21600" y="12876"/>
                </a:lnTo>
                <a:cubicBezTo>
                  <a:pt x="21600" y="12298"/>
                  <a:pt x="21429" y="11829"/>
                  <a:pt x="21216" y="11829"/>
                </a:cubicBezTo>
                <a:lnTo>
                  <a:pt x="21123" y="11829"/>
                </a:lnTo>
                <a:lnTo>
                  <a:pt x="21123" y="10547"/>
                </a:lnTo>
                <a:cubicBezTo>
                  <a:pt x="21122" y="9984"/>
                  <a:pt x="20977" y="9502"/>
                  <a:pt x="20774" y="9390"/>
                </a:cubicBezTo>
                <a:cubicBezTo>
                  <a:pt x="19830" y="8871"/>
                  <a:pt x="16833" y="7290"/>
                  <a:pt x="15856" y="6776"/>
                </a:cubicBezTo>
                <a:cubicBezTo>
                  <a:pt x="15652" y="6669"/>
                  <a:pt x="15467" y="6407"/>
                  <a:pt x="15318" y="6013"/>
                </a:cubicBezTo>
                <a:cubicBezTo>
                  <a:pt x="14863" y="4811"/>
                  <a:pt x="13848" y="2126"/>
                  <a:pt x="13422" y="997"/>
                </a:cubicBezTo>
                <a:cubicBezTo>
                  <a:pt x="13177" y="346"/>
                  <a:pt x="12823" y="0"/>
                  <a:pt x="12408" y="0"/>
                </a:cubicBezTo>
                <a:lnTo>
                  <a:pt x="8713" y="0"/>
                </a:lnTo>
                <a:lnTo>
                  <a:pt x="6576" y="0"/>
                </a:lnTo>
                <a:close/>
                <a:moveTo>
                  <a:pt x="7100" y="1507"/>
                </a:moveTo>
                <a:lnTo>
                  <a:pt x="8901" y="1507"/>
                </a:lnTo>
                <a:cubicBezTo>
                  <a:pt x="9005" y="1507"/>
                  <a:pt x="9091" y="1729"/>
                  <a:pt x="9095" y="2012"/>
                </a:cubicBezTo>
                <a:lnTo>
                  <a:pt x="9165" y="6280"/>
                </a:lnTo>
                <a:cubicBezTo>
                  <a:pt x="9171" y="6638"/>
                  <a:pt x="9065" y="6937"/>
                  <a:pt x="8933" y="6937"/>
                </a:cubicBezTo>
                <a:lnTo>
                  <a:pt x="5932" y="6937"/>
                </a:lnTo>
                <a:cubicBezTo>
                  <a:pt x="5781" y="6937"/>
                  <a:pt x="5677" y="6527"/>
                  <a:pt x="5732" y="6146"/>
                </a:cubicBezTo>
                <a:lnTo>
                  <a:pt x="6361" y="2742"/>
                </a:lnTo>
                <a:cubicBezTo>
                  <a:pt x="6502" y="1984"/>
                  <a:pt x="6787" y="1507"/>
                  <a:pt x="7100" y="1507"/>
                </a:cubicBezTo>
                <a:close/>
                <a:moveTo>
                  <a:pt x="9960" y="1507"/>
                </a:moveTo>
                <a:lnTo>
                  <a:pt x="12525" y="1507"/>
                </a:lnTo>
                <a:cubicBezTo>
                  <a:pt x="12815" y="1507"/>
                  <a:pt x="13055" y="1783"/>
                  <a:pt x="13205" y="2288"/>
                </a:cubicBezTo>
                <a:lnTo>
                  <a:pt x="14353" y="6142"/>
                </a:lnTo>
                <a:cubicBezTo>
                  <a:pt x="14434" y="6412"/>
                  <a:pt x="14288" y="6937"/>
                  <a:pt x="14133" y="6937"/>
                </a:cubicBezTo>
                <a:lnTo>
                  <a:pt x="10196" y="6937"/>
                </a:lnTo>
                <a:cubicBezTo>
                  <a:pt x="10065" y="6937"/>
                  <a:pt x="9960" y="6688"/>
                  <a:pt x="9947" y="6339"/>
                </a:cubicBezTo>
                <a:lnTo>
                  <a:pt x="9779" y="2044"/>
                </a:lnTo>
                <a:cubicBezTo>
                  <a:pt x="9768" y="1766"/>
                  <a:pt x="9856" y="1507"/>
                  <a:pt x="9960" y="1507"/>
                </a:cubicBezTo>
                <a:close/>
                <a:moveTo>
                  <a:pt x="4159" y="12389"/>
                </a:moveTo>
                <a:cubicBezTo>
                  <a:pt x="3222" y="12389"/>
                  <a:pt x="2463" y="14450"/>
                  <a:pt x="2463" y="16992"/>
                </a:cubicBezTo>
                <a:cubicBezTo>
                  <a:pt x="2463" y="19535"/>
                  <a:pt x="3222" y="21600"/>
                  <a:pt x="4159" y="21600"/>
                </a:cubicBezTo>
                <a:cubicBezTo>
                  <a:pt x="5096" y="21600"/>
                  <a:pt x="5855" y="19535"/>
                  <a:pt x="5855" y="16992"/>
                </a:cubicBezTo>
                <a:cubicBezTo>
                  <a:pt x="5855" y="14450"/>
                  <a:pt x="5096" y="12389"/>
                  <a:pt x="4159" y="12389"/>
                </a:cubicBezTo>
                <a:close/>
                <a:moveTo>
                  <a:pt x="17190" y="12389"/>
                </a:moveTo>
                <a:cubicBezTo>
                  <a:pt x="16253" y="12389"/>
                  <a:pt x="15494" y="14450"/>
                  <a:pt x="15494" y="16992"/>
                </a:cubicBezTo>
                <a:cubicBezTo>
                  <a:pt x="15494" y="19535"/>
                  <a:pt x="16253" y="21600"/>
                  <a:pt x="17190" y="21600"/>
                </a:cubicBezTo>
                <a:cubicBezTo>
                  <a:pt x="18127" y="21600"/>
                  <a:pt x="18888" y="19535"/>
                  <a:pt x="18888" y="16992"/>
                </a:cubicBezTo>
                <a:cubicBezTo>
                  <a:pt x="18888" y="14450"/>
                  <a:pt x="18127" y="12389"/>
                  <a:pt x="17190" y="12389"/>
                </a:cubicBezTo>
                <a:close/>
                <a:moveTo>
                  <a:pt x="4159" y="14829"/>
                </a:moveTo>
                <a:cubicBezTo>
                  <a:pt x="4599" y="14829"/>
                  <a:pt x="4956" y="15798"/>
                  <a:pt x="4956" y="16992"/>
                </a:cubicBezTo>
                <a:cubicBezTo>
                  <a:pt x="4956" y="18187"/>
                  <a:pt x="4599" y="19156"/>
                  <a:pt x="4159" y="19156"/>
                </a:cubicBezTo>
                <a:cubicBezTo>
                  <a:pt x="3719" y="19156"/>
                  <a:pt x="3362" y="18187"/>
                  <a:pt x="3362" y="16992"/>
                </a:cubicBezTo>
                <a:cubicBezTo>
                  <a:pt x="3362" y="15798"/>
                  <a:pt x="3719" y="14829"/>
                  <a:pt x="4159" y="14829"/>
                </a:cubicBezTo>
                <a:close/>
                <a:moveTo>
                  <a:pt x="17190" y="14829"/>
                </a:moveTo>
                <a:cubicBezTo>
                  <a:pt x="17630" y="14829"/>
                  <a:pt x="17987" y="15798"/>
                  <a:pt x="17987" y="16992"/>
                </a:cubicBezTo>
                <a:cubicBezTo>
                  <a:pt x="17987" y="18187"/>
                  <a:pt x="17630" y="19156"/>
                  <a:pt x="17190" y="19156"/>
                </a:cubicBezTo>
                <a:cubicBezTo>
                  <a:pt x="16750" y="19156"/>
                  <a:pt x="16393" y="18187"/>
                  <a:pt x="16393" y="16992"/>
                </a:cubicBezTo>
                <a:cubicBezTo>
                  <a:pt x="16393" y="15798"/>
                  <a:pt x="16750" y="14829"/>
                  <a:pt x="17190" y="14829"/>
                </a:cubicBezTo>
                <a:close/>
              </a:path>
            </a:pathLst>
          </a:custGeom>
          <a:gradFill rotWithShape="0">
            <a:gsLst>
              <a:gs pos="0">
                <a:srgbClr val="460870"/>
              </a:gs>
              <a:gs pos="100000">
                <a:srgbClr val="CB69B0"/>
              </a:gs>
            </a:gsLst>
            <a:lin ang="5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endParaRPr lang="ru-RU" altLang="ru-RU" sz="3200">
              <a:solidFill>
                <a:srgbClr val="FFFFFF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10265" name="AutoShape 25"/>
          <p:cNvSpPr>
            <a:spLocks/>
          </p:cNvSpPr>
          <p:nvPr/>
        </p:nvSpPr>
        <p:spPr bwMode="auto">
          <a:xfrm>
            <a:off x="17819614" y="9275128"/>
            <a:ext cx="1795463" cy="660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6576" y="0"/>
                </a:moveTo>
                <a:cubicBezTo>
                  <a:pt x="6226" y="0"/>
                  <a:pt x="5884" y="295"/>
                  <a:pt x="5598" y="845"/>
                </a:cubicBezTo>
                <a:cubicBezTo>
                  <a:pt x="4938" y="2115"/>
                  <a:pt x="3969" y="5290"/>
                  <a:pt x="3633" y="5871"/>
                </a:cubicBezTo>
                <a:cubicBezTo>
                  <a:pt x="3493" y="6112"/>
                  <a:pt x="3340" y="6291"/>
                  <a:pt x="3176" y="6344"/>
                </a:cubicBezTo>
                <a:lnTo>
                  <a:pt x="1095" y="7538"/>
                </a:lnTo>
                <a:cubicBezTo>
                  <a:pt x="742" y="7653"/>
                  <a:pt x="478" y="8466"/>
                  <a:pt x="477" y="9431"/>
                </a:cubicBezTo>
                <a:lnTo>
                  <a:pt x="476" y="11765"/>
                </a:lnTo>
                <a:lnTo>
                  <a:pt x="386" y="11765"/>
                </a:lnTo>
                <a:cubicBezTo>
                  <a:pt x="173" y="11765"/>
                  <a:pt x="0" y="12234"/>
                  <a:pt x="0" y="12812"/>
                </a:cubicBezTo>
                <a:lnTo>
                  <a:pt x="0" y="17084"/>
                </a:lnTo>
                <a:cubicBezTo>
                  <a:pt x="0" y="17662"/>
                  <a:pt x="173" y="18132"/>
                  <a:pt x="386" y="18132"/>
                </a:cubicBezTo>
                <a:lnTo>
                  <a:pt x="1314" y="18132"/>
                </a:lnTo>
                <a:lnTo>
                  <a:pt x="2131" y="18132"/>
                </a:lnTo>
                <a:cubicBezTo>
                  <a:pt x="2103" y="17765"/>
                  <a:pt x="2089" y="17382"/>
                  <a:pt x="2089" y="16992"/>
                </a:cubicBezTo>
                <a:cubicBezTo>
                  <a:pt x="2089" y="13890"/>
                  <a:pt x="3016" y="11379"/>
                  <a:pt x="4159" y="11379"/>
                </a:cubicBezTo>
                <a:cubicBezTo>
                  <a:pt x="5302" y="11379"/>
                  <a:pt x="6229" y="13890"/>
                  <a:pt x="6229" y="16992"/>
                </a:cubicBezTo>
                <a:cubicBezTo>
                  <a:pt x="6229" y="17382"/>
                  <a:pt x="6215" y="17765"/>
                  <a:pt x="6187" y="18132"/>
                </a:cubicBezTo>
                <a:lnTo>
                  <a:pt x="15164" y="18132"/>
                </a:lnTo>
                <a:cubicBezTo>
                  <a:pt x="15136" y="17765"/>
                  <a:pt x="15122" y="17382"/>
                  <a:pt x="15122" y="16992"/>
                </a:cubicBezTo>
                <a:cubicBezTo>
                  <a:pt x="15122" y="13890"/>
                  <a:pt x="16047" y="11379"/>
                  <a:pt x="17190" y="11379"/>
                </a:cubicBezTo>
                <a:cubicBezTo>
                  <a:pt x="18333" y="11379"/>
                  <a:pt x="19260" y="13890"/>
                  <a:pt x="19260" y="16992"/>
                </a:cubicBezTo>
                <a:cubicBezTo>
                  <a:pt x="19260" y="17405"/>
                  <a:pt x="19244" y="17809"/>
                  <a:pt x="19213" y="18196"/>
                </a:cubicBezTo>
                <a:lnTo>
                  <a:pt x="20288" y="18196"/>
                </a:lnTo>
                <a:lnTo>
                  <a:pt x="20933" y="18196"/>
                </a:lnTo>
                <a:lnTo>
                  <a:pt x="21216" y="18196"/>
                </a:lnTo>
                <a:cubicBezTo>
                  <a:pt x="21429" y="18196"/>
                  <a:pt x="21600" y="17727"/>
                  <a:pt x="21600" y="17149"/>
                </a:cubicBezTo>
                <a:lnTo>
                  <a:pt x="21600" y="12876"/>
                </a:lnTo>
                <a:cubicBezTo>
                  <a:pt x="21600" y="12298"/>
                  <a:pt x="21429" y="11829"/>
                  <a:pt x="21216" y="11829"/>
                </a:cubicBezTo>
                <a:lnTo>
                  <a:pt x="21123" y="11829"/>
                </a:lnTo>
                <a:lnTo>
                  <a:pt x="21123" y="10547"/>
                </a:lnTo>
                <a:cubicBezTo>
                  <a:pt x="21122" y="9984"/>
                  <a:pt x="20977" y="9502"/>
                  <a:pt x="20774" y="9390"/>
                </a:cubicBezTo>
                <a:cubicBezTo>
                  <a:pt x="19830" y="8871"/>
                  <a:pt x="16833" y="7290"/>
                  <a:pt x="15856" y="6776"/>
                </a:cubicBezTo>
                <a:cubicBezTo>
                  <a:pt x="15652" y="6669"/>
                  <a:pt x="15467" y="6407"/>
                  <a:pt x="15318" y="6013"/>
                </a:cubicBezTo>
                <a:cubicBezTo>
                  <a:pt x="14863" y="4811"/>
                  <a:pt x="13848" y="2126"/>
                  <a:pt x="13422" y="997"/>
                </a:cubicBezTo>
                <a:cubicBezTo>
                  <a:pt x="13177" y="346"/>
                  <a:pt x="12823" y="0"/>
                  <a:pt x="12408" y="0"/>
                </a:cubicBezTo>
                <a:lnTo>
                  <a:pt x="8713" y="0"/>
                </a:lnTo>
                <a:lnTo>
                  <a:pt x="6576" y="0"/>
                </a:lnTo>
                <a:close/>
                <a:moveTo>
                  <a:pt x="7100" y="1507"/>
                </a:moveTo>
                <a:lnTo>
                  <a:pt x="8901" y="1507"/>
                </a:lnTo>
                <a:cubicBezTo>
                  <a:pt x="9005" y="1507"/>
                  <a:pt x="9091" y="1729"/>
                  <a:pt x="9095" y="2012"/>
                </a:cubicBezTo>
                <a:lnTo>
                  <a:pt x="9165" y="6280"/>
                </a:lnTo>
                <a:cubicBezTo>
                  <a:pt x="9171" y="6638"/>
                  <a:pt x="9065" y="6937"/>
                  <a:pt x="8933" y="6937"/>
                </a:cubicBezTo>
                <a:lnTo>
                  <a:pt x="5932" y="6937"/>
                </a:lnTo>
                <a:cubicBezTo>
                  <a:pt x="5781" y="6937"/>
                  <a:pt x="5677" y="6527"/>
                  <a:pt x="5732" y="6146"/>
                </a:cubicBezTo>
                <a:lnTo>
                  <a:pt x="6361" y="2742"/>
                </a:lnTo>
                <a:cubicBezTo>
                  <a:pt x="6502" y="1984"/>
                  <a:pt x="6787" y="1507"/>
                  <a:pt x="7100" y="1507"/>
                </a:cubicBezTo>
                <a:close/>
                <a:moveTo>
                  <a:pt x="9960" y="1507"/>
                </a:moveTo>
                <a:lnTo>
                  <a:pt x="12525" y="1507"/>
                </a:lnTo>
                <a:cubicBezTo>
                  <a:pt x="12815" y="1507"/>
                  <a:pt x="13055" y="1783"/>
                  <a:pt x="13205" y="2288"/>
                </a:cubicBezTo>
                <a:lnTo>
                  <a:pt x="14353" y="6142"/>
                </a:lnTo>
                <a:cubicBezTo>
                  <a:pt x="14434" y="6412"/>
                  <a:pt x="14288" y="6937"/>
                  <a:pt x="14133" y="6937"/>
                </a:cubicBezTo>
                <a:lnTo>
                  <a:pt x="10196" y="6937"/>
                </a:lnTo>
                <a:cubicBezTo>
                  <a:pt x="10065" y="6937"/>
                  <a:pt x="9960" y="6688"/>
                  <a:pt x="9947" y="6339"/>
                </a:cubicBezTo>
                <a:lnTo>
                  <a:pt x="9779" y="2044"/>
                </a:lnTo>
                <a:cubicBezTo>
                  <a:pt x="9768" y="1766"/>
                  <a:pt x="9856" y="1507"/>
                  <a:pt x="9960" y="1507"/>
                </a:cubicBezTo>
                <a:close/>
                <a:moveTo>
                  <a:pt x="4159" y="12389"/>
                </a:moveTo>
                <a:cubicBezTo>
                  <a:pt x="3222" y="12389"/>
                  <a:pt x="2463" y="14450"/>
                  <a:pt x="2463" y="16992"/>
                </a:cubicBezTo>
                <a:cubicBezTo>
                  <a:pt x="2463" y="19535"/>
                  <a:pt x="3222" y="21600"/>
                  <a:pt x="4159" y="21600"/>
                </a:cubicBezTo>
                <a:cubicBezTo>
                  <a:pt x="5096" y="21600"/>
                  <a:pt x="5855" y="19535"/>
                  <a:pt x="5855" y="16992"/>
                </a:cubicBezTo>
                <a:cubicBezTo>
                  <a:pt x="5855" y="14450"/>
                  <a:pt x="5096" y="12389"/>
                  <a:pt x="4159" y="12389"/>
                </a:cubicBezTo>
                <a:close/>
                <a:moveTo>
                  <a:pt x="17190" y="12389"/>
                </a:moveTo>
                <a:cubicBezTo>
                  <a:pt x="16253" y="12389"/>
                  <a:pt x="15494" y="14450"/>
                  <a:pt x="15494" y="16992"/>
                </a:cubicBezTo>
                <a:cubicBezTo>
                  <a:pt x="15494" y="19535"/>
                  <a:pt x="16253" y="21600"/>
                  <a:pt x="17190" y="21600"/>
                </a:cubicBezTo>
                <a:cubicBezTo>
                  <a:pt x="18127" y="21600"/>
                  <a:pt x="18888" y="19535"/>
                  <a:pt x="18888" y="16992"/>
                </a:cubicBezTo>
                <a:cubicBezTo>
                  <a:pt x="18888" y="14450"/>
                  <a:pt x="18127" y="12389"/>
                  <a:pt x="17190" y="12389"/>
                </a:cubicBezTo>
                <a:close/>
                <a:moveTo>
                  <a:pt x="4159" y="14829"/>
                </a:moveTo>
                <a:cubicBezTo>
                  <a:pt x="4599" y="14829"/>
                  <a:pt x="4956" y="15798"/>
                  <a:pt x="4956" y="16992"/>
                </a:cubicBezTo>
                <a:cubicBezTo>
                  <a:pt x="4956" y="18187"/>
                  <a:pt x="4599" y="19156"/>
                  <a:pt x="4159" y="19156"/>
                </a:cubicBezTo>
                <a:cubicBezTo>
                  <a:pt x="3719" y="19156"/>
                  <a:pt x="3362" y="18187"/>
                  <a:pt x="3362" y="16992"/>
                </a:cubicBezTo>
                <a:cubicBezTo>
                  <a:pt x="3362" y="15798"/>
                  <a:pt x="3719" y="14829"/>
                  <a:pt x="4159" y="14829"/>
                </a:cubicBezTo>
                <a:close/>
                <a:moveTo>
                  <a:pt x="17190" y="14829"/>
                </a:moveTo>
                <a:cubicBezTo>
                  <a:pt x="17630" y="14829"/>
                  <a:pt x="17987" y="15798"/>
                  <a:pt x="17987" y="16992"/>
                </a:cubicBezTo>
                <a:cubicBezTo>
                  <a:pt x="17987" y="18187"/>
                  <a:pt x="17630" y="19156"/>
                  <a:pt x="17190" y="19156"/>
                </a:cubicBezTo>
                <a:cubicBezTo>
                  <a:pt x="16750" y="19156"/>
                  <a:pt x="16393" y="18187"/>
                  <a:pt x="16393" y="16992"/>
                </a:cubicBezTo>
                <a:cubicBezTo>
                  <a:pt x="16393" y="15798"/>
                  <a:pt x="16750" y="14829"/>
                  <a:pt x="17190" y="14829"/>
                </a:cubicBezTo>
                <a:close/>
              </a:path>
            </a:pathLst>
          </a:custGeom>
          <a:solidFill>
            <a:srgbClr val="8217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endParaRPr lang="ru-RU" altLang="ru-RU" sz="3200">
              <a:solidFill>
                <a:srgbClr val="FFFFFF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10266" name="AutoShape 26"/>
          <p:cNvSpPr>
            <a:spLocks/>
          </p:cNvSpPr>
          <p:nvPr/>
        </p:nvSpPr>
        <p:spPr bwMode="auto">
          <a:xfrm>
            <a:off x="17819614" y="10213340"/>
            <a:ext cx="1795463" cy="661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6576" y="0"/>
                </a:moveTo>
                <a:cubicBezTo>
                  <a:pt x="6226" y="0"/>
                  <a:pt x="5884" y="295"/>
                  <a:pt x="5598" y="845"/>
                </a:cubicBezTo>
                <a:cubicBezTo>
                  <a:pt x="4938" y="2115"/>
                  <a:pt x="3969" y="5290"/>
                  <a:pt x="3633" y="5871"/>
                </a:cubicBezTo>
                <a:cubicBezTo>
                  <a:pt x="3493" y="6112"/>
                  <a:pt x="3340" y="6291"/>
                  <a:pt x="3176" y="6344"/>
                </a:cubicBezTo>
                <a:lnTo>
                  <a:pt x="1095" y="7538"/>
                </a:lnTo>
                <a:cubicBezTo>
                  <a:pt x="742" y="7653"/>
                  <a:pt x="478" y="8466"/>
                  <a:pt x="477" y="9431"/>
                </a:cubicBezTo>
                <a:lnTo>
                  <a:pt x="476" y="11765"/>
                </a:lnTo>
                <a:lnTo>
                  <a:pt x="386" y="11765"/>
                </a:lnTo>
                <a:cubicBezTo>
                  <a:pt x="173" y="11765"/>
                  <a:pt x="0" y="12234"/>
                  <a:pt x="0" y="12812"/>
                </a:cubicBezTo>
                <a:lnTo>
                  <a:pt x="0" y="17084"/>
                </a:lnTo>
                <a:cubicBezTo>
                  <a:pt x="0" y="17662"/>
                  <a:pt x="173" y="18132"/>
                  <a:pt x="386" y="18132"/>
                </a:cubicBezTo>
                <a:lnTo>
                  <a:pt x="1314" y="18132"/>
                </a:lnTo>
                <a:lnTo>
                  <a:pt x="2131" y="18132"/>
                </a:lnTo>
                <a:cubicBezTo>
                  <a:pt x="2103" y="17765"/>
                  <a:pt x="2089" y="17382"/>
                  <a:pt x="2089" y="16992"/>
                </a:cubicBezTo>
                <a:cubicBezTo>
                  <a:pt x="2089" y="13890"/>
                  <a:pt x="3016" y="11379"/>
                  <a:pt x="4159" y="11379"/>
                </a:cubicBezTo>
                <a:cubicBezTo>
                  <a:pt x="5302" y="11379"/>
                  <a:pt x="6229" y="13890"/>
                  <a:pt x="6229" y="16992"/>
                </a:cubicBezTo>
                <a:cubicBezTo>
                  <a:pt x="6229" y="17382"/>
                  <a:pt x="6215" y="17765"/>
                  <a:pt x="6187" y="18132"/>
                </a:cubicBezTo>
                <a:lnTo>
                  <a:pt x="15164" y="18132"/>
                </a:lnTo>
                <a:cubicBezTo>
                  <a:pt x="15136" y="17765"/>
                  <a:pt x="15122" y="17382"/>
                  <a:pt x="15122" y="16992"/>
                </a:cubicBezTo>
                <a:cubicBezTo>
                  <a:pt x="15122" y="13890"/>
                  <a:pt x="16047" y="11379"/>
                  <a:pt x="17190" y="11379"/>
                </a:cubicBezTo>
                <a:cubicBezTo>
                  <a:pt x="18333" y="11379"/>
                  <a:pt x="19260" y="13890"/>
                  <a:pt x="19260" y="16992"/>
                </a:cubicBezTo>
                <a:cubicBezTo>
                  <a:pt x="19260" y="17405"/>
                  <a:pt x="19244" y="17809"/>
                  <a:pt x="19213" y="18196"/>
                </a:cubicBezTo>
                <a:lnTo>
                  <a:pt x="20288" y="18196"/>
                </a:lnTo>
                <a:lnTo>
                  <a:pt x="20933" y="18196"/>
                </a:lnTo>
                <a:lnTo>
                  <a:pt x="21216" y="18196"/>
                </a:lnTo>
                <a:cubicBezTo>
                  <a:pt x="21429" y="18196"/>
                  <a:pt x="21600" y="17727"/>
                  <a:pt x="21600" y="17149"/>
                </a:cubicBezTo>
                <a:lnTo>
                  <a:pt x="21600" y="12876"/>
                </a:lnTo>
                <a:cubicBezTo>
                  <a:pt x="21600" y="12298"/>
                  <a:pt x="21429" y="11829"/>
                  <a:pt x="21216" y="11829"/>
                </a:cubicBezTo>
                <a:lnTo>
                  <a:pt x="21123" y="11829"/>
                </a:lnTo>
                <a:lnTo>
                  <a:pt x="21123" y="10547"/>
                </a:lnTo>
                <a:cubicBezTo>
                  <a:pt x="21122" y="9984"/>
                  <a:pt x="20977" y="9502"/>
                  <a:pt x="20774" y="9390"/>
                </a:cubicBezTo>
                <a:cubicBezTo>
                  <a:pt x="19830" y="8871"/>
                  <a:pt x="16833" y="7290"/>
                  <a:pt x="15856" y="6776"/>
                </a:cubicBezTo>
                <a:cubicBezTo>
                  <a:pt x="15652" y="6669"/>
                  <a:pt x="15467" y="6407"/>
                  <a:pt x="15318" y="6013"/>
                </a:cubicBezTo>
                <a:cubicBezTo>
                  <a:pt x="14863" y="4811"/>
                  <a:pt x="13848" y="2126"/>
                  <a:pt x="13422" y="997"/>
                </a:cubicBezTo>
                <a:cubicBezTo>
                  <a:pt x="13177" y="346"/>
                  <a:pt x="12823" y="0"/>
                  <a:pt x="12408" y="0"/>
                </a:cubicBezTo>
                <a:lnTo>
                  <a:pt x="8713" y="0"/>
                </a:lnTo>
                <a:lnTo>
                  <a:pt x="6576" y="0"/>
                </a:lnTo>
                <a:close/>
                <a:moveTo>
                  <a:pt x="7100" y="1507"/>
                </a:moveTo>
                <a:lnTo>
                  <a:pt x="8901" y="1507"/>
                </a:lnTo>
                <a:cubicBezTo>
                  <a:pt x="9005" y="1507"/>
                  <a:pt x="9091" y="1729"/>
                  <a:pt x="9095" y="2012"/>
                </a:cubicBezTo>
                <a:lnTo>
                  <a:pt x="9165" y="6280"/>
                </a:lnTo>
                <a:cubicBezTo>
                  <a:pt x="9171" y="6638"/>
                  <a:pt x="9065" y="6937"/>
                  <a:pt x="8933" y="6937"/>
                </a:cubicBezTo>
                <a:lnTo>
                  <a:pt x="5932" y="6937"/>
                </a:lnTo>
                <a:cubicBezTo>
                  <a:pt x="5781" y="6937"/>
                  <a:pt x="5677" y="6527"/>
                  <a:pt x="5732" y="6146"/>
                </a:cubicBezTo>
                <a:lnTo>
                  <a:pt x="6361" y="2742"/>
                </a:lnTo>
                <a:cubicBezTo>
                  <a:pt x="6502" y="1984"/>
                  <a:pt x="6787" y="1507"/>
                  <a:pt x="7100" y="1507"/>
                </a:cubicBezTo>
                <a:close/>
                <a:moveTo>
                  <a:pt x="9960" y="1507"/>
                </a:moveTo>
                <a:lnTo>
                  <a:pt x="12525" y="1507"/>
                </a:lnTo>
                <a:cubicBezTo>
                  <a:pt x="12815" y="1507"/>
                  <a:pt x="13055" y="1783"/>
                  <a:pt x="13205" y="2288"/>
                </a:cubicBezTo>
                <a:lnTo>
                  <a:pt x="14353" y="6142"/>
                </a:lnTo>
                <a:cubicBezTo>
                  <a:pt x="14434" y="6412"/>
                  <a:pt x="14288" y="6937"/>
                  <a:pt x="14133" y="6937"/>
                </a:cubicBezTo>
                <a:lnTo>
                  <a:pt x="10196" y="6937"/>
                </a:lnTo>
                <a:cubicBezTo>
                  <a:pt x="10065" y="6937"/>
                  <a:pt x="9960" y="6688"/>
                  <a:pt x="9947" y="6339"/>
                </a:cubicBezTo>
                <a:lnTo>
                  <a:pt x="9779" y="2044"/>
                </a:lnTo>
                <a:cubicBezTo>
                  <a:pt x="9768" y="1766"/>
                  <a:pt x="9856" y="1507"/>
                  <a:pt x="9960" y="1507"/>
                </a:cubicBezTo>
                <a:close/>
                <a:moveTo>
                  <a:pt x="4159" y="12389"/>
                </a:moveTo>
                <a:cubicBezTo>
                  <a:pt x="3222" y="12389"/>
                  <a:pt x="2463" y="14450"/>
                  <a:pt x="2463" y="16992"/>
                </a:cubicBezTo>
                <a:cubicBezTo>
                  <a:pt x="2463" y="19535"/>
                  <a:pt x="3222" y="21600"/>
                  <a:pt x="4159" y="21600"/>
                </a:cubicBezTo>
                <a:cubicBezTo>
                  <a:pt x="5096" y="21600"/>
                  <a:pt x="5855" y="19535"/>
                  <a:pt x="5855" y="16992"/>
                </a:cubicBezTo>
                <a:cubicBezTo>
                  <a:pt x="5855" y="14450"/>
                  <a:pt x="5096" y="12389"/>
                  <a:pt x="4159" y="12389"/>
                </a:cubicBezTo>
                <a:close/>
                <a:moveTo>
                  <a:pt x="17190" y="12389"/>
                </a:moveTo>
                <a:cubicBezTo>
                  <a:pt x="16253" y="12389"/>
                  <a:pt x="15494" y="14450"/>
                  <a:pt x="15494" y="16992"/>
                </a:cubicBezTo>
                <a:cubicBezTo>
                  <a:pt x="15494" y="19535"/>
                  <a:pt x="16253" y="21600"/>
                  <a:pt x="17190" y="21600"/>
                </a:cubicBezTo>
                <a:cubicBezTo>
                  <a:pt x="18127" y="21600"/>
                  <a:pt x="18888" y="19535"/>
                  <a:pt x="18888" y="16992"/>
                </a:cubicBezTo>
                <a:cubicBezTo>
                  <a:pt x="18888" y="14450"/>
                  <a:pt x="18127" y="12389"/>
                  <a:pt x="17190" y="12389"/>
                </a:cubicBezTo>
                <a:close/>
                <a:moveTo>
                  <a:pt x="4159" y="14829"/>
                </a:moveTo>
                <a:cubicBezTo>
                  <a:pt x="4599" y="14829"/>
                  <a:pt x="4956" y="15798"/>
                  <a:pt x="4956" y="16992"/>
                </a:cubicBezTo>
                <a:cubicBezTo>
                  <a:pt x="4956" y="18187"/>
                  <a:pt x="4599" y="19156"/>
                  <a:pt x="4159" y="19156"/>
                </a:cubicBezTo>
                <a:cubicBezTo>
                  <a:pt x="3719" y="19156"/>
                  <a:pt x="3362" y="18187"/>
                  <a:pt x="3362" y="16992"/>
                </a:cubicBezTo>
                <a:cubicBezTo>
                  <a:pt x="3362" y="15798"/>
                  <a:pt x="3719" y="14829"/>
                  <a:pt x="4159" y="14829"/>
                </a:cubicBezTo>
                <a:close/>
                <a:moveTo>
                  <a:pt x="17190" y="14829"/>
                </a:moveTo>
                <a:cubicBezTo>
                  <a:pt x="17630" y="14829"/>
                  <a:pt x="17987" y="15798"/>
                  <a:pt x="17987" y="16992"/>
                </a:cubicBezTo>
                <a:cubicBezTo>
                  <a:pt x="17987" y="18187"/>
                  <a:pt x="17630" y="19156"/>
                  <a:pt x="17190" y="19156"/>
                </a:cubicBezTo>
                <a:cubicBezTo>
                  <a:pt x="16750" y="19156"/>
                  <a:pt x="16393" y="18187"/>
                  <a:pt x="16393" y="16992"/>
                </a:cubicBezTo>
                <a:cubicBezTo>
                  <a:pt x="16393" y="15798"/>
                  <a:pt x="16750" y="14829"/>
                  <a:pt x="17190" y="14829"/>
                </a:cubicBezTo>
                <a:close/>
              </a:path>
            </a:pathLst>
          </a:custGeom>
          <a:solidFill>
            <a:srgbClr val="8217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endParaRPr lang="ru-RU" altLang="ru-RU" sz="3200">
              <a:solidFill>
                <a:srgbClr val="FFFFFF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10267" name="AutoShape 27"/>
          <p:cNvSpPr>
            <a:spLocks/>
          </p:cNvSpPr>
          <p:nvPr/>
        </p:nvSpPr>
        <p:spPr bwMode="auto">
          <a:xfrm>
            <a:off x="19986552" y="8335328"/>
            <a:ext cx="1795462" cy="6619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6576" y="0"/>
                </a:moveTo>
                <a:cubicBezTo>
                  <a:pt x="6226" y="0"/>
                  <a:pt x="5884" y="295"/>
                  <a:pt x="5598" y="845"/>
                </a:cubicBezTo>
                <a:cubicBezTo>
                  <a:pt x="4938" y="2115"/>
                  <a:pt x="3969" y="5290"/>
                  <a:pt x="3633" y="5871"/>
                </a:cubicBezTo>
                <a:cubicBezTo>
                  <a:pt x="3493" y="6112"/>
                  <a:pt x="3340" y="6291"/>
                  <a:pt x="3176" y="6344"/>
                </a:cubicBezTo>
                <a:lnTo>
                  <a:pt x="1095" y="7538"/>
                </a:lnTo>
                <a:cubicBezTo>
                  <a:pt x="742" y="7653"/>
                  <a:pt x="478" y="8466"/>
                  <a:pt x="477" y="9431"/>
                </a:cubicBezTo>
                <a:lnTo>
                  <a:pt x="476" y="11765"/>
                </a:lnTo>
                <a:lnTo>
                  <a:pt x="386" y="11765"/>
                </a:lnTo>
                <a:cubicBezTo>
                  <a:pt x="173" y="11765"/>
                  <a:pt x="0" y="12234"/>
                  <a:pt x="0" y="12812"/>
                </a:cubicBezTo>
                <a:lnTo>
                  <a:pt x="0" y="17084"/>
                </a:lnTo>
                <a:cubicBezTo>
                  <a:pt x="0" y="17662"/>
                  <a:pt x="173" y="18132"/>
                  <a:pt x="386" y="18132"/>
                </a:cubicBezTo>
                <a:lnTo>
                  <a:pt x="1314" y="18132"/>
                </a:lnTo>
                <a:lnTo>
                  <a:pt x="2131" y="18132"/>
                </a:lnTo>
                <a:cubicBezTo>
                  <a:pt x="2103" y="17765"/>
                  <a:pt x="2089" y="17382"/>
                  <a:pt x="2089" y="16992"/>
                </a:cubicBezTo>
                <a:cubicBezTo>
                  <a:pt x="2089" y="13890"/>
                  <a:pt x="3016" y="11379"/>
                  <a:pt x="4159" y="11379"/>
                </a:cubicBezTo>
                <a:cubicBezTo>
                  <a:pt x="5302" y="11379"/>
                  <a:pt x="6229" y="13890"/>
                  <a:pt x="6229" y="16992"/>
                </a:cubicBezTo>
                <a:cubicBezTo>
                  <a:pt x="6229" y="17382"/>
                  <a:pt x="6215" y="17765"/>
                  <a:pt x="6187" y="18132"/>
                </a:cubicBezTo>
                <a:lnTo>
                  <a:pt x="15164" y="18132"/>
                </a:lnTo>
                <a:cubicBezTo>
                  <a:pt x="15136" y="17765"/>
                  <a:pt x="15122" y="17382"/>
                  <a:pt x="15122" y="16992"/>
                </a:cubicBezTo>
                <a:cubicBezTo>
                  <a:pt x="15122" y="13890"/>
                  <a:pt x="16047" y="11379"/>
                  <a:pt x="17190" y="11379"/>
                </a:cubicBezTo>
                <a:cubicBezTo>
                  <a:pt x="18333" y="11379"/>
                  <a:pt x="19260" y="13890"/>
                  <a:pt x="19260" y="16992"/>
                </a:cubicBezTo>
                <a:cubicBezTo>
                  <a:pt x="19260" y="17405"/>
                  <a:pt x="19244" y="17809"/>
                  <a:pt x="19213" y="18196"/>
                </a:cubicBezTo>
                <a:lnTo>
                  <a:pt x="20288" y="18196"/>
                </a:lnTo>
                <a:lnTo>
                  <a:pt x="20933" y="18196"/>
                </a:lnTo>
                <a:lnTo>
                  <a:pt x="21216" y="18196"/>
                </a:lnTo>
                <a:cubicBezTo>
                  <a:pt x="21429" y="18196"/>
                  <a:pt x="21600" y="17727"/>
                  <a:pt x="21600" y="17149"/>
                </a:cubicBezTo>
                <a:lnTo>
                  <a:pt x="21600" y="12876"/>
                </a:lnTo>
                <a:cubicBezTo>
                  <a:pt x="21600" y="12298"/>
                  <a:pt x="21429" y="11829"/>
                  <a:pt x="21216" y="11829"/>
                </a:cubicBezTo>
                <a:lnTo>
                  <a:pt x="21123" y="11829"/>
                </a:lnTo>
                <a:lnTo>
                  <a:pt x="21123" y="10547"/>
                </a:lnTo>
                <a:cubicBezTo>
                  <a:pt x="21122" y="9984"/>
                  <a:pt x="20977" y="9502"/>
                  <a:pt x="20774" y="9390"/>
                </a:cubicBezTo>
                <a:cubicBezTo>
                  <a:pt x="19830" y="8871"/>
                  <a:pt x="16833" y="7290"/>
                  <a:pt x="15856" y="6776"/>
                </a:cubicBezTo>
                <a:cubicBezTo>
                  <a:pt x="15652" y="6669"/>
                  <a:pt x="15467" y="6407"/>
                  <a:pt x="15318" y="6013"/>
                </a:cubicBezTo>
                <a:cubicBezTo>
                  <a:pt x="14863" y="4811"/>
                  <a:pt x="13848" y="2126"/>
                  <a:pt x="13422" y="997"/>
                </a:cubicBezTo>
                <a:cubicBezTo>
                  <a:pt x="13177" y="346"/>
                  <a:pt x="12823" y="0"/>
                  <a:pt x="12408" y="0"/>
                </a:cubicBezTo>
                <a:lnTo>
                  <a:pt x="8713" y="0"/>
                </a:lnTo>
                <a:lnTo>
                  <a:pt x="6576" y="0"/>
                </a:lnTo>
                <a:close/>
                <a:moveTo>
                  <a:pt x="7100" y="1507"/>
                </a:moveTo>
                <a:lnTo>
                  <a:pt x="8901" y="1507"/>
                </a:lnTo>
                <a:cubicBezTo>
                  <a:pt x="9005" y="1507"/>
                  <a:pt x="9091" y="1729"/>
                  <a:pt x="9095" y="2012"/>
                </a:cubicBezTo>
                <a:lnTo>
                  <a:pt x="9165" y="6280"/>
                </a:lnTo>
                <a:cubicBezTo>
                  <a:pt x="9171" y="6638"/>
                  <a:pt x="9065" y="6937"/>
                  <a:pt x="8933" y="6937"/>
                </a:cubicBezTo>
                <a:lnTo>
                  <a:pt x="5932" y="6937"/>
                </a:lnTo>
                <a:cubicBezTo>
                  <a:pt x="5781" y="6937"/>
                  <a:pt x="5677" y="6527"/>
                  <a:pt x="5732" y="6146"/>
                </a:cubicBezTo>
                <a:lnTo>
                  <a:pt x="6361" y="2742"/>
                </a:lnTo>
                <a:cubicBezTo>
                  <a:pt x="6502" y="1984"/>
                  <a:pt x="6787" y="1507"/>
                  <a:pt x="7100" y="1507"/>
                </a:cubicBezTo>
                <a:close/>
                <a:moveTo>
                  <a:pt x="9960" y="1507"/>
                </a:moveTo>
                <a:lnTo>
                  <a:pt x="12525" y="1507"/>
                </a:lnTo>
                <a:cubicBezTo>
                  <a:pt x="12815" y="1507"/>
                  <a:pt x="13055" y="1783"/>
                  <a:pt x="13205" y="2288"/>
                </a:cubicBezTo>
                <a:lnTo>
                  <a:pt x="14353" y="6142"/>
                </a:lnTo>
                <a:cubicBezTo>
                  <a:pt x="14434" y="6412"/>
                  <a:pt x="14288" y="6937"/>
                  <a:pt x="14133" y="6937"/>
                </a:cubicBezTo>
                <a:lnTo>
                  <a:pt x="10196" y="6937"/>
                </a:lnTo>
                <a:cubicBezTo>
                  <a:pt x="10065" y="6937"/>
                  <a:pt x="9960" y="6688"/>
                  <a:pt x="9947" y="6339"/>
                </a:cubicBezTo>
                <a:lnTo>
                  <a:pt x="9779" y="2044"/>
                </a:lnTo>
                <a:cubicBezTo>
                  <a:pt x="9768" y="1766"/>
                  <a:pt x="9856" y="1507"/>
                  <a:pt x="9960" y="1507"/>
                </a:cubicBezTo>
                <a:close/>
                <a:moveTo>
                  <a:pt x="4159" y="12389"/>
                </a:moveTo>
                <a:cubicBezTo>
                  <a:pt x="3222" y="12389"/>
                  <a:pt x="2463" y="14450"/>
                  <a:pt x="2463" y="16992"/>
                </a:cubicBezTo>
                <a:cubicBezTo>
                  <a:pt x="2463" y="19535"/>
                  <a:pt x="3222" y="21600"/>
                  <a:pt x="4159" y="21600"/>
                </a:cubicBezTo>
                <a:cubicBezTo>
                  <a:pt x="5096" y="21600"/>
                  <a:pt x="5855" y="19535"/>
                  <a:pt x="5855" y="16992"/>
                </a:cubicBezTo>
                <a:cubicBezTo>
                  <a:pt x="5855" y="14450"/>
                  <a:pt x="5096" y="12389"/>
                  <a:pt x="4159" y="12389"/>
                </a:cubicBezTo>
                <a:close/>
                <a:moveTo>
                  <a:pt x="17190" y="12389"/>
                </a:moveTo>
                <a:cubicBezTo>
                  <a:pt x="16253" y="12389"/>
                  <a:pt x="15494" y="14450"/>
                  <a:pt x="15494" y="16992"/>
                </a:cubicBezTo>
                <a:cubicBezTo>
                  <a:pt x="15494" y="19535"/>
                  <a:pt x="16253" y="21600"/>
                  <a:pt x="17190" y="21600"/>
                </a:cubicBezTo>
                <a:cubicBezTo>
                  <a:pt x="18127" y="21600"/>
                  <a:pt x="18888" y="19535"/>
                  <a:pt x="18888" y="16992"/>
                </a:cubicBezTo>
                <a:cubicBezTo>
                  <a:pt x="18888" y="14450"/>
                  <a:pt x="18127" y="12389"/>
                  <a:pt x="17190" y="12389"/>
                </a:cubicBezTo>
                <a:close/>
                <a:moveTo>
                  <a:pt x="4159" y="14829"/>
                </a:moveTo>
                <a:cubicBezTo>
                  <a:pt x="4599" y="14829"/>
                  <a:pt x="4956" y="15798"/>
                  <a:pt x="4956" y="16992"/>
                </a:cubicBezTo>
                <a:cubicBezTo>
                  <a:pt x="4956" y="18187"/>
                  <a:pt x="4599" y="19156"/>
                  <a:pt x="4159" y="19156"/>
                </a:cubicBezTo>
                <a:cubicBezTo>
                  <a:pt x="3719" y="19156"/>
                  <a:pt x="3362" y="18187"/>
                  <a:pt x="3362" y="16992"/>
                </a:cubicBezTo>
                <a:cubicBezTo>
                  <a:pt x="3362" y="15798"/>
                  <a:pt x="3719" y="14829"/>
                  <a:pt x="4159" y="14829"/>
                </a:cubicBezTo>
                <a:close/>
                <a:moveTo>
                  <a:pt x="17190" y="14829"/>
                </a:moveTo>
                <a:cubicBezTo>
                  <a:pt x="17630" y="14829"/>
                  <a:pt x="17987" y="15798"/>
                  <a:pt x="17987" y="16992"/>
                </a:cubicBezTo>
                <a:cubicBezTo>
                  <a:pt x="17987" y="18187"/>
                  <a:pt x="17630" y="19156"/>
                  <a:pt x="17190" y="19156"/>
                </a:cubicBezTo>
                <a:cubicBezTo>
                  <a:pt x="16750" y="19156"/>
                  <a:pt x="16393" y="18187"/>
                  <a:pt x="16393" y="16992"/>
                </a:cubicBezTo>
                <a:cubicBezTo>
                  <a:pt x="16393" y="15798"/>
                  <a:pt x="16750" y="14829"/>
                  <a:pt x="17190" y="14829"/>
                </a:cubicBezTo>
                <a:close/>
              </a:path>
            </a:pathLst>
          </a:custGeom>
          <a:solidFill>
            <a:srgbClr val="8217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endParaRPr lang="ru-RU" altLang="ru-RU" sz="3200">
              <a:solidFill>
                <a:srgbClr val="FFFFFF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10268" name="AutoShape 28"/>
          <p:cNvSpPr>
            <a:spLocks/>
          </p:cNvSpPr>
          <p:nvPr/>
        </p:nvSpPr>
        <p:spPr bwMode="auto">
          <a:xfrm>
            <a:off x="19986552" y="9275128"/>
            <a:ext cx="1795462" cy="660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6576" y="0"/>
                </a:moveTo>
                <a:cubicBezTo>
                  <a:pt x="6226" y="0"/>
                  <a:pt x="5884" y="295"/>
                  <a:pt x="5598" y="845"/>
                </a:cubicBezTo>
                <a:cubicBezTo>
                  <a:pt x="4938" y="2115"/>
                  <a:pt x="3969" y="5290"/>
                  <a:pt x="3633" y="5871"/>
                </a:cubicBezTo>
                <a:cubicBezTo>
                  <a:pt x="3493" y="6112"/>
                  <a:pt x="3340" y="6291"/>
                  <a:pt x="3176" y="6344"/>
                </a:cubicBezTo>
                <a:lnTo>
                  <a:pt x="1095" y="7538"/>
                </a:lnTo>
                <a:cubicBezTo>
                  <a:pt x="742" y="7653"/>
                  <a:pt x="478" y="8466"/>
                  <a:pt x="477" y="9431"/>
                </a:cubicBezTo>
                <a:lnTo>
                  <a:pt x="476" y="11765"/>
                </a:lnTo>
                <a:lnTo>
                  <a:pt x="386" y="11765"/>
                </a:lnTo>
                <a:cubicBezTo>
                  <a:pt x="173" y="11765"/>
                  <a:pt x="0" y="12234"/>
                  <a:pt x="0" y="12812"/>
                </a:cubicBezTo>
                <a:lnTo>
                  <a:pt x="0" y="17084"/>
                </a:lnTo>
                <a:cubicBezTo>
                  <a:pt x="0" y="17662"/>
                  <a:pt x="173" y="18132"/>
                  <a:pt x="386" y="18132"/>
                </a:cubicBezTo>
                <a:lnTo>
                  <a:pt x="1314" y="18132"/>
                </a:lnTo>
                <a:lnTo>
                  <a:pt x="2131" y="18132"/>
                </a:lnTo>
                <a:cubicBezTo>
                  <a:pt x="2103" y="17765"/>
                  <a:pt x="2089" y="17382"/>
                  <a:pt x="2089" y="16992"/>
                </a:cubicBezTo>
                <a:cubicBezTo>
                  <a:pt x="2089" y="13890"/>
                  <a:pt x="3016" y="11379"/>
                  <a:pt x="4159" y="11379"/>
                </a:cubicBezTo>
                <a:cubicBezTo>
                  <a:pt x="5302" y="11379"/>
                  <a:pt x="6229" y="13890"/>
                  <a:pt x="6229" y="16992"/>
                </a:cubicBezTo>
                <a:cubicBezTo>
                  <a:pt x="6229" y="17382"/>
                  <a:pt x="6215" y="17765"/>
                  <a:pt x="6187" y="18132"/>
                </a:cubicBezTo>
                <a:lnTo>
                  <a:pt x="15164" y="18132"/>
                </a:lnTo>
                <a:cubicBezTo>
                  <a:pt x="15136" y="17765"/>
                  <a:pt x="15122" y="17382"/>
                  <a:pt x="15122" y="16992"/>
                </a:cubicBezTo>
                <a:cubicBezTo>
                  <a:pt x="15122" y="13890"/>
                  <a:pt x="16047" y="11379"/>
                  <a:pt x="17190" y="11379"/>
                </a:cubicBezTo>
                <a:cubicBezTo>
                  <a:pt x="18333" y="11379"/>
                  <a:pt x="19260" y="13890"/>
                  <a:pt x="19260" y="16992"/>
                </a:cubicBezTo>
                <a:cubicBezTo>
                  <a:pt x="19260" y="17405"/>
                  <a:pt x="19244" y="17809"/>
                  <a:pt x="19213" y="18196"/>
                </a:cubicBezTo>
                <a:lnTo>
                  <a:pt x="20288" y="18196"/>
                </a:lnTo>
                <a:lnTo>
                  <a:pt x="20933" y="18196"/>
                </a:lnTo>
                <a:lnTo>
                  <a:pt x="21216" y="18196"/>
                </a:lnTo>
                <a:cubicBezTo>
                  <a:pt x="21429" y="18196"/>
                  <a:pt x="21600" y="17727"/>
                  <a:pt x="21600" y="17149"/>
                </a:cubicBezTo>
                <a:lnTo>
                  <a:pt x="21600" y="12876"/>
                </a:lnTo>
                <a:cubicBezTo>
                  <a:pt x="21600" y="12298"/>
                  <a:pt x="21429" y="11829"/>
                  <a:pt x="21216" y="11829"/>
                </a:cubicBezTo>
                <a:lnTo>
                  <a:pt x="21123" y="11829"/>
                </a:lnTo>
                <a:lnTo>
                  <a:pt x="21123" y="10547"/>
                </a:lnTo>
                <a:cubicBezTo>
                  <a:pt x="21122" y="9984"/>
                  <a:pt x="20977" y="9502"/>
                  <a:pt x="20774" y="9390"/>
                </a:cubicBezTo>
                <a:cubicBezTo>
                  <a:pt x="19830" y="8871"/>
                  <a:pt x="16833" y="7290"/>
                  <a:pt x="15856" y="6776"/>
                </a:cubicBezTo>
                <a:cubicBezTo>
                  <a:pt x="15652" y="6669"/>
                  <a:pt x="15467" y="6407"/>
                  <a:pt x="15318" y="6013"/>
                </a:cubicBezTo>
                <a:cubicBezTo>
                  <a:pt x="14863" y="4811"/>
                  <a:pt x="13848" y="2126"/>
                  <a:pt x="13422" y="997"/>
                </a:cubicBezTo>
                <a:cubicBezTo>
                  <a:pt x="13177" y="346"/>
                  <a:pt x="12823" y="0"/>
                  <a:pt x="12408" y="0"/>
                </a:cubicBezTo>
                <a:lnTo>
                  <a:pt x="8713" y="0"/>
                </a:lnTo>
                <a:lnTo>
                  <a:pt x="6576" y="0"/>
                </a:lnTo>
                <a:close/>
                <a:moveTo>
                  <a:pt x="7100" y="1507"/>
                </a:moveTo>
                <a:lnTo>
                  <a:pt x="8901" y="1507"/>
                </a:lnTo>
                <a:cubicBezTo>
                  <a:pt x="9005" y="1507"/>
                  <a:pt x="9091" y="1729"/>
                  <a:pt x="9095" y="2012"/>
                </a:cubicBezTo>
                <a:lnTo>
                  <a:pt x="9165" y="6280"/>
                </a:lnTo>
                <a:cubicBezTo>
                  <a:pt x="9171" y="6638"/>
                  <a:pt x="9065" y="6937"/>
                  <a:pt x="8933" y="6937"/>
                </a:cubicBezTo>
                <a:lnTo>
                  <a:pt x="5932" y="6937"/>
                </a:lnTo>
                <a:cubicBezTo>
                  <a:pt x="5781" y="6937"/>
                  <a:pt x="5677" y="6527"/>
                  <a:pt x="5732" y="6146"/>
                </a:cubicBezTo>
                <a:lnTo>
                  <a:pt x="6361" y="2742"/>
                </a:lnTo>
                <a:cubicBezTo>
                  <a:pt x="6502" y="1984"/>
                  <a:pt x="6787" y="1507"/>
                  <a:pt x="7100" y="1507"/>
                </a:cubicBezTo>
                <a:close/>
                <a:moveTo>
                  <a:pt x="9960" y="1507"/>
                </a:moveTo>
                <a:lnTo>
                  <a:pt x="12525" y="1507"/>
                </a:lnTo>
                <a:cubicBezTo>
                  <a:pt x="12815" y="1507"/>
                  <a:pt x="13055" y="1783"/>
                  <a:pt x="13205" y="2288"/>
                </a:cubicBezTo>
                <a:lnTo>
                  <a:pt x="14353" y="6142"/>
                </a:lnTo>
                <a:cubicBezTo>
                  <a:pt x="14434" y="6412"/>
                  <a:pt x="14288" y="6937"/>
                  <a:pt x="14133" y="6937"/>
                </a:cubicBezTo>
                <a:lnTo>
                  <a:pt x="10196" y="6937"/>
                </a:lnTo>
                <a:cubicBezTo>
                  <a:pt x="10065" y="6937"/>
                  <a:pt x="9960" y="6688"/>
                  <a:pt x="9947" y="6339"/>
                </a:cubicBezTo>
                <a:lnTo>
                  <a:pt x="9779" y="2044"/>
                </a:lnTo>
                <a:cubicBezTo>
                  <a:pt x="9768" y="1766"/>
                  <a:pt x="9856" y="1507"/>
                  <a:pt x="9960" y="1507"/>
                </a:cubicBezTo>
                <a:close/>
                <a:moveTo>
                  <a:pt x="4159" y="12389"/>
                </a:moveTo>
                <a:cubicBezTo>
                  <a:pt x="3222" y="12389"/>
                  <a:pt x="2463" y="14450"/>
                  <a:pt x="2463" y="16992"/>
                </a:cubicBezTo>
                <a:cubicBezTo>
                  <a:pt x="2463" y="19535"/>
                  <a:pt x="3222" y="21600"/>
                  <a:pt x="4159" y="21600"/>
                </a:cubicBezTo>
                <a:cubicBezTo>
                  <a:pt x="5096" y="21600"/>
                  <a:pt x="5855" y="19535"/>
                  <a:pt x="5855" y="16992"/>
                </a:cubicBezTo>
                <a:cubicBezTo>
                  <a:pt x="5855" y="14450"/>
                  <a:pt x="5096" y="12389"/>
                  <a:pt x="4159" y="12389"/>
                </a:cubicBezTo>
                <a:close/>
                <a:moveTo>
                  <a:pt x="17190" y="12389"/>
                </a:moveTo>
                <a:cubicBezTo>
                  <a:pt x="16253" y="12389"/>
                  <a:pt x="15494" y="14450"/>
                  <a:pt x="15494" y="16992"/>
                </a:cubicBezTo>
                <a:cubicBezTo>
                  <a:pt x="15494" y="19535"/>
                  <a:pt x="16253" y="21600"/>
                  <a:pt x="17190" y="21600"/>
                </a:cubicBezTo>
                <a:cubicBezTo>
                  <a:pt x="18127" y="21600"/>
                  <a:pt x="18888" y="19535"/>
                  <a:pt x="18888" y="16992"/>
                </a:cubicBezTo>
                <a:cubicBezTo>
                  <a:pt x="18888" y="14450"/>
                  <a:pt x="18127" y="12389"/>
                  <a:pt x="17190" y="12389"/>
                </a:cubicBezTo>
                <a:close/>
                <a:moveTo>
                  <a:pt x="4159" y="14829"/>
                </a:moveTo>
                <a:cubicBezTo>
                  <a:pt x="4599" y="14829"/>
                  <a:pt x="4956" y="15798"/>
                  <a:pt x="4956" y="16992"/>
                </a:cubicBezTo>
                <a:cubicBezTo>
                  <a:pt x="4956" y="18187"/>
                  <a:pt x="4599" y="19156"/>
                  <a:pt x="4159" y="19156"/>
                </a:cubicBezTo>
                <a:cubicBezTo>
                  <a:pt x="3719" y="19156"/>
                  <a:pt x="3362" y="18187"/>
                  <a:pt x="3362" y="16992"/>
                </a:cubicBezTo>
                <a:cubicBezTo>
                  <a:pt x="3362" y="15798"/>
                  <a:pt x="3719" y="14829"/>
                  <a:pt x="4159" y="14829"/>
                </a:cubicBezTo>
                <a:close/>
                <a:moveTo>
                  <a:pt x="17190" y="14829"/>
                </a:moveTo>
                <a:cubicBezTo>
                  <a:pt x="17630" y="14829"/>
                  <a:pt x="17987" y="15798"/>
                  <a:pt x="17987" y="16992"/>
                </a:cubicBezTo>
                <a:cubicBezTo>
                  <a:pt x="17987" y="18187"/>
                  <a:pt x="17630" y="19156"/>
                  <a:pt x="17190" y="19156"/>
                </a:cubicBezTo>
                <a:cubicBezTo>
                  <a:pt x="16750" y="19156"/>
                  <a:pt x="16393" y="18187"/>
                  <a:pt x="16393" y="16992"/>
                </a:cubicBezTo>
                <a:cubicBezTo>
                  <a:pt x="16393" y="15798"/>
                  <a:pt x="16750" y="14829"/>
                  <a:pt x="17190" y="14829"/>
                </a:cubicBezTo>
                <a:close/>
              </a:path>
            </a:pathLst>
          </a:custGeom>
          <a:solidFill>
            <a:srgbClr val="8217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endParaRPr lang="ru-RU" altLang="ru-RU" sz="3200">
              <a:solidFill>
                <a:srgbClr val="FFFFFF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10269" name="AutoShape 29"/>
          <p:cNvSpPr>
            <a:spLocks/>
          </p:cNvSpPr>
          <p:nvPr/>
        </p:nvSpPr>
        <p:spPr bwMode="auto">
          <a:xfrm>
            <a:off x="19986552" y="10213340"/>
            <a:ext cx="1795462" cy="6619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6576" y="0"/>
                </a:moveTo>
                <a:cubicBezTo>
                  <a:pt x="6226" y="0"/>
                  <a:pt x="5884" y="295"/>
                  <a:pt x="5598" y="845"/>
                </a:cubicBezTo>
                <a:cubicBezTo>
                  <a:pt x="4938" y="2115"/>
                  <a:pt x="3969" y="5290"/>
                  <a:pt x="3633" y="5871"/>
                </a:cubicBezTo>
                <a:cubicBezTo>
                  <a:pt x="3493" y="6112"/>
                  <a:pt x="3340" y="6291"/>
                  <a:pt x="3176" y="6344"/>
                </a:cubicBezTo>
                <a:lnTo>
                  <a:pt x="1095" y="7538"/>
                </a:lnTo>
                <a:cubicBezTo>
                  <a:pt x="742" y="7653"/>
                  <a:pt x="478" y="8466"/>
                  <a:pt x="477" y="9431"/>
                </a:cubicBezTo>
                <a:lnTo>
                  <a:pt x="476" y="11765"/>
                </a:lnTo>
                <a:lnTo>
                  <a:pt x="386" y="11765"/>
                </a:lnTo>
                <a:cubicBezTo>
                  <a:pt x="173" y="11765"/>
                  <a:pt x="0" y="12234"/>
                  <a:pt x="0" y="12812"/>
                </a:cubicBezTo>
                <a:lnTo>
                  <a:pt x="0" y="17084"/>
                </a:lnTo>
                <a:cubicBezTo>
                  <a:pt x="0" y="17662"/>
                  <a:pt x="173" y="18132"/>
                  <a:pt x="386" y="18132"/>
                </a:cubicBezTo>
                <a:lnTo>
                  <a:pt x="1314" y="18132"/>
                </a:lnTo>
                <a:lnTo>
                  <a:pt x="2131" y="18132"/>
                </a:lnTo>
                <a:cubicBezTo>
                  <a:pt x="2103" y="17765"/>
                  <a:pt x="2089" y="17382"/>
                  <a:pt x="2089" y="16992"/>
                </a:cubicBezTo>
                <a:cubicBezTo>
                  <a:pt x="2089" y="13890"/>
                  <a:pt x="3016" y="11379"/>
                  <a:pt x="4159" y="11379"/>
                </a:cubicBezTo>
                <a:cubicBezTo>
                  <a:pt x="5302" y="11379"/>
                  <a:pt x="6229" y="13890"/>
                  <a:pt x="6229" y="16992"/>
                </a:cubicBezTo>
                <a:cubicBezTo>
                  <a:pt x="6229" y="17382"/>
                  <a:pt x="6215" y="17765"/>
                  <a:pt x="6187" y="18132"/>
                </a:cubicBezTo>
                <a:lnTo>
                  <a:pt x="15164" y="18132"/>
                </a:lnTo>
                <a:cubicBezTo>
                  <a:pt x="15136" y="17765"/>
                  <a:pt x="15122" y="17382"/>
                  <a:pt x="15122" y="16992"/>
                </a:cubicBezTo>
                <a:cubicBezTo>
                  <a:pt x="15122" y="13890"/>
                  <a:pt x="16047" y="11379"/>
                  <a:pt x="17190" y="11379"/>
                </a:cubicBezTo>
                <a:cubicBezTo>
                  <a:pt x="18333" y="11379"/>
                  <a:pt x="19260" y="13890"/>
                  <a:pt x="19260" y="16992"/>
                </a:cubicBezTo>
                <a:cubicBezTo>
                  <a:pt x="19260" y="17405"/>
                  <a:pt x="19244" y="17809"/>
                  <a:pt x="19213" y="18196"/>
                </a:cubicBezTo>
                <a:lnTo>
                  <a:pt x="20288" y="18196"/>
                </a:lnTo>
                <a:lnTo>
                  <a:pt x="20933" y="18196"/>
                </a:lnTo>
                <a:lnTo>
                  <a:pt x="21216" y="18196"/>
                </a:lnTo>
                <a:cubicBezTo>
                  <a:pt x="21429" y="18196"/>
                  <a:pt x="21600" y="17727"/>
                  <a:pt x="21600" y="17149"/>
                </a:cubicBezTo>
                <a:lnTo>
                  <a:pt x="21600" y="12876"/>
                </a:lnTo>
                <a:cubicBezTo>
                  <a:pt x="21600" y="12298"/>
                  <a:pt x="21429" y="11829"/>
                  <a:pt x="21216" y="11829"/>
                </a:cubicBezTo>
                <a:lnTo>
                  <a:pt x="21123" y="11829"/>
                </a:lnTo>
                <a:lnTo>
                  <a:pt x="21123" y="10547"/>
                </a:lnTo>
                <a:cubicBezTo>
                  <a:pt x="21122" y="9984"/>
                  <a:pt x="20977" y="9502"/>
                  <a:pt x="20774" y="9390"/>
                </a:cubicBezTo>
                <a:cubicBezTo>
                  <a:pt x="19830" y="8871"/>
                  <a:pt x="16833" y="7290"/>
                  <a:pt x="15856" y="6776"/>
                </a:cubicBezTo>
                <a:cubicBezTo>
                  <a:pt x="15652" y="6669"/>
                  <a:pt x="15467" y="6407"/>
                  <a:pt x="15318" y="6013"/>
                </a:cubicBezTo>
                <a:cubicBezTo>
                  <a:pt x="14863" y="4811"/>
                  <a:pt x="13848" y="2126"/>
                  <a:pt x="13422" y="997"/>
                </a:cubicBezTo>
                <a:cubicBezTo>
                  <a:pt x="13177" y="346"/>
                  <a:pt x="12823" y="0"/>
                  <a:pt x="12408" y="0"/>
                </a:cubicBezTo>
                <a:lnTo>
                  <a:pt x="8713" y="0"/>
                </a:lnTo>
                <a:lnTo>
                  <a:pt x="6576" y="0"/>
                </a:lnTo>
                <a:close/>
                <a:moveTo>
                  <a:pt x="7100" y="1507"/>
                </a:moveTo>
                <a:lnTo>
                  <a:pt x="8901" y="1507"/>
                </a:lnTo>
                <a:cubicBezTo>
                  <a:pt x="9005" y="1507"/>
                  <a:pt x="9091" y="1729"/>
                  <a:pt x="9095" y="2012"/>
                </a:cubicBezTo>
                <a:lnTo>
                  <a:pt x="9165" y="6280"/>
                </a:lnTo>
                <a:cubicBezTo>
                  <a:pt x="9171" y="6638"/>
                  <a:pt x="9065" y="6937"/>
                  <a:pt x="8933" y="6937"/>
                </a:cubicBezTo>
                <a:lnTo>
                  <a:pt x="5932" y="6937"/>
                </a:lnTo>
                <a:cubicBezTo>
                  <a:pt x="5781" y="6937"/>
                  <a:pt x="5677" y="6527"/>
                  <a:pt x="5732" y="6146"/>
                </a:cubicBezTo>
                <a:lnTo>
                  <a:pt x="6361" y="2742"/>
                </a:lnTo>
                <a:cubicBezTo>
                  <a:pt x="6502" y="1984"/>
                  <a:pt x="6787" y="1507"/>
                  <a:pt x="7100" y="1507"/>
                </a:cubicBezTo>
                <a:close/>
                <a:moveTo>
                  <a:pt x="9960" y="1507"/>
                </a:moveTo>
                <a:lnTo>
                  <a:pt x="12525" y="1507"/>
                </a:lnTo>
                <a:cubicBezTo>
                  <a:pt x="12815" y="1507"/>
                  <a:pt x="13055" y="1783"/>
                  <a:pt x="13205" y="2288"/>
                </a:cubicBezTo>
                <a:lnTo>
                  <a:pt x="14353" y="6142"/>
                </a:lnTo>
                <a:cubicBezTo>
                  <a:pt x="14434" y="6412"/>
                  <a:pt x="14288" y="6937"/>
                  <a:pt x="14133" y="6937"/>
                </a:cubicBezTo>
                <a:lnTo>
                  <a:pt x="10196" y="6937"/>
                </a:lnTo>
                <a:cubicBezTo>
                  <a:pt x="10065" y="6937"/>
                  <a:pt x="9960" y="6688"/>
                  <a:pt x="9947" y="6339"/>
                </a:cubicBezTo>
                <a:lnTo>
                  <a:pt x="9779" y="2044"/>
                </a:lnTo>
                <a:cubicBezTo>
                  <a:pt x="9768" y="1766"/>
                  <a:pt x="9856" y="1507"/>
                  <a:pt x="9960" y="1507"/>
                </a:cubicBezTo>
                <a:close/>
                <a:moveTo>
                  <a:pt x="4159" y="12389"/>
                </a:moveTo>
                <a:cubicBezTo>
                  <a:pt x="3222" y="12389"/>
                  <a:pt x="2463" y="14450"/>
                  <a:pt x="2463" y="16992"/>
                </a:cubicBezTo>
                <a:cubicBezTo>
                  <a:pt x="2463" y="19535"/>
                  <a:pt x="3222" y="21600"/>
                  <a:pt x="4159" y="21600"/>
                </a:cubicBezTo>
                <a:cubicBezTo>
                  <a:pt x="5096" y="21600"/>
                  <a:pt x="5855" y="19535"/>
                  <a:pt x="5855" y="16992"/>
                </a:cubicBezTo>
                <a:cubicBezTo>
                  <a:pt x="5855" y="14450"/>
                  <a:pt x="5096" y="12389"/>
                  <a:pt x="4159" y="12389"/>
                </a:cubicBezTo>
                <a:close/>
                <a:moveTo>
                  <a:pt x="17190" y="12389"/>
                </a:moveTo>
                <a:cubicBezTo>
                  <a:pt x="16253" y="12389"/>
                  <a:pt x="15494" y="14450"/>
                  <a:pt x="15494" y="16992"/>
                </a:cubicBezTo>
                <a:cubicBezTo>
                  <a:pt x="15494" y="19535"/>
                  <a:pt x="16253" y="21600"/>
                  <a:pt x="17190" y="21600"/>
                </a:cubicBezTo>
                <a:cubicBezTo>
                  <a:pt x="18127" y="21600"/>
                  <a:pt x="18888" y="19535"/>
                  <a:pt x="18888" y="16992"/>
                </a:cubicBezTo>
                <a:cubicBezTo>
                  <a:pt x="18888" y="14450"/>
                  <a:pt x="18127" y="12389"/>
                  <a:pt x="17190" y="12389"/>
                </a:cubicBezTo>
                <a:close/>
                <a:moveTo>
                  <a:pt x="4159" y="14829"/>
                </a:moveTo>
                <a:cubicBezTo>
                  <a:pt x="4599" y="14829"/>
                  <a:pt x="4956" y="15798"/>
                  <a:pt x="4956" y="16992"/>
                </a:cubicBezTo>
                <a:cubicBezTo>
                  <a:pt x="4956" y="18187"/>
                  <a:pt x="4599" y="19156"/>
                  <a:pt x="4159" y="19156"/>
                </a:cubicBezTo>
                <a:cubicBezTo>
                  <a:pt x="3719" y="19156"/>
                  <a:pt x="3362" y="18187"/>
                  <a:pt x="3362" y="16992"/>
                </a:cubicBezTo>
                <a:cubicBezTo>
                  <a:pt x="3362" y="15798"/>
                  <a:pt x="3719" y="14829"/>
                  <a:pt x="4159" y="14829"/>
                </a:cubicBezTo>
                <a:close/>
                <a:moveTo>
                  <a:pt x="17190" y="14829"/>
                </a:moveTo>
                <a:cubicBezTo>
                  <a:pt x="17630" y="14829"/>
                  <a:pt x="17987" y="15798"/>
                  <a:pt x="17987" y="16992"/>
                </a:cubicBezTo>
                <a:cubicBezTo>
                  <a:pt x="17987" y="18187"/>
                  <a:pt x="17630" y="19156"/>
                  <a:pt x="17190" y="19156"/>
                </a:cubicBezTo>
                <a:cubicBezTo>
                  <a:pt x="16750" y="19156"/>
                  <a:pt x="16393" y="18187"/>
                  <a:pt x="16393" y="16992"/>
                </a:cubicBezTo>
                <a:cubicBezTo>
                  <a:pt x="16393" y="15798"/>
                  <a:pt x="16750" y="14829"/>
                  <a:pt x="17190" y="14829"/>
                </a:cubicBezTo>
                <a:close/>
              </a:path>
            </a:pathLst>
          </a:custGeom>
          <a:solidFill>
            <a:srgbClr val="8217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endParaRPr lang="ru-RU" altLang="ru-RU" sz="3200">
              <a:solidFill>
                <a:srgbClr val="FFFFFF"/>
              </a:solidFill>
              <a:latin typeface="Helvetica Neue Medium" charset="0"/>
              <a:ea typeface="Helvetica Neue Medium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10270" name="Text Box 30"/>
          <p:cNvSpPr txBox="1">
            <a:spLocks/>
          </p:cNvSpPr>
          <p:nvPr/>
        </p:nvSpPr>
        <p:spPr bwMode="auto">
          <a:xfrm>
            <a:off x="17414802" y="5865178"/>
            <a:ext cx="5942012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>
            <a:lvl1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825500"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1828800" algn="ctr" defTabSz="8255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l"/>
            <a:r>
              <a:rPr lang="ru-RU" altLang="ru-RU" sz="55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50 автомобилей </a:t>
            </a:r>
          </a:p>
          <a:p>
            <a:pPr algn="l"/>
            <a:r>
              <a:rPr lang="ru-RU" altLang="ru-RU" sz="55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каршеринг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84516" y="2354610"/>
            <a:ext cx="212886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Для создания тестовой финансовой модели мы решили выделить 50 машин, которые будут использоваться под такси и </a:t>
            </a:r>
            <a:r>
              <a:rPr lang="ru-RU" sz="4000" b="1" dirty="0" err="1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каршеринг</a:t>
            </a:r>
            <a:r>
              <a:rPr lang="ru-RU" sz="40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. Остальные же, мы оставили на такси. Это сделано для удобства расчетов и для того, чтобы понять, будет ли целесообразно запускать проект</a:t>
            </a:r>
            <a:endParaRPr lang="ru-RU" sz="4000" b="1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FFFFFF"/>
      </a:accent3>
      <a:accent4>
        <a:srgbClr val="4F4F4F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21_BasicWhite">
      <a:majorFont>
        <a:latin typeface="Arial Black"/>
        <a:ea typeface="Arial Black"/>
        <a:cs typeface="Arial Black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243681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400" b="0" i="0" u="none" strike="noStrike" cap="none" normalizeH="0" baseline="0" smtClean="0">
            <a:ln>
              <a:noFill/>
            </a:ln>
            <a:solidFill>
              <a:srgbClr val="5E5E5E"/>
            </a:solidFill>
            <a:effectLst/>
            <a:latin typeface="Helvetica Neue" charset="0"/>
            <a:ea typeface="Helvetica Neue" charset="0"/>
            <a:cs typeface="Helvetica Neue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243681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400" b="0" i="0" u="none" strike="noStrike" cap="none" normalizeH="0" baseline="0" smtClean="0">
            <a:ln>
              <a:noFill/>
            </a:ln>
            <a:solidFill>
              <a:srgbClr val="5E5E5E"/>
            </a:solidFill>
            <a:effectLst/>
            <a:latin typeface="Helvetica Neue" charset="0"/>
            <a:ea typeface="Helvetica Neue" charset="0"/>
            <a:cs typeface="Helvetica Neue" charset="0"/>
            <a:sym typeface="Helvetica Neue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48</TotalTime>
  <Words>655</Words>
  <Application>Microsoft Office PowerPoint</Application>
  <PresentationFormat>Произвольный</PresentationFormat>
  <Paragraphs>141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Helvetica Neue</vt:lpstr>
      <vt:lpstr>Arial Black</vt:lpstr>
      <vt:lpstr>Arial</vt:lpstr>
      <vt:lpstr>Helvetica Neue Medium</vt:lpstr>
      <vt:lpstr>+mn-lt</vt:lpstr>
      <vt:lpstr>+mn-ea</vt:lpstr>
      <vt:lpstr>21_BasicWhite</vt:lpstr>
      <vt:lpstr>Girls Case Championship</vt:lpstr>
      <vt:lpstr>Содержание</vt:lpstr>
      <vt:lpstr>Анализ рынка каршеринга в России</vt:lpstr>
      <vt:lpstr>Целевая аудитория</vt:lpstr>
      <vt:lpstr>Каршеринг в Нижнем Новгороде</vt:lpstr>
      <vt:lpstr>Каршеринг в Нижнем Новгороде</vt:lpstr>
      <vt:lpstr>Требования к системе</vt:lpstr>
      <vt:lpstr>Макет приложения</vt:lpstr>
      <vt:lpstr>Распределение автопарка</vt:lpstr>
      <vt:lpstr>Финансовые расчеты</vt:lpstr>
      <vt:lpstr>Инвестиции в проект</vt:lpstr>
      <vt:lpstr>Распределение автопарка</vt:lpstr>
      <vt:lpstr>Продвижение</vt:lpstr>
      <vt:lpstr>Факторы,  которые не вошли в наши расчеты</vt:lpstr>
      <vt:lpstr>Предложения по развитию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Girls Case Championship</dc:title>
  <dc:creator>HP</dc:creator>
  <cp:lastModifiedBy>HP</cp:lastModifiedBy>
  <cp:revision>9</cp:revision>
  <dcterms:modified xsi:type="dcterms:W3CDTF">2022-01-13T14:35:06Z</dcterms:modified>
</cp:coreProperties>
</file>