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BD64610-72F6-40C8-9B32-5F3D3714DD0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EA6A7E-E4B1-41B3-838B-A1BBBB90598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6C90C5-4A1C-42DD-9134-3F68C3F89F5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E6857B-D2B9-4845-9C7C-526B8BC9F5F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A9173F-34C2-44E3-B40D-FD7398C3BA7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67640" y="2283840"/>
            <a:ext cx="511200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程序员的趋势与优势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10560" y="1097280"/>
            <a:ext cx="5256000" cy="153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算法工程师写的程序能气死你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17:44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一个取信号最大值的代码。漏洞摆出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17:46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我准备起一个第零课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17:47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我找到自己的角度了。昨天晚上想了一下。课程的名字就叫做 程序员扣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AI17:48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第零课上来要讲：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算法科班有其固有理论优势，那么程序员去搞算法，优势在哪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17:49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我就要拿这段代码举例子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17:492.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我的教学对象是谁，什么是真正的零基础教学，和很多课程所谓零基础教学有什么不同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17:503.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程序员为什么要努力提升为算法工程师？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17:53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程序员的上升渠道的确包括管理，但是多数程序员不适合做管理，而且管理是高压高危职业，还家公司很容易不被买帐。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17:55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做算法可以避免被淘汰。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17:57liuzhenjluccst@liuzhenjluccst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第一点补充：算法实现人员和算法设计人员的矛盾。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44160" y="91440"/>
            <a:ext cx="8251200" cy="464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-52920" y="137160"/>
            <a:ext cx="9143640" cy="48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37553</TotalTime>
  <Application>LibreOffice/5.0.6.2$Linux_X86_64 LibreOffice_project/00$Build-2</Application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2015-01-04T05:36:31Z</dcterms:created>
  <dc:creator>wy</dc:creator>
  <dc:language>en-US</dc:language>
  <cp:lastModifiedBy>root </cp:lastModifiedBy>
  <dcterms:modified xsi:type="dcterms:W3CDTF">2018-05-04T18:35:29Z</dcterms:modified>
  <cp:revision>1235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全屏显示(16:9)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