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805" autoAdjust="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h-CN" altLang="en-US" dirty="0" smtClean="0"/>
              <a:t>批归一化模型，和普通不加归一化的</a:t>
            </a:r>
            <a:r>
              <a:rPr lang="en-US" altLang="zh-CN" dirty="0" smtClean="0"/>
              <a:t>mini </a:t>
            </a:r>
            <a:r>
              <a:rPr lang="en-US" altLang="zh-CN" dirty="0" err="1" smtClean="0"/>
              <a:t>bach</a:t>
            </a:r>
            <a:r>
              <a:rPr lang="zh-CN" altLang="en-US" dirty="0" smtClean="0"/>
              <a:t>模型，区别在于批归一化强制的给</a:t>
            </a:r>
            <a:r>
              <a:rPr lang="en-US" altLang="zh-CN" dirty="0" smtClean="0"/>
              <a:t>Z</a:t>
            </a:r>
            <a:r>
              <a:rPr lang="zh-CN" altLang="en-US" dirty="0" smtClean="0"/>
              <a:t>乘上了标准差的倒数，也可以不严格的说，这个相乘通过激励函数传递到了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上。也就是说批归一化跟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相似的地方在于，都是乘了一个随机数（我们叫噪音）到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上面，增加了模型的泛化能力，使得在模型训练过程中，模型下游神经元不会过度的依赖某一个特定的上游神经元，层与层之间解耦独立（见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那一讲）。</a:t>
            </a:r>
            <a:endParaRPr dirty="0"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720AB4-C27E-4A0C-81EC-F6A78E02F5A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批归一化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85734"/>
            <a:ext cx="5889240" cy="4429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/>
                <a:ea typeface="黑体"/>
              </a:rPr>
              <a:t>1.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批归一化的具体实施方法，分布通过学习来调整的原因。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/>
                <a:ea typeface="黑体"/>
              </a:rPr>
              <a:t>2.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批归一化是输入归一化的延伸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/>
                <a:ea typeface="黑体"/>
              </a:rPr>
              <a:t>3.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批归一化解决协方差切换问题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/>
                <a:ea typeface="黑体"/>
              </a:rPr>
              <a:t>4.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批归一化类似</a:t>
            </a:r>
            <a:r>
              <a:rPr lang="en-US" altLang="zh-CN" sz="3200" dirty="0" smtClean="0">
                <a:solidFill>
                  <a:srgbClr val="000000"/>
                </a:solidFill>
                <a:latin typeface="黑体"/>
                <a:ea typeface="黑体"/>
              </a:rPr>
              <a:t>dropout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（见下页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）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/>
                <a:ea typeface="黑体"/>
              </a:rPr>
              <a:t>5.BN at test time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pPr>
              <a:lnSpc>
                <a:spcPct val="100000"/>
              </a:lnSpc>
            </a:pP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" y="381000"/>
            <a:ext cx="790416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164</Words>
  <PresentationFormat>全屏显示(16:9)</PresentationFormat>
  <Paragraphs>8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182</cp:revision>
  <dcterms:modified xsi:type="dcterms:W3CDTF">2018-04-18T13:14:31Z</dcterms:modified>
</cp:coreProperties>
</file>