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3" r:id="rId4"/>
    <p:sldId id="2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805" autoAdjust="0"/>
  </p:normalViewPr>
  <p:slideViewPr>
    <p:cSldViewPr>
      <p:cViewPr varScale="1">
        <p:scale>
          <a:sx n="107" d="100"/>
          <a:sy n="107" d="100"/>
        </p:scale>
        <p:origin x="-17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3200" dirty="0" err="1" smtClean="0">
                <a:solidFill>
                  <a:srgbClr val="000000"/>
                </a:solidFill>
                <a:latin typeface="黑体"/>
                <a:ea typeface="黑体"/>
              </a:rPr>
              <a:t>Softmax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 descr="C:\Users\Administrator\Downloads\IMG_36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875216" y="-660819"/>
            <a:ext cx="4822065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</Words>
  <PresentationFormat>全屏显示(16:9)</PresentationFormat>
  <Paragraphs>5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170</cp:revision>
  <dcterms:modified xsi:type="dcterms:W3CDTF">2018-04-19T06:12:02Z</dcterms:modified>
</cp:coreProperties>
</file>