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3" r:id="rId4"/>
    <p:sldId id="264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05" autoAdjust="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7960042-C724-4F63-97A4-401E46B7670A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92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6C4BD11-7530-4075-A7FE-22E594CE26C0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7808-DED9-4866-8AD1-A78FAD55C206}" type="slidenum">
              <a:rPr lang="en-US" sz="1200" strike="noStrike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467640" y="2283840"/>
            <a:ext cx="5889240" cy="85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黑体"/>
                <a:ea typeface="黑体"/>
              </a:rPr>
              <a:t>模型</a:t>
            </a:r>
            <a:endParaRPr lang="en-US" altLang="zh-CN" sz="3200" dirty="0" smtClean="0">
              <a:solidFill>
                <a:srgbClr val="000000"/>
              </a:solidFill>
              <a:latin typeface="黑体"/>
              <a:ea typeface="黑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34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9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3" name="Picture 3" descr="C:\Users\Administrator\Downloads\IMG_36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1875216" y="-660819"/>
            <a:ext cx="4822065" cy="6429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36880" y="142920"/>
            <a:ext cx="45237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导数步进法推向高维（导数知识推向高维）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 rot="5400000" flipH="1" flipV="1">
            <a:off x="-535320" y="3532320"/>
            <a:ext cx="206892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500040" y="4568760"/>
            <a:ext cx="2927880" cy="360"/>
          </a:xfrm>
          <a:prstGeom prst="straightConnector1">
            <a:avLst/>
          </a:prstGeom>
          <a:noFill/>
          <a:ln w="31680">
            <a:solidFill>
              <a:srgbClr val="0070C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4"/>
          <p:cNvSpPr/>
          <p:nvPr/>
        </p:nvSpPr>
        <p:spPr>
          <a:xfrm flipH="1">
            <a:off x="739440" y="40230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5"/>
          <p:cNvSpPr/>
          <p:nvPr/>
        </p:nvSpPr>
        <p:spPr>
          <a:xfrm>
            <a:off x="785880" y="4068720"/>
            <a:ext cx="26420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 rot="5400000" flipH="1" flipV="1">
            <a:off x="124200" y="3368520"/>
            <a:ext cx="1317240" cy="360"/>
          </a:xfrm>
          <a:prstGeom prst="straightConnector1">
            <a:avLst/>
          </a:prstGeom>
          <a:noFill/>
          <a:ln w="31680">
            <a:solidFill>
              <a:srgbClr val="FF0000"/>
            </a:solidFill>
            <a:custDash>
              <a:ds d="100000" sp="100000"/>
            </a:custDash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7"/>
          <p:cNvSpPr/>
          <p:nvPr/>
        </p:nvSpPr>
        <p:spPr>
          <a:xfrm flipH="1">
            <a:off x="2071080" y="3524400"/>
            <a:ext cx="44640" cy="44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 flipV="1">
            <a:off x="785880" y="3568680"/>
            <a:ext cx="1284840" cy="476280"/>
          </a:xfrm>
          <a:prstGeom prst="straightConnector1">
            <a:avLst/>
          </a:prstGeom>
          <a:noFill/>
          <a:ln w="31680">
            <a:solidFill>
              <a:srgbClr val="FF0000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795240" y="3840840"/>
            <a:ext cx="183240" cy="120600"/>
          </a:xfrm>
          <a:custGeom>
            <a:avLst/>
            <a:gdLst/>
            <a:ahLst/>
            <a:cxnLst/>
            <a:rect l="0" t="0" r="r" b="b"/>
            <a:pathLst>
              <a:path w="184151" h="121694">
                <a:moveTo>
                  <a:pt x="0" y="20093"/>
                </a:moveTo>
                <a:cubicBezTo>
                  <a:pt x="60280" y="0"/>
                  <a:pt x="24768" y="6181"/>
                  <a:pt x="107950" y="13743"/>
                </a:cubicBezTo>
                <a:cubicBezTo>
                  <a:pt x="139700" y="34910"/>
                  <a:pt x="122767" y="20093"/>
                  <a:pt x="152400" y="64543"/>
                </a:cubicBezTo>
                <a:cubicBezTo>
                  <a:pt x="156633" y="70893"/>
                  <a:pt x="162687" y="76353"/>
                  <a:pt x="165100" y="83593"/>
                </a:cubicBezTo>
                <a:cubicBezTo>
                  <a:pt x="167217" y="89943"/>
                  <a:pt x="168457" y="96656"/>
                  <a:pt x="171450" y="102643"/>
                </a:cubicBezTo>
                <a:cubicBezTo>
                  <a:pt x="174863" y="109469"/>
                  <a:pt x="184150" y="121693"/>
                  <a:pt x="184150" y="121693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1093680" y="3949560"/>
            <a:ext cx="119520" cy="119520"/>
          </a:xfrm>
          <a:custGeom>
            <a:avLst/>
            <a:gdLst/>
            <a:ahLst/>
            <a:cxnLst/>
            <a:rect l="0" t="0" r="r" b="b"/>
            <a:pathLst>
              <a:path w="38101" h="127001">
                <a:moveTo>
                  <a:pt x="0" y="127000"/>
                </a:moveTo>
                <a:cubicBezTo>
                  <a:pt x="6350" y="124883"/>
                  <a:pt x="13823" y="124831"/>
                  <a:pt x="19050" y="120650"/>
                </a:cubicBezTo>
                <a:cubicBezTo>
                  <a:pt x="30241" y="111698"/>
                  <a:pt x="33917" y="95099"/>
                  <a:pt x="38100" y="82550"/>
                </a:cubicBezTo>
                <a:cubicBezTo>
                  <a:pt x="35983" y="63500"/>
                  <a:pt x="36399" y="43995"/>
                  <a:pt x="31750" y="25400"/>
                </a:cubicBezTo>
                <a:cubicBezTo>
                  <a:pt x="29899" y="17996"/>
                  <a:pt x="25009" y="11118"/>
                  <a:pt x="19050" y="6350"/>
                </a:cubicBezTo>
                <a:cubicBezTo>
                  <a:pt x="13823" y="2169"/>
                  <a:pt x="0" y="0"/>
                  <a:pt x="0" y="0"/>
                </a:cubicBezTo>
              </a:path>
            </a:pathLst>
          </a:custGeom>
          <a:noFill/>
          <a:ln w="1260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4214880" y="3071880"/>
            <a:ext cx="460440" cy="9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1571760" y="3558240"/>
            <a:ext cx="44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/>
          </a:p>
        </p:txBody>
      </p:sp>
      <p:pic>
        <p:nvPicPr>
          <p:cNvPr id="224" name="Picture 21"/>
          <p:cNvPicPr/>
          <p:nvPr/>
        </p:nvPicPr>
        <p:blipFill>
          <a:blip r:embed="rId3"/>
          <a:stretch/>
        </p:blipFill>
        <p:spPr>
          <a:xfrm>
            <a:off x="785880" y="500040"/>
            <a:ext cx="3084840" cy="2127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8</Words>
  <Application>Microsoft Office PowerPoint</Application>
  <PresentationFormat>全屏显示(16:9)</PresentationFormat>
  <Paragraphs>5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深度技术论坛</cp:lastModifiedBy>
  <cp:revision>171</cp:revision>
  <dcterms:modified xsi:type="dcterms:W3CDTF">2018-05-10T11:42:25Z</dcterms:modified>
</cp:coreProperties>
</file>