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3" r:id="rId4"/>
    <p:sldId id="26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5" autoAdjust="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97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黑体"/>
                <a:ea typeface="黑体"/>
              </a:rPr>
              <a:t>卷积层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、</a:t>
            </a:r>
            <a:r>
              <a:rPr lang="en-US" altLang="zh-CN" sz="3200" dirty="0" err="1">
                <a:solidFill>
                  <a:srgbClr val="000000"/>
                </a:solidFill>
                <a:latin typeface="黑体"/>
                <a:ea typeface="黑体"/>
              </a:rPr>
              <a:t>max</a:t>
            </a:r>
            <a:r>
              <a:rPr lang="en-US" altLang="zh-CN" sz="3200" dirty="0" err="1" smtClean="0">
                <a:solidFill>
                  <a:srgbClr val="000000"/>
                </a:solidFill>
                <a:latin typeface="黑体"/>
                <a:ea typeface="黑体"/>
              </a:rPr>
              <a:t>pool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层、</a:t>
            </a:r>
            <a:r>
              <a:rPr lang="en-US" altLang="zh-CN" sz="3200" dirty="0" smtClean="0">
                <a:solidFill>
                  <a:srgbClr val="000000"/>
                </a:solidFill>
                <a:latin typeface="黑体"/>
                <a:ea typeface="黑体"/>
              </a:rPr>
              <a:t>RNN</a:t>
            </a: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层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10</Words>
  <Application>Microsoft Office PowerPoint</Application>
  <PresentationFormat>全屏显示(16:9)</PresentationFormat>
  <Paragraphs>3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171</cp:revision>
  <dcterms:modified xsi:type="dcterms:W3CDTF">2018-05-10T11:41:59Z</dcterms:modified>
</cp:coreProperties>
</file>