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5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9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目标物体定位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73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46832" y="7500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用来解决什么问题？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269" y="1464461"/>
            <a:ext cx="625774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278" y="1964527"/>
            <a:ext cx="218636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9128" y="1964527"/>
            <a:ext cx="2078040" cy="145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7323" y="1338811"/>
            <a:ext cx="6858048" cy="325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2"/>
          <p:cNvSpPr txBox="1"/>
          <p:nvPr/>
        </p:nvSpPr>
        <p:spPr>
          <a:xfrm>
            <a:off x="678629" y="55299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图片（信号段）内，单个物体（病症）的识别和轮廓定位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/>
          <p:cNvSpPr txBox="1"/>
          <p:nvPr/>
        </p:nvSpPr>
        <p:spPr>
          <a:xfrm>
            <a:off x="181027" y="589312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图片（信号段）中多个同类或不同类物体（病症）的情况，为什么必须要引入窗口？</a:t>
            </a:r>
            <a:endParaRPr lang="en-US" altLang="zh-CN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zh-CN" altLang="en-US" dirty="0" smtClean="0"/>
              <a:t>输入体积大，包含物体多，输出定为多少个物体才能覆盖所有情况？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17" y="2160948"/>
            <a:ext cx="3429024" cy="239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431" y="1589444"/>
            <a:ext cx="1228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1753" y="1660882"/>
            <a:ext cx="924847" cy="278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7571" y="1660882"/>
            <a:ext cx="928694" cy="279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10512" y="1660882"/>
            <a:ext cx="185246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3851" y="634447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多类多个物体情况，为什么必须要引入窗口？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如果盲目减小输入体积，该体积内物体包含不全，人都识别不出来，算法更不会收敛。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603" y="1991769"/>
            <a:ext cx="3786214" cy="251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8693" y="2563273"/>
            <a:ext cx="714380" cy="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4907" y="2348959"/>
            <a:ext cx="857224" cy="6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8"/>
          <p:cNvSpPr txBox="1"/>
          <p:nvPr/>
        </p:nvSpPr>
        <p:spPr>
          <a:xfrm>
            <a:off x="4665883" y="370628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人工打标签时，如何框定物体的轮廓？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4511" y="1991769"/>
            <a:ext cx="785818" cy="6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94775" y="2063207"/>
            <a:ext cx="895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4643" y="1848893"/>
            <a:ext cx="914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上箭头 10"/>
          <p:cNvSpPr/>
          <p:nvPr/>
        </p:nvSpPr>
        <p:spPr>
          <a:xfrm rot="19301447">
            <a:off x="4948117" y="3119970"/>
            <a:ext cx="214314" cy="754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21257980">
            <a:off x="5483480" y="2559396"/>
            <a:ext cx="214314" cy="1151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451833" y="2491835"/>
            <a:ext cx="214314" cy="12653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 rot="990869">
            <a:off x="7178450" y="2642020"/>
            <a:ext cx="214314" cy="11224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 rot="990869">
            <a:off x="8159791" y="2975707"/>
            <a:ext cx="214314" cy="8143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7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436" y="64292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多类多个物体情况，为什么必须要引入窗口？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解决方案：拼图：</a:t>
            </a:r>
            <a:r>
              <a:rPr lang="en-US" altLang="zh-CN" dirty="0" smtClean="0"/>
              <a:t>YOLO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298" y="1643056"/>
            <a:ext cx="39918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3030" y="1643056"/>
            <a:ext cx="42066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箭头 4"/>
          <p:cNvSpPr/>
          <p:nvPr/>
        </p:nvSpPr>
        <p:spPr>
          <a:xfrm>
            <a:off x="4221526" y="2786064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3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1017180" y="124572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多类多个物体情况，为什么必须要引入窗口？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YOLO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r>
              <a:rPr lang="en-US" altLang="zh-CN" dirty="0" smtClean="0"/>
              <a:t>    y</a:t>
            </a:r>
            <a:r>
              <a:rPr lang="zh-CN" altLang="en-US" dirty="0" smtClean="0"/>
              <a:t>也小了：一个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box</a:t>
            </a:r>
            <a:r>
              <a:rPr lang="zh-CN" altLang="en-US" dirty="0" smtClean="0"/>
              <a:t>中，出现特别多的物体的概率大大减小了。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物体也完整了：物体轮廓不局限于单个</a:t>
            </a:r>
            <a:r>
              <a:rPr lang="en-US" altLang="zh-CN" dirty="0" smtClean="0"/>
              <a:t>cell box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7378" y="1767646"/>
            <a:ext cx="4786346" cy="325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2617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91" y="99915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YOLO</a:t>
            </a:r>
            <a:r>
              <a:rPr lang="zh-CN" altLang="en-US" dirty="0" smtClean="0"/>
              <a:t>算法详细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1968" y="1570657"/>
            <a:ext cx="2928958" cy="198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08115" y="856277"/>
            <a:ext cx="1071570" cy="343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2942" y="1642096"/>
            <a:ext cx="2786083" cy="184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315" y="23564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 =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750463" y="2570789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250925" y="2499351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3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6465107" y="2465202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"/>
          <p:cNvSpPr txBox="1"/>
          <p:nvPr/>
        </p:nvSpPr>
        <p:spPr>
          <a:xfrm>
            <a:off x="1250133" y="17918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YOLO</a:t>
            </a:r>
            <a:r>
              <a:rPr lang="zh-CN" altLang="en-US" dirty="0" smtClean="0"/>
              <a:t>算法详细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884" y="750690"/>
            <a:ext cx="248497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07257" y="11793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 =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250529" y="1393632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785" y="464938"/>
            <a:ext cx="2928958" cy="189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10"/>
          <p:cNvSpPr txBox="1"/>
          <p:nvPr/>
        </p:nvSpPr>
        <p:spPr>
          <a:xfrm>
            <a:off x="4250529" y="10364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CNN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179223" y="253664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7 - Non-max Suppression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0595" y="2965268"/>
            <a:ext cx="3071834" cy="19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2617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217</Words>
  <Application>Microsoft Office PowerPoint</Application>
  <PresentationFormat>全屏显示(16:9)</PresentationFormat>
  <Paragraphs>33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172</cp:revision>
  <dcterms:modified xsi:type="dcterms:W3CDTF">2018-05-10T11:46:36Z</dcterms:modified>
</cp:coreProperties>
</file>