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6A7-31F4-1DE3-7EF2-DBB6EDAE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39D7-3D61-DB5C-FF12-D2C48DD59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8ED4-7EAD-B02D-E356-3800A35F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C7EB-2940-32CB-BA65-14E59E65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603D-DCBF-2AC7-B16C-287D063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2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74AE-D446-5191-ECCC-92B76EA1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BD346-74A3-2714-CCAC-401E2F30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4FFD-0285-AA38-24B5-794B953C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579B-5C10-50B5-1149-080A686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0857-F428-1230-E66B-2F8FA25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5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E3EA-C478-6156-16E1-C4D8C0DC8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32234-9F65-34D1-A5D4-0D73524E3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D548-CF8B-2995-DEB1-FDD28B3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C611-BBDA-4C10-F3A1-C858B73C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09A2-6E26-9F82-9292-EB22A27B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2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863-F252-0B1A-8C40-5384FE49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AC8D-82DC-4EEF-6518-F7138A5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0E3C-81A5-CF00-3B93-71A456A3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6B48-8F86-F037-E12E-3E85BFAC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96A1-025F-258F-47A1-1DE0809B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5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0E2-0F0F-1B8B-887B-D8E0AEDE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831E-A571-DA69-832C-AAD40988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771C-D766-637C-F53A-CF18CE19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ED8F-58EA-A12F-6CCF-44809697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6B2E-28B0-B37E-7D25-5F6433B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8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FE22-C300-C1B6-F871-E623A4E5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5B58-C055-55F0-2BEE-2D96C06B9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5C79-8D09-D92F-3144-3DD6E038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1A5A-47D3-0DA7-7671-1B8FE3C7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6D97B-3073-EA5E-44C8-03C6969B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3E98-E6E0-4AE8-3B7F-F41341CD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9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DF1-9E6C-A2DB-0FF9-B54AAC3F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2F4D-0B23-C95E-B499-8AD19F6F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20BD-955E-5EF5-691A-65FC5570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6FCBB-B260-D3CB-6378-D0E24EECC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8D547-0D08-E668-96D4-2599C9059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CC66A-B820-35F5-788F-05A3CB17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0A305-4032-8266-44AB-B123B0D0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5C202-6A4F-9F95-3E9A-AB9FCA21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0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0051-C38E-76E1-938F-927502F4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D9FE2-295F-8A17-635E-A084A91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3E41A-00AB-1788-8FB1-55BBE8B8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7E4A-72DA-8D61-3126-6DD665EF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5205B-0A27-8A70-7AE3-39A00D03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CA1AE-C9D5-823A-AF0D-558058C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ABA0-ABF5-B55F-5711-1F5CCAC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5B0-438A-C172-EF10-9CB26EAC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EB4A-0D4F-700A-9976-9DA12CB1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7BDB-D005-E403-F702-28E44F135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DEBB-D1DB-C404-25F0-CB91AA2D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378D-96AF-94AD-CAA7-2FE9334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753B5-E897-EF76-8EA6-A13DC5B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80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EB76-7B58-F293-948D-AB1D49F5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D868E-55E0-7D26-47DA-88F27EAF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3671-CD60-AF5F-7E74-9D9D1CF7C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48168-164C-2690-EC2F-CB634DA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7C65-45F8-44B0-CEB1-DC743C5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F939E-F05F-466C-E85D-6A5FE283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B54AA-A388-9836-84F5-3E6A0745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9AF6-7EEC-04FB-01BF-E717FF0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FD87-99D3-61D5-6210-E60B1FFB8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EBD2-3F41-45A3-988F-00035CB9D14B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C0F3-4068-DF14-E795-CD0E9BD36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AD2C-BA4F-A3B3-002A-867BB605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73E9-C5A8-422A-80F4-DA8A141165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ressomd/espresso/releases" TargetMode="External"/><Relationship Id="rId2" Type="http://schemas.openxmlformats.org/officeDocument/2006/relationships/hyperlink" Target="https://github.com/espressomd/espres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ftw.org/install/window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1FA5-D326-1965-323B-FFCD187E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to Modify and Compile </a:t>
            </a:r>
            <a:r>
              <a:rPr lang="en-C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ESPResSo</a:t>
            </a:r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8D77A-728C-CF54-5964-CE385E9E6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Sarah Ameur, August 2024, McGill University</a:t>
            </a:r>
          </a:p>
        </p:txBody>
      </p:sp>
    </p:spTree>
    <p:extLst>
      <p:ext uri="{BB962C8B-B14F-4D97-AF65-F5344CB8AC3E}">
        <p14:creationId xmlns:p14="http://schemas.microsoft.com/office/powerpoint/2010/main" val="115657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integrate file:</a:t>
            </a: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espresso-4.2.2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  <a:r>
              <a:rPr lang="en-US" sz="2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  <a:r>
              <a:rPr lang="en-US" sz="2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script_interface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\shapes\initialize.cpp</a:t>
            </a:r>
            <a:endParaRPr lang="en-CA" sz="22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200" dirty="0">
              <a:solidFill>
                <a:srgbClr val="24242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modify and integrate files: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\shapes\CMakeLists.txt</a:t>
            </a:r>
            <a:endParaRPr lang="en-CA" sz="2200" dirty="0">
              <a:solidFill>
                <a:srgbClr val="242424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espresso-4.2.2\src\script_interface\CMakeLists.txt</a:t>
            </a: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installing dependencies by running 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cmake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looking at the error messages</a:t>
            </a:r>
          </a:p>
          <a:p>
            <a:pPr marL="0" indent="0">
              <a:buNone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simulation script 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channel.py</a:t>
            </a:r>
          </a:p>
        </p:txBody>
      </p:sp>
    </p:spTree>
    <p:extLst>
      <p:ext uri="{BB962C8B-B14F-4D97-AF65-F5344CB8AC3E}">
        <p14:creationId xmlns:p14="http://schemas.microsoft.com/office/powerpoint/2010/main" val="412696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state:</a:t>
            </a: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66563-CFF8-8C97-92BC-0A57CEF4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75" y="0"/>
            <a:ext cx="825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state:</a:t>
            </a: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F8DC0-E5A4-2AAE-06E5-6B8C0D8E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901" y="0"/>
            <a:ext cx="6607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Modify the molecular dynamics software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ESPResSo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include a custom </a:t>
            </a:r>
            <a:r>
              <a:rPr lang="en-CA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Shape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named </a:t>
            </a:r>
            <a:r>
              <a:rPr lang="en-CA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Channel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ESPResSo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repository: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https://github.com/espressomd/espresso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ESPResSo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4.2.2: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https://github.com/espressomd/espresso/releases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514350" indent="-514350">
              <a:buAutoNum type="arabicPeriod"/>
            </a:pP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additional C++ scripts: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\shapes\include\shapes\Channel.hpp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\Channel.cpp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script_interface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\shapes\initialize.cpp</a:t>
            </a: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script_interface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\shapes\interface_Channel.hpp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\src_shapes_src_Channel.cpp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unit_tests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\Channel_test.cpp</a:t>
            </a:r>
          </a:p>
          <a:p>
            <a:pPr marL="457200" lvl="1" indent="0">
              <a:buNone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existing files:</a:t>
            </a:r>
          </a:p>
          <a:p>
            <a:pPr marL="457200" lvl="1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espresso-4.2.2\espresso-4.2.2\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\shapes\CMakeLists.txt</a:t>
            </a:r>
            <a:endParaRPr lang="en-CA" sz="16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it-IT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espresso-4.2.2\espresso-4.2.2\src\script_interface\CMakeLists.txt</a:t>
            </a: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espresso-4.2.2\src\python\espressomd\shapes.py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espresso-4.2.2\src\python\espressomd\visualization.py</a:t>
            </a:r>
          </a:p>
          <a:p>
            <a:pPr marL="457200" lvl="1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	espresso-4.2.2\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\python\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espressomd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\CMakeLists.txt</a:t>
            </a:r>
          </a:p>
          <a:p>
            <a:pPr marL="457200" lvl="1" indent="0">
              <a:buNone/>
            </a:pPr>
            <a:endParaRPr lang="en-C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dependencies</a:t>
            </a:r>
          </a:p>
          <a:p>
            <a:pPr marL="514350" indent="-514350">
              <a:buAutoNum type="arabicPeriod"/>
            </a:pP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modified software</a:t>
            </a: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C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8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cd ~</a:t>
            </a:r>
          </a:p>
          <a:p>
            <a:pPr marL="0" indent="0">
              <a:buNone/>
            </a:pP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mkdir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 espresso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cd espresso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git clone https://github.com/espressomd/espresso.git .</a:t>
            </a: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cp ~/Channel.cpp  ~/espresso/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/shapes/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/Channel.cpp 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645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GIVE INSTRUCTIONS (export PATH_VARS, examples of error messages, ..) ABOUT EACH:</a:t>
            </a:r>
          </a:p>
          <a:p>
            <a:pPr marL="0" indent="0">
              <a:buNone/>
            </a:pP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islpy</a:t>
            </a:r>
            <a:endParaRPr lang="en-CA" sz="12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anaconda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chocolatey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Set-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ExecutionPolicy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Bypass -Scope Process -Force; [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System.Net.ServicePointManager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]::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SecurityProtocol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	[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System.Net.ServicePointManager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]::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SecurityProtocol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-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bor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3072; 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iex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((New-Object 	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System.Net.WebClient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).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DownloadString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('https://community.chocolatey.org/install.ps1'))</a:t>
            </a:r>
          </a:p>
          <a:p>
            <a:pPr marL="0" indent="0">
              <a:buNone/>
            </a:pP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fftw</a:t>
            </a:r>
            <a:endParaRPr lang="en-CA" sz="12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downloaded package from: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https://www.fftw.org/install/windows.html</a:t>
            </a:r>
            <a:endParaRPr lang="en-CA" sz="12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both 32-bit version: fftw-3.3.5-dll32.zip (2.6MB)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&amp; 64-bit version: fftw-3.3.5-dll64.zip (3.1MB)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extracted both packages to "C:/fftw-3.3.5-dll32" and "C:/fftw-3.3.5-dll64"</a:t>
            </a:r>
            <a:endParaRPr lang="en-CA" sz="12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FFTW3_LIBRARIES=/c/fftw-3.3.5-dll64/libfftw3-3.dll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FFTW3F_LIBRARIES=/c/fftw-3.3.5-dll32/libfftw3f-3.dll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FFTW3_INCLUDE_DIR=/c/fftw-3.3.5-dll64/include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PATH=/c/fftw-3.3.5-dll64:$PATH</a:t>
            </a:r>
          </a:p>
          <a:p>
            <a:pPr marL="0" indent="0">
              <a:buNone/>
            </a:pPr>
            <a:endParaRPr lang="en-CA" sz="12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5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Installation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g++ command: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minGW-w64 installer: </a:t>
            </a: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https://sourceforge.net/projects/mingw/</a:t>
            </a:r>
            <a:endParaRPr lang="en-CA" sz="13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add </a:t>
            </a: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mingw</a:t>
            </a: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to $PATH: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Windows &gt; Environment variables &gt; New variable &gt; Path &gt; add "C:\MinGW\bin“</a:t>
            </a:r>
            <a:endParaRPr lang="en-CA" sz="13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ninja: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..</a:t>
            </a:r>
          </a:p>
          <a:p>
            <a:pPr marL="0" indent="0">
              <a:buNone/>
            </a:pP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mpi</a:t>
            </a: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Installed it at: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	msmpisdk.msi: first part of the package: C:\Program Files (x86)\Microsoft SDKs\MPI\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	...: second part of the package: "C:\Program Files\Microsoft MPI\"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PATH="/c/Program Files/Microsoft MPI/Bin:$PATH"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MPI_INCLUDE_PATH="/c/Program Files/Microsoft MPI/Include"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export MPI_LIB_PATH="/c/Program Files/Microsoft MPI/Lib/x64"</a:t>
            </a:r>
          </a:p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boost</a:t>
            </a:r>
          </a:p>
          <a:p>
            <a:pPr marL="0" indent="0">
              <a:buNone/>
            </a:pPr>
            <a:r>
              <a:rPr lang="en-CA" sz="13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cuda</a:t>
            </a:r>
            <a:endParaRPr lang="en-CA" sz="13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3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3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3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cd ~/espresso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rm -r env build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python -m </a:t>
            </a:r>
            <a:r>
              <a:rPr 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venv</a:t>
            </a:r>
            <a:r>
              <a:rPr lang="en-US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 env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source env/Scripts/activate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python -m pip install -c requirements.txt 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cython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scipy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 matplotlib</a:t>
            </a:r>
          </a:p>
          <a:p>
            <a:pPr marL="0" indent="0">
              <a:buNone/>
            </a:pPr>
            <a:r>
              <a:rPr lang="en-CA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mkdir</a:t>
            </a: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 build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cd build</a:t>
            </a: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rm CMakeCache.txt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rm -r </a:t>
            </a:r>
            <a:r>
              <a:rPr 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CMakeFiles</a:t>
            </a: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3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cmake</a:t>
            </a: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-DFFTW3_LIBRARIES=/c/fftw-3.3.5-dll64/libfftw3-3.dll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-DFFTW3F_LIBRARIES=/c/fftw-3.3.5-dll32/libfftw3f-3.dll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-DFFTW3_INCLUDE_DIR=/c/fftw-3.3.5-dll64/include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-DMPI_C_INCLUDE_DIRS="C:/Program Files (x86)/Microsoft SDKs/MPI/Include"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-DMPI_C_LIBRARIES="C:/Program Files (x86)/Microsoft SDKs/MPI/Lib/x64/msmpi.lib"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-DMPI_CXX_INCLUDE_DIRS="C:/Program Files (x86)/Microsoft/SDKs/MPI/Include"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-DMPI_CXX_LIBRARIES="C:/Program Files (x86)/Microsoft/SDKs/MPI/Lib/x64/msmpi.lib"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-DMPIEXEC_EXECUTABLE="C:/Program Files/Microsoft MPI/Bin/mpiexec.exe"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-DMPI_VERSION=3.0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-DMPI_C_VERSION=3.0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-DMPI_CXX_VERSION=3.0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-DCMAKE_VERBOSE_MAKEFILE:BOOL=ON \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..</a:t>
            </a:r>
          </a:p>
        </p:txBody>
      </p:sp>
    </p:spTree>
    <p:extLst>
      <p:ext uri="{BB962C8B-B14F-4D97-AF65-F5344CB8AC3E}">
        <p14:creationId xmlns:p14="http://schemas.microsoft.com/office/powerpoint/2010/main" val="31288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3A1-3A31-5385-E7EC-8DB36B0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 Simulation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365-4477-8D39-9AA1-D2E03B2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Times New Roman" panose="02020603050405020304" pitchFamily="18" charset="0"/>
              </a:rPr>
              <a:t>~/channel.py</a:t>
            </a:r>
          </a:p>
        </p:txBody>
      </p:sp>
    </p:spTree>
    <p:extLst>
      <p:ext uri="{BB962C8B-B14F-4D97-AF65-F5344CB8AC3E}">
        <p14:creationId xmlns:p14="http://schemas.microsoft.com/office/powerpoint/2010/main" val="32772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970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Guide to Modify and Compile ESPResSo</vt:lpstr>
      <vt:lpstr>Overview</vt:lpstr>
      <vt:lpstr>Overview (cont’d)</vt:lpstr>
      <vt:lpstr>Initial Setup</vt:lpstr>
      <vt:lpstr>Dependencies Installation</vt:lpstr>
      <vt:lpstr>Dependencies Installation (cont’d)</vt:lpstr>
      <vt:lpstr>Compilation</vt:lpstr>
      <vt:lpstr>Compilation (cont’d)</vt:lpstr>
      <vt:lpstr>Running a Simulation script</vt:lpstr>
      <vt:lpstr>Future Steps</vt:lpstr>
      <vt:lpstr>Future Steps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Ameur</dc:creator>
  <cp:lastModifiedBy>Sarah Ameur</cp:lastModifiedBy>
  <cp:revision>42</cp:revision>
  <dcterms:created xsi:type="dcterms:W3CDTF">2024-08-14T00:15:05Z</dcterms:created>
  <dcterms:modified xsi:type="dcterms:W3CDTF">2025-01-31T20:08:12Z</dcterms:modified>
</cp:coreProperties>
</file>