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6"/>
  </p:notesMasterIdLst>
  <p:handoutMasterIdLst>
    <p:handoutMasterId r:id="rId37"/>
  </p:handoutMasterIdLst>
  <p:sldIdLst>
    <p:sldId id="257" r:id="rId6"/>
    <p:sldId id="306" r:id="rId7"/>
    <p:sldId id="385" r:id="rId8"/>
    <p:sldId id="260" r:id="rId9"/>
    <p:sldId id="367" r:id="rId10"/>
    <p:sldId id="346" r:id="rId11"/>
    <p:sldId id="381"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80" r:id="rId35"/>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98" d="100"/>
          <a:sy n="98" d="100"/>
        </p:scale>
        <p:origin x="200" y="248"/>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a:t>
            </a:r>
            <a:r>
              <a:rPr lang="en-US">
                <a:latin typeface="Courier New" panose="02070309020205020404" pitchFamily="49" charset="0"/>
                <a:cs typeface="Courier New" panose="02070309020205020404" pitchFamily="49" charset="0"/>
              </a:rPr>
              <a:t>.saveAsPickleFile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For this class, we need symlink to point to the class folder </a:t>
            </a:r>
          </a:p>
          <a:p>
            <a:pPr lvl="1"/>
            <a:r>
              <a:rPr lang="en-US" dirty="0">
                <a:latin typeface="Courier New" panose="02070309020205020404" pitchFamily="49" charset="0"/>
                <a:cs typeface="Courier New" panose="02070309020205020404" pitchFamily="49" charset="0"/>
              </a:rPr>
              <a:t>ln –s /home/student/ROI/SparkforDataEngineers ~/ROI/Spark</a:t>
            </a:r>
            <a:endParaRPr lang="en-US" dirty="0"/>
          </a:p>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marL="457200" lvl="2" indent="0">
              <a:buNone/>
            </a:pPr>
            <a:r>
              <a:rPr lang="en-US" dirty="0">
                <a:latin typeface="Courier New" panose="02070309020205020404" pitchFamily="49" charset="0"/>
                <a:cs typeface="Courier New" panose="02070309020205020404" pitchFamily="49" charset="0"/>
              </a:rPr>
              <a:t>exit</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pPr>
              <a:spcAft>
                <a:spcPts val="600"/>
              </a:spcAft>
            </a:pPr>
            <a:r>
              <a:rPr lang="en-US" dirty="0"/>
              <a:t>From a command line, enter the following commands:</a:t>
            </a:r>
          </a:p>
          <a:p>
            <a:pPr marL="228600" lvl="1" indent="0">
              <a:buNone/>
            </a:pPr>
            <a:r>
              <a:rPr lang="en-US" dirty="0">
                <a:latin typeface="Courier New" panose="02070309020205020404" pitchFamily="49" charset="0"/>
                <a:cs typeface="Courier New" panose="02070309020205020404" pitchFamily="49" charset="0"/>
              </a:rPr>
              <a:t>hdfs</a:t>
            </a:r>
          </a:p>
          <a:p>
            <a:pPr marL="228600" lvl="1" indent="0">
              <a:buNone/>
            </a:pPr>
            <a:r>
              <a:rPr lang="en-US" dirty="0">
                <a:latin typeface="Courier New" panose="02070309020205020404" pitchFamily="49" charset="0"/>
                <a:cs typeface="Courier New" panose="02070309020205020404" pitchFamily="49" charset="0"/>
              </a:rPr>
              <a:t>hdfs dfs</a:t>
            </a:r>
          </a:p>
          <a:p>
            <a:pPr marL="228600" lvl="1" indent="0">
              <a:buNone/>
            </a:pPr>
            <a:r>
              <a:rPr lang="en-US" dirty="0">
                <a:latin typeface="Courier New" panose="02070309020205020404" pitchFamily="49" charset="0"/>
                <a:cs typeface="Courier New" panose="02070309020205020404" pitchFamily="49" charset="0"/>
              </a:rPr>
              <a:t>hdfs dfs –ls /</a:t>
            </a:r>
          </a:p>
          <a:p>
            <a:pPr marL="228600" lvl="1" indent="0">
              <a:buNone/>
            </a:pPr>
            <a:r>
              <a:rPr lang="en-US" dirty="0">
                <a:latin typeface="Courier New" panose="02070309020205020404" pitchFamily="49" charset="0"/>
                <a:cs typeface="Courier New" panose="02070309020205020404" pitchFamily="49" charset="0"/>
              </a:rPr>
              <a:t>hdfs dfs –put ~/ROI/datasets/northwind/CSV/categories /</a:t>
            </a:r>
          </a:p>
          <a:p>
            <a:pPr marL="228600"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5235</TotalTime>
  <Words>2228</Words>
  <Application>Microsoft Macintosh PowerPoint</Application>
  <PresentationFormat>On-screen Show (4:3)</PresentationFormat>
  <Paragraphs>276</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130</cp:revision>
  <dcterms:created xsi:type="dcterms:W3CDTF">2018-05-01T18:57:33Z</dcterms:created>
  <dcterms:modified xsi:type="dcterms:W3CDTF">2019-10-23T15:52:35Z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