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sz="12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Call the method after grouping</a:t>
            </a:r>
          </a:p>
          <a:p>
            <a:pPr lvl="1" indent="0"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'/home/student/ROI/Spark/datasets/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80679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 in,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spark.read.orc(filename)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df.write.orc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spark.read.text(file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       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AVRO: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</a:p>
          <a:p>
            <a:pPr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("org.apache.spark.sql.cassandra").options(table = table_name, keyspace = keys_space_name).load()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, you can add calculated columns to a DataFrame if you can code the calculation as standard SQL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25815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pPr>
              <a:spcAft>
                <a:spcPts val="600"/>
              </a:spcAft>
            </a:pPr>
            <a:r>
              <a:rPr lang="en-US" dirty="0"/>
              <a:t>Once we have the spark context, we can start using DataFrames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To make the DataFrame more useful, column names can be applied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88655" cy="5072616"/>
          </a:xfrm>
        </p:spPr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</a:p>
          <a:p>
            <a:pPr lvl="1" indent="0">
              <a:buNone/>
            </a:pPr>
            <a:br>
              <a:rPr lang="en-US" dirty="0"/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sc.textFile ('/home/student/ROI/Spark/datasets/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finance/CreditCard.csv')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df.withColumn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6729</TotalTime>
  <Words>927</Words>
  <Application>Microsoft Macintosh PowerPoint</Application>
  <PresentationFormat>On-screen Show (4:3)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Microsoft Office User</cp:lastModifiedBy>
  <cp:revision>146</cp:revision>
  <dcterms:created xsi:type="dcterms:W3CDTF">2018-05-01T18:57:33Z</dcterms:created>
  <dcterms:modified xsi:type="dcterms:W3CDTF">2019-10-23T15:54:40Z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