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7"/>
  </p:notesMasterIdLst>
  <p:handoutMasterIdLst>
    <p:handoutMasterId r:id="rId28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8" r:id="rId24"/>
    <p:sldId id="399" r:id="rId25"/>
    <p:sldId id="397" r:id="rId2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82" d="100"/>
          <a:sy n="82" d="100"/>
        </p:scale>
        <p:origin x="96" y="606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function, as we showed in the last chapter</a:t>
            </a:r>
          </a:p>
          <a:p>
            <a:pPr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361807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16671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26" y="1123530"/>
            <a:ext cx="8093937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setting is used to add the custom jars necessary to support these features</a:t>
            </a:r>
          </a:p>
          <a:p>
            <a:r>
              <a:rPr lang="en-US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000" dirty="0"/>
              <a:t> 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os.environ['PYSPARK_SUBMIT_ARGS'] = '--packages com.datastax.spark:spark-cassandra-connector_2.11:2.3.0 --conf spark.cassandra.connection.host=192.168.0.123,192.168.0.124 pyspark-shell'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table_df = spark.read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.format("org.apache.spark.sql.cassandra")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.options(table=table_name, keyspace=keys_space_name)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 (continued)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42935" cy="5072616"/>
          </a:xfrm>
        </p:spPr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61223" cy="5072616"/>
          </a:xfrm>
        </p:spPr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and Python are, so sometimes you need to watch out for case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sz="10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lvl="1" indent="0">
              <a:buNone/>
            </a:pP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(continued)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7111</TotalTime>
  <Words>2129</Words>
  <Application>Microsoft Office PowerPoint</Application>
  <PresentationFormat>On-screen Show (4:3)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(continued) 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 (continued)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Linda Karsen</cp:lastModifiedBy>
  <cp:revision>167</cp:revision>
  <dcterms:created xsi:type="dcterms:W3CDTF">2018-05-01T18:57:33Z</dcterms:created>
  <dcterms:modified xsi:type="dcterms:W3CDTF">2019-11-15T17:43:29Z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