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85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83659" autoAdjust="0"/>
  </p:normalViewPr>
  <p:slideViewPr>
    <p:cSldViewPr snapToGrid="0">
      <p:cViewPr varScale="1">
        <p:scale>
          <a:sx n="105" d="100"/>
          <a:sy n="105" d="100"/>
        </p:scale>
        <p:origin x="2214" y="1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2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df3.filter(df3.Amount &lt; 4000).show()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df3.where(df3.Amount &lt; 4000).count()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df3.where((df3.Amount &gt; 3000) &amp; (df3.Amount &lt; 4000)).count()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&gt; 3000 and Amount &lt; 3000').count()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r>
              <a:rPr lang="en-US" dirty="0"/>
              <a:t>You can sort on multiple columns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'Amount').orderBy(df.City, df.Amount).show()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sz="12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Call the method after grouping</a:t>
            </a:r>
          </a:p>
          <a:p>
            <a:pPr lvl="1" indent="0"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'/home/student/ROI/Spark/datasets/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80679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 in,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 spark.read.json(filename)df.write.json(file)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 spark.read.orc(filename) df.write.orc(file)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df.write.parquet(file)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 spark.read.text(file) df.write.text(file)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AVRO:</a:t>
            </a:r>
          </a:p>
          <a:p>
            <a:pPr lvl="1" indent="0">
              <a:spcAft>
                <a:spcPts val="6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sqlContext.read.format("org.apache.spark.sql.cassandra").options(table = table_name, keyspace = keys_space_name).load()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, you can add calculated columns to a DataFrame if you can code the calculation as standard SQL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25815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need: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pPr>
              <a:spcAft>
                <a:spcPts val="600"/>
              </a:spcAft>
            </a:pPr>
            <a:r>
              <a:rPr lang="en-US" dirty="0"/>
              <a:t>Once we have the spark context, we can start using DataFrames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To make the DataFrame more useful, column names can be applied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88655" cy="5072616"/>
          </a:xfrm>
        </p:spPr>
        <p:txBody>
          <a:bodyPr/>
          <a:lstStyle/>
          <a:p>
            <a:r>
              <a:rPr lang="en-US" dirty="0"/>
              <a:t>An existing RDD can also be turned into a DataFrame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Using the credit card csv file from before:</a:t>
            </a:r>
          </a:p>
          <a:p>
            <a:pPr lvl="1" indent="0">
              <a:buNone/>
            </a:pPr>
            <a:br>
              <a:rPr lang="en-US" dirty="0"/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sc.textFile ('/home/student/ROI/Spark/datasets/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finance/CreditCard.csv')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cc.first()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cc.filter(lambda x : x != first)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x.split(','))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(x[0][1:], x[1][1:-1],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datetime.datetime.strptime(x[2], '%d-%b-%y').date(),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x[3], x[4], x[5], float(x[6])))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cc.toDF(['City', 'Country', 'Date', 'CardType',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'TranType', 'Gender', 'Amount'])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RDD to DataFrame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'Country', 'Amount').show(10)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'Country').distinct().show()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'Amount').orderBy(df.City).show()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df.withColumn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('Discount', df.Amount * .03)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 = df2.drop(df2.Country)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6728</TotalTime>
  <Words>927</Words>
  <Application>Microsoft Office PowerPoint</Application>
  <PresentationFormat>On-screen Show (4:3)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Wingdings</vt:lpstr>
      <vt:lpstr>ROI Standard Theme</vt:lpstr>
      <vt:lpstr>Chapter 2:  DataFrames</vt:lpstr>
      <vt:lpstr>Chapter Objectives</vt:lpstr>
      <vt:lpstr>DataFrames</vt:lpstr>
      <vt:lpstr>Make a DataFrame</vt:lpstr>
      <vt:lpstr>Column Names</vt:lpstr>
      <vt:lpstr>Schemas</vt:lpstr>
      <vt:lpstr>Convert RDD to DataFrame</vt:lpstr>
      <vt:lpstr>Selecting Columns</vt:lpstr>
      <vt:lpstr>Calculated Columns</vt:lpstr>
      <vt:lpstr>Filtering Data</vt:lpstr>
      <vt:lpstr>Sorting</vt:lpstr>
      <vt:lpstr>JOIN</vt:lpstr>
      <vt:lpstr>Grouping and Aggregating</vt:lpstr>
      <vt:lpstr>Reading Files</vt:lpstr>
      <vt:lpstr>Reading CSV Files</vt:lpstr>
      <vt:lpstr>Writing Files</vt:lpstr>
      <vt:lpstr>Miscellaneous Useful Methods</vt:lpstr>
      <vt:lpstr>User Defined Functions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/>
  <cp:lastModifiedBy>Linda Karsen</cp:lastModifiedBy>
  <cp:revision>144</cp:revision>
  <dcterms:created xsi:type="dcterms:W3CDTF">2018-05-01T18:57:33Z</dcterms:created>
  <dcterms:modified xsi:type="dcterms:W3CDTF">2019-10-16T16:34:00Z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