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8"/>
  </p:notesMasterIdLst>
  <p:handoutMasterIdLst>
    <p:handoutMasterId r:id="rId29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4" r:id="rId24"/>
    <p:sldId id="398" r:id="rId25"/>
    <p:sldId id="399" r:id="rId26"/>
    <p:sldId id="397" r:id="rId27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2178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View,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function, as we showed in the last chapter</a:t>
            </a:r>
          </a:p>
          <a:p>
            <a:pPr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1807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16671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sqlContext.read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42935" cy="5072616"/>
          </a:xfrm>
        </p:spPr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61223" cy="5072616"/>
          </a:xfrm>
        </p:spPr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and Python are, so sometimes you need to watch out for case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sz="10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lvl="1" indent="0"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7111</TotalTime>
  <Words>1300</Words>
  <Application>Microsoft Office PowerPoint</Application>
  <PresentationFormat>On-screen Show (4:3)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(continued) </vt:lpstr>
      <vt:lpstr>Calculated Columns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Linda Karsen</cp:lastModifiedBy>
  <cp:revision>165</cp:revision>
  <dcterms:created xsi:type="dcterms:W3CDTF">2018-05-01T18:57:33Z</dcterms:created>
  <dcterms:modified xsi:type="dcterms:W3CDTF">2019-10-16T16:33:28Z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