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81" r:id="rId7"/>
    <p:sldId id="331" r:id="rId8"/>
    <p:sldId id="332" r:id="rId9"/>
    <p:sldId id="368" r:id="rId10"/>
    <p:sldId id="369" r:id="rId11"/>
    <p:sldId id="354" r:id="rId12"/>
    <p:sldId id="370" r:id="rId1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6625" autoAdjust="0"/>
  </p:normalViewPr>
  <p:slideViewPr>
    <p:cSldViewPr snapToGrid="0">
      <p:cViewPr varScale="1">
        <p:scale>
          <a:sx n="105" d="100"/>
          <a:sy n="105" d="100"/>
        </p:scale>
        <p:origin x="2196" y="114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8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8-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0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22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4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8-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8: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Deep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discover:</a:t>
            </a:r>
          </a:p>
          <a:p>
            <a:r>
              <a:rPr lang="en-US" dirty="0"/>
              <a:t>What deep learning is</a:t>
            </a:r>
          </a:p>
          <a:p>
            <a:r>
              <a:rPr lang="en-US" dirty="0"/>
              <a:t>How to implement a deep learning model with TensorFlow</a:t>
            </a:r>
          </a:p>
          <a:p>
            <a:r>
              <a:rPr lang="en-US" dirty="0"/>
              <a:t>How to use Keras trained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Class of machine learning algorithms that use multiple layers to extract progressively more refined features from raw data</a:t>
            </a:r>
          </a:p>
          <a:p>
            <a:r>
              <a:rPr lang="en-US" sz="1700" dirty="0"/>
              <a:t>Typically variations on Neural Networks</a:t>
            </a:r>
          </a:p>
          <a:p>
            <a:r>
              <a:rPr lang="en-US" sz="1700" dirty="0"/>
              <a:t>Normal use cases are image, audio, speech recognition, and natural language processing</a:t>
            </a:r>
          </a:p>
          <a:p>
            <a:r>
              <a:rPr lang="en-US" sz="1700" dirty="0"/>
              <a:t>Deep refers to the fact that there are many layers of learning where the results of each layer are passed to the next</a:t>
            </a:r>
          </a:p>
          <a:p>
            <a:r>
              <a:rPr lang="en-US" sz="1700" dirty="0"/>
              <a:t>Typically there is no need to create well defined features since the deep learning model will hone in on the features in a similar manner to how PCA works</a:t>
            </a:r>
          </a:p>
          <a:p>
            <a:r>
              <a:rPr lang="en-US" sz="1700" dirty="0"/>
              <a:t>Requires an enormous amount of data and time to train the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Defined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Google created TensorFlow as a free open-source library</a:t>
            </a:r>
          </a:p>
          <a:p>
            <a:r>
              <a:rPr lang="en-US" dirty="0"/>
              <a:t>Install it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tensorflow</a:t>
            </a:r>
          </a:p>
          <a:p>
            <a:pPr lvl="1"/>
            <a:r>
              <a:rPr lang="en-US" dirty="0"/>
              <a:t>For our demonstration, we need a previous version so instead we will install version 1.15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tensorflow==1.15</a:t>
            </a:r>
          </a:p>
          <a:p>
            <a:r>
              <a:rPr lang="en-US" dirty="0"/>
              <a:t>It is a backend engine that Spark ML will use if it’s installed</a:t>
            </a:r>
          </a:p>
          <a:p>
            <a:r>
              <a:rPr lang="en-US" dirty="0"/>
              <a:t>We can read in the images into a DataFrame object and split it up into training and testing sets just like normal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DeepImageFeaturizer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B91B7-B630-7F4D-AD55-0AF768DA615B}"/>
              </a:ext>
            </a:extLst>
          </p:cNvPr>
          <p:cNvSpPr txBox="1"/>
          <p:nvPr/>
        </p:nvSpPr>
        <p:spPr>
          <a:xfrm>
            <a:off x="1127200" y="3122233"/>
            <a:ext cx="6889601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pyspark.ml.classification import LogisticRegression</a:t>
            </a:r>
          </a:p>
          <a:p>
            <a:r>
              <a:rPr lang="en-US" b="1" dirty="0"/>
              <a:t>from pyspark.ml import Pipeline</a:t>
            </a:r>
          </a:p>
          <a:p>
            <a:r>
              <a:rPr lang="en-US" b="1" dirty="0"/>
              <a:t>from sparkdl import DeepImageFeaturizer </a:t>
            </a:r>
          </a:p>
          <a:p>
            <a:endParaRPr lang="en-US" b="1" dirty="0"/>
          </a:p>
          <a:p>
            <a:r>
              <a:rPr lang="en-US" b="1" dirty="0"/>
              <a:t>featurizer = DeepImageFeaturizer(inputCol="image", \</a:t>
            </a:r>
            <a:br>
              <a:rPr lang="en-US" b="1" dirty="0"/>
            </a:br>
            <a:r>
              <a:rPr lang="en-US" b="1" dirty="0"/>
              <a:t>             outputCol="features", modelName="InceptionV3")</a:t>
            </a:r>
          </a:p>
          <a:p>
            <a:r>
              <a:rPr lang="en-US" b="1" dirty="0"/>
              <a:t>lr = LogisticRegression(maxIter=10, regParam=0.05, \</a:t>
            </a:r>
            <a:br>
              <a:rPr lang="en-US" b="1" dirty="0"/>
            </a:br>
            <a:r>
              <a:rPr lang="en-US" b="1" dirty="0"/>
              <a:t>                        elasticNetParam=0.3, labelCol="label")</a:t>
            </a:r>
          </a:p>
          <a:p>
            <a:r>
              <a:rPr lang="en-US" b="1" dirty="0"/>
              <a:t>p = Pipeline(stages=[featurizer, lr])</a:t>
            </a:r>
          </a:p>
          <a:p>
            <a:r>
              <a:rPr lang="en-US" b="1" dirty="0"/>
              <a:t>p_model = p.fit(train_df)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76B77-5CF2-D549-987B-2D6716FC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DeepImageFeaturizer</a:t>
            </a:r>
            <a:r>
              <a:rPr lang="en-US" dirty="0"/>
              <a:t> class will automatically extract features from an image </a:t>
            </a:r>
          </a:p>
          <a:p>
            <a:r>
              <a:rPr lang="en-US" dirty="0"/>
              <a:t>The results of that transformation can then be passed into a classification model through a pipeline to train the model</a:t>
            </a:r>
          </a:p>
          <a:p>
            <a:r>
              <a:rPr lang="en-US" dirty="0"/>
              <a:t>Then it can be evaluated like any other model to see how effective it was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76B77-5CF2-D549-987B-2D6716FC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It takes a lot of time and data to train models</a:t>
            </a:r>
          </a:p>
          <a:p>
            <a:r>
              <a:rPr lang="en-US" dirty="0"/>
              <a:t>Fortunately, there are many open-source pre-trained models available that easily plug into Spark and other machine learning tools to let you leverage that knowledge in your own projects</a:t>
            </a:r>
          </a:p>
          <a:p>
            <a:r>
              <a:rPr lang="en-US" dirty="0"/>
              <a:t>Keras and TensorFlow offer many pre-trained models that are easy to use and let you skip right to the prediction phase</a:t>
            </a:r>
          </a:p>
          <a:p>
            <a:pPr lvl="1"/>
            <a:r>
              <a:rPr lang="en-US" dirty="0"/>
              <a:t>InceptionV3 is one such image recognition model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52F06-AAC7-024C-BCFF-D655FD59BF99}"/>
              </a:ext>
            </a:extLst>
          </p:cNvPr>
          <p:cNvSpPr txBox="1"/>
          <p:nvPr/>
        </p:nvSpPr>
        <p:spPr>
          <a:xfrm>
            <a:off x="280851" y="3618770"/>
            <a:ext cx="8582298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sparkdl import DeepImagePredictor</a:t>
            </a:r>
          </a:p>
          <a:p>
            <a:r>
              <a:rPr lang="en-US" b="1" dirty="0"/>
              <a:t>image_df = ImageSchema.readImages("flower_photos/sample/")</a:t>
            </a:r>
          </a:p>
          <a:p>
            <a:r>
              <a:rPr lang="en-US" b="1" dirty="0"/>
              <a:t>predictor = DeepImagePredictor(inputCol="image", outputCol="predicted_labels", </a:t>
            </a:r>
            <a:r>
              <a:rPr lang="en-US" b="1" dirty="0">
                <a:solidFill>
                  <a:srgbClr val="FF0000"/>
                </a:solidFill>
              </a:rPr>
              <a:t>modelName="InceptionV3", </a:t>
            </a:r>
            <a:r>
              <a:rPr lang="en-US" b="1" dirty="0"/>
              <a:t>decodePredictions=True, topK=10)</a:t>
            </a:r>
          </a:p>
          <a:p>
            <a:r>
              <a:rPr lang="en-US" b="1" dirty="0"/>
              <a:t>predictions_df = predictor.transform(image_df)</a:t>
            </a:r>
          </a:p>
        </p:txBody>
      </p:sp>
    </p:spTree>
    <p:extLst>
      <p:ext uri="{BB962C8B-B14F-4D97-AF65-F5344CB8AC3E}">
        <p14:creationId xmlns:p14="http://schemas.microsoft.com/office/powerpoint/2010/main" val="229164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Keras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76B77-5CF2-D549-987B-2D6716FC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Keras is another open-source collection of pre-trained models using neural network methods</a:t>
            </a:r>
          </a:p>
          <a:p>
            <a:r>
              <a:rPr lang="en-US" dirty="0"/>
              <a:t>Lets you focus on making predictions and spend less time on training your own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52F06-AAC7-024C-BCFF-D655FD59BF99}"/>
              </a:ext>
            </a:extLst>
          </p:cNvPr>
          <p:cNvSpPr txBox="1"/>
          <p:nvPr/>
        </p:nvSpPr>
        <p:spPr>
          <a:xfrm>
            <a:off x="1190937" y="2607705"/>
            <a:ext cx="6762126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keras.applications import InceptionV3</a:t>
            </a:r>
          </a:p>
          <a:p>
            <a:r>
              <a:rPr lang="en-US" b="1" dirty="0"/>
              <a:t>model = InceptionV3(weights="imagenet")</a:t>
            </a:r>
          </a:p>
          <a:p>
            <a:r>
              <a:rPr lang="en-US" b="1" dirty="0"/>
              <a:t>model.save('model-full.h5')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transformer = KerasImageFileTransformer(inputCol="uri",\</a:t>
            </a:r>
            <a:br>
              <a:rPr lang="en-US" b="1" dirty="0"/>
            </a:br>
            <a:r>
              <a:rPr lang="en-US" b="1" dirty="0"/>
              <a:t>            outputCol="predictions", \</a:t>
            </a:r>
            <a:br>
              <a:rPr lang="en-US" b="1" dirty="0"/>
            </a:br>
            <a:r>
              <a:rPr lang="en-US" b="1" dirty="0"/>
              <a:t>            modelFile='model-full.h5', \</a:t>
            </a:r>
            <a:br>
              <a:rPr lang="en-US" b="1" dirty="0"/>
            </a:br>
            <a:r>
              <a:rPr lang="en-US" b="1" dirty="0"/>
              <a:t>            imageLoader=loadAndPreprocessKerasInceptionV3, \</a:t>
            </a:r>
            <a:br>
              <a:rPr lang="en-US" b="1" dirty="0"/>
            </a:br>
            <a:r>
              <a:rPr lang="en-US" b="1" dirty="0"/>
              <a:t>            outputMode="vector")</a:t>
            </a:r>
          </a:p>
        </p:txBody>
      </p:sp>
    </p:spTree>
    <p:extLst>
      <p:ext uri="{BB962C8B-B14F-4D97-AF65-F5344CB8AC3E}">
        <p14:creationId xmlns:p14="http://schemas.microsoft.com/office/powerpoint/2010/main" val="246351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just an extension of Neural Network concepts</a:t>
            </a:r>
          </a:p>
          <a:p>
            <a:r>
              <a:rPr lang="en-US" dirty="0"/>
              <a:t>Explore the different open-source pre-trained models available for immediate use</a:t>
            </a:r>
          </a:p>
          <a:p>
            <a:r>
              <a:rPr lang="en-US" dirty="0"/>
              <a:t>Build your own trained models when you can’t find an available resource to suit your needs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discovered:</a:t>
            </a:r>
          </a:p>
          <a:p>
            <a:r>
              <a:rPr lang="en-US" dirty="0"/>
              <a:t>What deep learning is</a:t>
            </a:r>
          </a:p>
          <a:p>
            <a:r>
              <a:rPr lang="en-US" dirty="0"/>
              <a:t>How to implement a deep learning model with TensorFlow</a:t>
            </a:r>
          </a:p>
          <a:p>
            <a:r>
              <a:rPr lang="en-US" dirty="0"/>
              <a:t>How to use Keras trained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428541393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6320</TotalTime>
  <Words>539</Words>
  <Application>Microsoft Office PowerPoint</Application>
  <PresentationFormat>On-screen Show (4:3)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Tahoma</vt:lpstr>
      <vt:lpstr>Wingdings</vt:lpstr>
      <vt:lpstr>ROI Standard Theme</vt:lpstr>
      <vt:lpstr>Chapter 8:  Deep Learning</vt:lpstr>
      <vt:lpstr>Chapter Objectives</vt:lpstr>
      <vt:lpstr>Deep Learning Defined</vt:lpstr>
      <vt:lpstr>TensorFlow</vt:lpstr>
      <vt:lpstr>DeepImageFeaturizer</vt:lpstr>
      <vt:lpstr>Pre-Trained Models</vt:lpstr>
      <vt:lpstr>Keras Models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179</cp:revision>
  <dcterms:created xsi:type="dcterms:W3CDTF">2019-05-09T17:36:01Z</dcterms:created>
  <dcterms:modified xsi:type="dcterms:W3CDTF">2019-10-21T15:37:44Z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