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B999F-4AE0-FFAD-2BA7-945A10171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EC17A9-2E2D-B722-A4F4-504AED321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1569D-B21D-9438-F051-BE525B88E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06B40-76D2-43DC-8ACB-A3519246C7D2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9A725-AF45-C5C2-E07F-9DC891BA5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02298-D012-BF23-069E-3784469BC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D9D78-E875-4E17-9E17-95861D870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71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AF390-75F0-4D88-DC1E-788813EE6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6CFA97-8747-1D46-AEC9-7BC75D4AC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BB503-C766-E47C-A159-E43624846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06B40-76D2-43DC-8ACB-A3519246C7D2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838A7-97A6-87CA-B125-616EA167A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759AE-6B0C-6565-44D4-F67764DAE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D9D78-E875-4E17-9E17-95861D870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007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547FF2-96B5-A0DE-705E-8877BE19D4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58BE7F-E3C2-2615-728A-DB226B1854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1EF27-BE28-3F63-6C86-9192053EA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06B40-76D2-43DC-8ACB-A3519246C7D2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2B01D-5802-9A8C-0999-DB557CF2B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8973E-75EC-86B8-E6D2-9059FEB78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D9D78-E875-4E17-9E17-95861D870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3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44A70-AF92-5C21-909F-80DBFB72C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AECDE-94A8-B9E6-01EE-D97F52997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EE7A7-C727-BE78-7DEC-3D91CDF58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06B40-76D2-43DC-8ACB-A3519246C7D2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57387-D176-640E-B3D9-5E25E6BC8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4480E-41B5-4C79-065B-EEC674F02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D9D78-E875-4E17-9E17-95861D870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336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AB10F-A8C3-FDB1-73B2-0680AA636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DF75B-332A-73A7-A6E4-8C13E494D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45152-6207-C4CC-9741-E12FD04EA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06B40-76D2-43DC-8ACB-A3519246C7D2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91764-D4F5-B234-E240-48786FD0B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F850F-1DAC-32F0-C92B-63070AFCA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D9D78-E875-4E17-9E17-95861D870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33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9D5F8-1817-BD92-E16F-0DEE79A8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1C557-854A-E0D0-55DA-219EE35DCF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218969-48C6-9B7B-3B43-5B022C9C3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6D1E6C-A57A-F9E2-9490-F23174202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06B40-76D2-43DC-8ACB-A3519246C7D2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24E16E-6976-D926-5AB7-C1D841E25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3E6F1-40DC-C064-FC48-00670B934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D9D78-E875-4E17-9E17-95861D870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9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22B9F-F49F-2AD3-95A3-9741DD8E2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59B9F-EE7C-6C47-1FB0-2D7AAF0D4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4E3642-A6AB-CE81-5582-D9AC842DC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2C79DF-F143-AA1F-A093-E230341486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6B2CD3-126D-A8AB-EFCC-17F6473F74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8B2F8A-5C5C-98E3-398E-1FAB22436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06B40-76D2-43DC-8ACB-A3519246C7D2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F297D8-D1BE-7D72-7C59-ADEFD9675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0FBA6-1923-ABA7-0559-FF566A7A6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D9D78-E875-4E17-9E17-95861D870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386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301CA-A109-9422-EC40-A1484EE69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72F1C-DCE5-46B3-5AAA-B9E6B56AF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06B40-76D2-43DC-8ACB-A3519246C7D2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2F682A-E487-00CE-7CEE-7D9BBA26E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2C94EE-24E6-D452-2453-33A57A7D4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D9D78-E875-4E17-9E17-95861D870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63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09E3BF-0AFB-78D4-809A-75FB75B03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06B40-76D2-43DC-8ACB-A3519246C7D2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C442D0-76B7-750A-4EDA-3D88AAD9E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A172BC-D8F3-5B9F-59D7-99B5059C2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D9D78-E875-4E17-9E17-95861D870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48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E04CB-4DA1-78E2-2B5E-995C27C88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E9747-403F-4DED-D394-E56A5786A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F94E14-0952-7E29-14A7-06E6C1299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2CF06D-03C6-D96E-D579-627A6A591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06B40-76D2-43DC-8ACB-A3519246C7D2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4FD3F9-3E1E-883B-A83C-E3F3CC012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9EA4BF-74C2-A97C-A231-DB5463800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D9D78-E875-4E17-9E17-95861D870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491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3E6A8-16EA-185A-6AB1-204D0FC8F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F4B9C4-0458-82DE-273C-F59CD47AAA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9A9359-EBFB-144E-D0C1-EE654DCD0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4EF77-B94F-6CC5-6A99-828BDA4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06B40-76D2-43DC-8ACB-A3519246C7D2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A7599-19E1-B332-F65E-FE38AE1FF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F2783A-A3C2-0446-1659-C61201177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D9D78-E875-4E17-9E17-95861D870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07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B27C61-8BA5-5670-B1BC-0C2AEB491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72926-BD63-2290-B99B-5BE006D93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FE4D1-3FDB-9386-F3B5-99DF5474DE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06B40-76D2-43DC-8ACB-A3519246C7D2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8812D-187C-D391-D0AE-1FC78FF223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14C4E-B903-26D4-3737-2613C13D30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D9D78-E875-4E17-9E17-95861D870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8A8AE958-7967-3368-431C-46DA52D2B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569" y="3844930"/>
            <a:ext cx="5702948" cy="2465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5C741F-7170-1A4F-E203-A4767C28DB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715" r="29857"/>
          <a:stretch/>
        </p:blipFill>
        <p:spPr>
          <a:xfrm>
            <a:off x="6348549" y="3239588"/>
            <a:ext cx="4049485" cy="354193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EA52CE0-CB99-0904-2387-AA43944DD1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777" t="16284" r="29861" b="9266"/>
          <a:stretch/>
        </p:blipFill>
        <p:spPr>
          <a:xfrm>
            <a:off x="1088569" y="0"/>
            <a:ext cx="3927566" cy="323958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A9CEB3C-AD85-85BC-C824-B31916D8C093}"/>
              </a:ext>
            </a:extLst>
          </p:cNvPr>
          <p:cNvSpPr/>
          <p:nvPr/>
        </p:nvSpPr>
        <p:spPr>
          <a:xfrm>
            <a:off x="2821578" y="4841966"/>
            <a:ext cx="1280160" cy="74022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605178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Gaurav Sharma</dc:creator>
  <cp:lastModifiedBy>Gaurav Sharma</cp:lastModifiedBy>
  <cp:revision>1</cp:revision>
  <dcterms:created xsi:type="dcterms:W3CDTF">2024-04-14T16:22:43Z</dcterms:created>
  <dcterms:modified xsi:type="dcterms:W3CDTF">2024-04-14T16:34:17Z</dcterms:modified>
</cp:coreProperties>
</file>