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handoutMasterIdLst>
    <p:handoutMasterId r:id="rId47"/>
  </p:handoutMasterIdLst>
  <p:sldIdLst>
    <p:sldId id="256" r:id="rId2"/>
    <p:sldId id="257" r:id="rId3"/>
    <p:sldId id="258" r:id="rId4"/>
    <p:sldId id="259" r:id="rId5"/>
    <p:sldId id="260" r:id="rId6"/>
    <p:sldId id="261" r:id="rId7"/>
    <p:sldId id="262" r:id="rId8"/>
    <p:sldId id="263" r:id="rId9"/>
    <p:sldId id="286" r:id="rId10"/>
    <p:sldId id="287"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88" r:id="rId27"/>
    <p:sldId id="279" r:id="rId28"/>
    <p:sldId id="284" r:id="rId29"/>
    <p:sldId id="280" r:id="rId30"/>
    <p:sldId id="281" r:id="rId31"/>
    <p:sldId id="282" r:id="rId32"/>
    <p:sldId id="283" r:id="rId33"/>
    <p:sldId id="290" r:id="rId34"/>
    <p:sldId id="296" r:id="rId35"/>
    <p:sldId id="297" r:id="rId36"/>
    <p:sldId id="299" r:id="rId37"/>
    <p:sldId id="285" r:id="rId38"/>
    <p:sldId id="289" r:id="rId39"/>
    <p:sldId id="291" r:id="rId40"/>
    <p:sldId id="292" r:id="rId41"/>
    <p:sldId id="293" r:id="rId42"/>
    <p:sldId id="294" r:id="rId43"/>
    <p:sldId id="295" r:id="rId44"/>
    <p:sldId id="298" r:id="rId4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1531" rtl="0" fontAlgn="auto" latinLnBrk="0" hangingPunct="0">
      <a:lnSpc>
        <a:spcPct val="120000"/>
      </a:lnSpc>
      <a:spcBef>
        <a:spcPts val="6700"/>
      </a:spcBef>
      <a:spcAft>
        <a:spcPts val="0"/>
      </a:spcAft>
      <a:buClr>
        <a:srgbClr val="AAAAAA"/>
      </a:buClr>
      <a:buSzTx/>
      <a:buFont typeface="Lucida Grande"/>
      <a:buNone/>
      <a:tabLst/>
      <a:defRPr kumimoji="0" sz="4400" b="0" i="0" u="none" strike="noStrike" cap="none" spc="0" normalizeH="0" baseline="0">
        <a:ln>
          <a:noFill/>
        </a:ln>
        <a:solidFill>
          <a:srgbClr val="929292"/>
        </a:solidFill>
        <a:effectLst/>
        <a:uFillTx/>
        <a:latin typeface="Arial"/>
        <a:ea typeface="Arial"/>
        <a:cs typeface="Arial"/>
        <a:sym typeface="Arial"/>
      </a:defRPr>
    </a:lvl1pPr>
    <a:lvl2pPr marL="0" marR="0" indent="342900" algn="l" defTabSz="821531" rtl="0" fontAlgn="auto" latinLnBrk="0" hangingPunct="0">
      <a:lnSpc>
        <a:spcPct val="120000"/>
      </a:lnSpc>
      <a:spcBef>
        <a:spcPts val="6700"/>
      </a:spcBef>
      <a:spcAft>
        <a:spcPts val="0"/>
      </a:spcAft>
      <a:buClr>
        <a:srgbClr val="AAAAAA"/>
      </a:buClr>
      <a:buSzTx/>
      <a:buFont typeface="Lucida Grande"/>
      <a:buNone/>
      <a:tabLst/>
      <a:defRPr kumimoji="0" sz="4400" b="0" i="0" u="none" strike="noStrike" cap="none" spc="0" normalizeH="0" baseline="0">
        <a:ln>
          <a:noFill/>
        </a:ln>
        <a:solidFill>
          <a:srgbClr val="929292"/>
        </a:solidFill>
        <a:effectLst/>
        <a:uFillTx/>
        <a:latin typeface="Arial"/>
        <a:ea typeface="Arial"/>
        <a:cs typeface="Arial"/>
        <a:sym typeface="Arial"/>
      </a:defRPr>
    </a:lvl2pPr>
    <a:lvl3pPr marL="0" marR="0" indent="685800" algn="l" defTabSz="821531" rtl="0" fontAlgn="auto" latinLnBrk="0" hangingPunct="0">
      <a:lnSpc>
        <a:spcPct val="120000"/>
      </a:lnSpc>
      <a:spcBef>
        <a:spcPts val="6700"/>
      </a:spcBef>
      <a:spcAft>
        <a:spcPts val="0"/>
      </a:spcAft>
      <a:buClr>
        <a:srgbClr val="AAAAAA"/>
      </a:buClr>
      <a:buSzTx/>
      <a:buFont typeface="Lucida Grande"/>
      <a:buNone/>
      <a:tabLst/>
      <a:defRPr kumimoji="0" sz="4400" b="0" i="0" u="none" strike="noStrike" cap="none" spc="0" normalizeH="0" baseline="0">
        <a:ln>
          <a:noFill/>
        </a:ln>
        <a:solidFill>
          <a:srgbClr val="929292"/>
        </a:solidFill>
        <a:effectLst/>
        <a:uFillTx/>
        <a:latin typeface="Arial"/>
        <a:ea typeface="Arial"/>
        <a:cs typeface="Arial"/>
        <a:sym typeface="Arial"/>
      </a:defRPr>
    </a:lvl3pPr>
    <a:lvl4pPr marL="0" marR="0" indent="1028700" algn="l" defTabSz="821531" rtl="0" fontAlgn="auto" latinLnBrk="0" hangingPunct="0">
      <a:lnSpc>
        <a:spcPct val="120000"/>
      </a:lnSpc>
      <a:spcBef>
        <a:spcPts val="6700"/>
      </a:spcBef>
      <a:spcAft>
        <a:spcPts val="0"/>
      </a:spcAft>
      <a:buClr>
        <a:srgbClr val="AAAAAA"/>
      </a:buClr>
      <a:buSzTx/>
      <a:buFont typeface="Lucida Grande"/>
      <a:buNone/>
      <a:tabLst/>
      <a:defRPr kumimoji="0" sz="4400" b="0" i="0" u="none" strike="noStrike" cap="none" spc="0" normalizeH="0" baseline="0">
        <a:ln>
          <a:noFill/>
        </a:ln>
        <a:solidFill>
          <a:srgbClr val="929292"/>
        </a:solidFill>
        <a:effectLst/>
        <a:uFillTx/>
        <a:latin typeface="Arial"/>
        <a:ea typeface="Arial"/>
        <a:cs typeface="Arial"/>
        <a:sym typeface="Arial"/>
      </a:defRPr>
    </a:lvl4pPr>
    <a:lvl5pPr marL="0" marR="0" indent="1371600" algn="l" defTabSz="821531" rtl="0" fontAlgn="auto" latinLnBrk="0" hangingPunct="0">
      <a:lnSpc>
        <a:spcPct val="120000"/>
      </a:lnSpc>
      <a:spcBef>
        <a:spcPts val="6700"/>
      </a:spcBef>
      <a:spcAft>
        <a:spcPts val="0"/>
      </a:spcAft>
      <a:buClr>
        <a:srgbClr val="AAAAAA"/>
      </a:buClr>
      <a:buSzTx/>
      <a:buFont typeface="Lucida Grande"/>
      <a:buNone/>
      <a:tabLst/>
      <a:defRPr kumimoji="0" sz="4400" b="0" i="0" u="none" strike="noStrike" cap="none" spc="0" normalizeH="0" baseline="0">
        <a:ln>
          <a:noFill/>
        </a:ln>
        <a:solidFill>
          <a:srgbClr val="929292"/>
        </a:solidFill>
        <a:effectLst/>
        <a:uFillTx/>
        <a:latin typeface="Arial"/>
        <a:ea typeface="Arial"/>
        <a:cs typeface="Arial"/>
        <a:sym typeface="Arial"/>
      </a:defRPr>
    </a:lvl5pPr>
    <a:lvl6pPr marL="0" marR="0" indent="1714500" algn="l" defTabSz="821531" rtl="0" fontAlgn="auto" latinLnBrk="0" hangingPunct="0">
      <a:lnSpc>
        <a:spcPct val="120000"/>
      </a:lnSpc>
      <a:spcBef>
        <a:spcPts val="6700"/>
      </a:spcBef>
      <a:spcAft>
        <a:spcPts val="0"/>
      </a:spcAft>
      <a:buClr>
        <a:srgbClr val="AAAAAA"/>
      </a:buClr>
      <a:buSzTx/>
      <a:buFont typeface="Lucida Grande"/>
      <a:buNone/>
      <a:tabLst/>
      <a:defRPr kumimoji="0" sz="4400" b="0" i="0" u="none" strike="noStrike" cap="none" spc="0" normalizeH="0" baseline="0">
        <a:ln>
          <a:noFill/>
        </a:ln>
        <a:solidFill>
          <a:srgbClr val="929292"/>
        </a:solidFill>
        <a:effectLst/>
        <a:uFillTx/>
        <a:latin typeface="Arial"/>
        <a:ea typeface="Arial"/>
        <a:cs typeface="Arial"/>
        <a:sym typeface="Arial"/>
      </a:defRPr>
    </a:lvl6pPr>
    <a:lvl7pPr marL="0" marR="0" indent="2057400" algn="l" defTabSz="821531" rtl="0" fontAlgn="auto" latinLnBrk="0" hangingPunct="0">
      <a:lnSpc>
        <a:spcPct val="120000"/>
      </a:lnSpc>
      <a:spcBef>
        <a:spcPts val="6700"/>
      </a:spcBef>
      <a:spcAft>
        <a:spcPts val="0"/>
      </a:spcAft>
      <a:buClr>
        <a:srgbClr val="AAAAAA"/>
      </a:buClr>
      <a:buSzTx/>
      <a:buFont typeface="Lucida Grande"/>
      <a:buNone/>
      <a:tabLst/>
      <a:defRPr kumimoji="0" sz="4400" b="0" i="0" u="none" strike="noStrike" cap="none" spc="0" normalizeH="0" baseline="0">
        <a:ln>
          <a:noFill/>
        </a:ln>
        <a:solidFill>
          <a:srgbClr val="929292"/>
        </a:solidFill>
        <a:effectLst/>
        <a:uFillTx/>
        <a:latin typeface="Arial"/>
        <a:ea typeface="Arial"/>
        <a:cs typeface="Arial"/>
        <a:sym typeface="Arial"/>
      </a:defRPr>
    </a:lvl7pPr>
    <a:lvl8pPr marL="0" marR="0" indent="2400300" algn="l" defTabSz="821531" rtl="0" fontAlgn="auto" latinLnBrk="0" hangingPunct="0">
      <a:lnSpc>
        <a:spcPct val="120000"/>
      </a:lnSpc>
      <a:spcBef>
        <a:spcPts val="6700"/>
      </a:spcBef>
      <a:spcAft>
        <a:spcPts val="0"/>
      </a:spcAft>
      <a:buClr>
        <a:srgbClr val="AAAAAA"/>
      </a:buClr>
      <a:buSzTx/>
      <a:buFont typeface="Lucida Grande"/>
      <a:buNone/>
      <a:tabLst/>
      <a:defRPr kumimoji="0" sz="4400" b="0" i="0" u="none" strike="noStrike" cap="none" spc="0" normalizeH="0" baseline="0">
        <a:ln>
          <a:noFill/>
        </a:ln>
        <a:solidFill>
          <a:srgbClr val="929292"/>
        </a:solidFill>
        <a:effectLst/>
        <a:uFillTx/>
        <a:latin typeface="Arial"/>
        <a:ea typeface="Arial"/>
        <a:cs typeface="Arial"/>
        <a:sym typeface="Arial"/>
      </a:defRPr>
    </a:lvl8pPr>
    <a:lvl9pPr marL="0" marR="0" indent="2743200" algn="l" defTabSz="821531" rtl="0" fontAlgn="auto" latinLnBrk="0" hangingPunct="0">
      <a:lnSpc>
        <a:spcPct val="120000"/>
      </a:lnSpc>
      <a:spcBef>
        <a:spcPts val="6700"/>
      </a:spcBef>
      <a:spcAft>
        <a:spcPts val="0"/>
      </a:spcAft>
      <a:buClr>
        <a:srgbClr val="AAAAAA"/>
      </a:buClr>
      <a:buSzTx/>
      <a:buFont typeface="Lucida Grande"/>
      <a:buNone/>
      <a:tabLst/>
      <a:defRPr kumimoji="0" sz="4400" b="0" i="0" u="none" strike="noStrike" cap="none" spc="0" normalizeH="0" baseline="0">
        <a:ln>
          <a:noFill/>
        </a:ln>
        <a:solidFill>
          <a:srgbClr val="929292"/>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8F17"/>
    <a:srgbClr val="6FBF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
          <a:latin typeface="Arial"/>
          <a:ea typeface="Arial"/>
          <a:cs typeface="Arial"/>
        </a:font>
        <a:srgbClr val="929292"/>
      </a:tcTxStyle>
      <a:tcStyle>
        <a:tcBdr>
          <a:left>
            <a:ln w="12700" cap="flat">
              <a:solidFill>
                <a:srgbClr val="B8B8B8"/>
              </a:solidFill>
              <a:custDash>
                <a:ds d="600000" sp="600000"/>
              </a:custDash>
              <a:miter lim="400000"/>
            </a:ln>
          </a:left>
          <a:right>
            <a:ln w="12700" cap="flat">
              <a:solidFill>
                <a:srgbClr val="B8B8B8"/>
              </a:solidFill>
              <a:custDash>
                <a:ds d="600000" sp="600000"/>
              </a:custDash>
              <a:miter lim="400000"/>
            </a:ln>
          </a:right>
          <a:top>
            <a:ln w="12700" cap="flat">
              <a:solidFill>
                <a:srgbClr val="B8B8B8"/>
              </a:solidFill>
              <a:custDash>
                <a:ds d="600000" sp="600000"/>
              </a:custDash>
              <a:miter lim="400000"/>
            </a:ln>
          </a:top>
          <a:bottom>
            <a:ln w="12700" cap="flat">
              <a:solidFill>
                <a:srgbClr val="B8B8B8"/>
              </a:solidFill>
              <a:custDash>
                <a:ds d="600000" sp="600000"/>
              </a:custDash>
              <a:miter lim="400000"/>
            </a:ln>
          </a:bottom>
          <a:insideH>
            <a:ln w="12700" cap="flat">
              <a:solidFill>
                <a:srgbClr val="B8B8B8"/>
              </a:solidFill>
              <a:custDash>
                <a:ds d="600000" sp="600000"/>
              </a:custDash>
              <a:miter lim="400000"/>
            </a:ln>
          </a:insideH>
          <a:insideV>
            <a:ln w="12700" cap="flat">
              <a:solidFill>
                <a:srgbClr val="B8B8B8"/>
              </a:solidFill>
              <a:custDash>
                <a:ds d="600000" sp="600000"/>
              </a:custDash>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02"/>
    <p:restoredTop sz="94698"/>
  </p:normalViewPr>
  <p:slideViewPr>
    <p:cSldViewPr snapToGrid="0" snapToObjects="1">
      <p:cViewPr varScale="1">
        <p:scale>
          <a:sx n="44" d="100"/>
          <a:sy n="44" d="100"/>
        </p:scale>
        <p:origin x="568" y="216"/>
      </p:cViewPr>
      <p:guideLst/>
    </p:cSldViewPr>
  </p:slideViewPr>
  <p:notesTextViewPr>
    <p:cViewPr>
      <p:scale>
        <a:sx n="1" d="1"/>
        <a:sy n="1" d="1"/>
      </p:scale>
      <p:origin x="0" y="0"/>
    </p:cViewPr>
  </p:notesTextViewPr>
  <p:notesViewPr>
    <p:cSldViewPr snapToGrid="0" snapToObjects="1">
      <p:cViewPr varScale="1">
        <p:scale>
          <a:sx n="71" d="100"/>
          <a:sy n="71" d="100"/>
        </p:scale>
        <p:origin x="3496" y="1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B2E81"/>
            </a:solidFill>
            <a:ln w="12700" cap="flat">
              <a:noFill/>
              <a:miter lim="400000"/>
            </a:ln>
            <a:effectLst/>
          </c:spPr>
          <c:dPt>
            <c:idx val="0"/>
            <c:bubble3D val="0"/>
            <c:extLst>
              <c:ext xmlns:c16="http://schemas.microsoft.com/office/drawing/2014/chart" uri="{C3380CC4-5D6E-409C-BE32-E72D297353CC}">
                <c16:uniqueId val="{00000001-F500-B74D-B43F-0B6361F0DDD5}"/>
              </c:ext>
            </c:extLst>
          </c:dPt>
          <c:dPt>
            <c:idx val="1"/>
            <c:bubble3D val="0"/>
            <c:spPr>
              <a:solidFill>
                <a:srgbClr val="292066"/>
              </a:solidFill>
              <a:ln w="12700" cap="flat">
                <a:noFill/>
                <a:miter lim="400000"/>
              </a:ln>
              <a:effectLst/>
            </c:spPr>
            <c:extLst>
              <c:ext xmlns:c16="http://schemas.microsoft.com/office/drawing/2014/chart" uri="{C3380CC4-5D6E-409C-BE32-E72D297353CC}">
                <c16:uniqueId val="{00000003-F500-B74D-B43F-0B6361F0DDD5}"/>
              </c:ext>
            </c:extLst>
          </c:dPt>
          <c:dPt>
            <c:idx val="2"/>
            <c:bubble3D val="0"/>
            <c:spPr>
              <a:solidFill>
                <a:srgbClr val="511C70"/>
              </a:solidFill>
              <a:ln w="12700" cap="flat">
                <a:noFill/>
                <a:miter lim="400000"/>
              </a:ln>
              <a:effectLst/>
            </c:spPr>
            <c:extLst>
              <c:ext xmlns:c16="http://schemas.microsoft.com/office/drawing/2014/chart" uri="{C3380CC4-5D6E-409C-BE32-E72D297353CC}">
                <c16:uniqueId val="{00000005-F500-B74D-B43F-0B6361F0DDD5}"/>
              </c:ext>
            </c:extLst>
          </c:dPt>
          <c:dPt>
            <c:idx val="3"/>
            <c:bubble3D val="0"/>
            <c:spPr>
              <a:solidFill>
                <a:srgbClr val="80D1DB"/>
              </a:solidFill>
              <a:ln w="12700" cap="flat">
                <a:noFill/>
                <a:miter lim="400000"/>
              </a:ln>
              <a:effectLst/>
            </c:spPr>
            <c:extLst>
              <c:ext xmlns:c16="http://schemas.microsoft.com/office/drawing/2014/chart" uri="{C3380CC4-5D6E-409C-BE32-E72D297353CC}">
                <c16:uniqueId val="{00000007-F500-B74D-B43F-0B6361F0DDD5}"/>
              </c:ext>
            </c:extLst>
          </c:dPt>
          <c:dPt>
            <c:idx val="4"/>
            <c:bubble3D val="0"/>
            <c:spPr>
              <a:solidFill>
                <a:srgbClr val="008EB0"/>
              </a:solidFill>
              <a:ln w="12700" cap="flat">
                <a:noFill/>
                <a:miter lim="400000"/>
              </a:ln>
              <a:effectLst/>
            </c:spPr>
            <c:extLst>
              <c:ext xmlns:c16="http://schemas.microsoft.com/office/drawing/2014/chart" uri="{C3380CC4-5D6E-409C-BE32-E72D297353CC}">
                <c16:uniqueId val="{00000009-F500-B74D-B43F-0B6361F0DDD5}"/>
              </c:ext>
            </c:extLst>
          </c:dPt>
          <c:dPt>
            <c:idx val="5"/>
            <c:bubble3D val="0"/>
            <c:spPr>
              <a:solidFill>
                <a:srgbClr val="3A5D9F"/>
              </a:solidFill>
              <a:ln w="12700" cap="flat">
                <a:noFill/>
                <a:miter lim="400000"/>
              </a:ln>
              <a:effectLst/>
            </c:spPr>
            <c:extLst>
              <c:ext xmlns:c16="http://schemas.microsoft.com/office/drawing/2014/chart" uri="{C3380CC4-5D6E-409C-BE32-E72D297353CC}">
                <c16:uniqueId val="{0000000B-F500-B74D-B43F-0B6361F0DDD5}"/>
              </c:ext>
            </c:extLst>
          </c:dPt>
          <c:cat>
            <c:strRef>
              <c:f>Sheet1!$B$1:$G$1</c:f>
              <c:strCache>
                <c:ptCount val="6"/>
                <c:pt idx="0">
                  <c:v>April</c:v>
                </c:pt>
                <c:pt idx="1">
                  <c:v>May</c:v>
                </c:pt>
                <c:pt idx="2">
                  <c:v>June</c:v>
                </c:pt>
                <c:pt idx="3">
                  <c:v>July</c:v>
                </c:pt>
                <c:pt idx="4">
                  <c:v>August</c:v>
                </c:pt>
                <c:pt idx="5">
                  <c:v>September</c:v>
                </c:pt>
              </c:strCache>
            </c:strRef>
          </c:cat>
          <c:val>
            <c:numRef>
              <c:f>Sheet1!$B$2:$G$2</c:f>
              <c:numCache>
                <c:formatCode>General</c:formatCode>
                <c:ptCount val="6"/>
                <c:pt idx="0">
                  <c:v>91</c:v>
                </c:pt>
                <c:pt idx="1">
                  <c:v>76</c:v>
                </c:pt>
                <c:pt idx="2">
                  <c:v>28</c:v>
                </c:pt>
                <c:pt idx="3">
                  <c:v>26</c:v>
                </c:pt>
                <c:pt idx="4">
                  <c:v>21</c:v>
                </c:pt>
                <c:pt idx="5">
                  <c:v>18</c:v>
                </c:pt>
              </c:numCache>
            </c:numRef>
          </c:val>
          <c:extLst>
            <c:ext xmlns:c16="http://schemas.microsoft.com/office/drawing/2014/chart" uri="{C3380CC4-5D6E-409C-BE32-E72D297353CC}">
              <c16:uniqueId val="{0000000C-F500-B74D-B43F-0B6361F0DDD5}"/>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B2E81"/>
            </a:solidFill>
            <a:ln w="12700" cap="flat">
              <a:noFill/>
              <a:miter lim="400000"/>
            </a:ln>
            <a:effectLst/>
          </c:spPr>
          <c:dPt>
            <c:idx val="0"/>
            <c:bubble3D val="0"/>
            <c:extLst>
              <c:ext xmlns:c16="http://schemas.microsoft.com/office/drawing/2014/chart" uri="{C3380CC4-5D6E-409C-BE32-E72D297353CC}">
                <c16:uniqueId val="{00000001-2CBF-BB48-A46E-52BACFDB0DC3}"/>
              </c:ext>
            </c:extLst>
          </c:dPt>
          <c:dPt>
            <c:idx val="1"/>
            <c:bubble3D val="0"/>
            <c:spPr>
              <a:solidFill>
                <a:srgbClr val="292066"/>
              </a:solidFill>
              <a:ln w="12700" cap="flat">
                <a:noFill/>
                <a:miter lim="400000"/>
              </a:ln>
              <a:effectLst/>
            </c:spPr>
            <c:extLst>
              <c:ext xmlns:c16="http://schemas.microsoft.com/office/drawing/2014/chart" uri="{C3380CC4-5D6E-409C-BE32-E72D297353CC}">
                <c16:uniqueId val="{00000003-2CBF-BB48-A46E-52BACFDB0DC3}"/>
              </c:ext>
            </c:extLst>
          </c:dPt>
          <c:dPt>
            <c:idx val="2"/>
            <c:bubble3D val="0"/>
            <c:spPr>
              <a:solidFill>
                <a:srgbClr val="511C70"/>
              </a:solidFill>
              <a:ln w="12700" cap="flat">
                <a:noFill/>
                <a:miter lim="400000"/>
              </a:ln>
              <a:effectLst/>
            </c:spPr>
            <c:extLst>
              <c:ext xmlns:c16="http://schemas.microsoft.com/office/drawing/2014/chart" uri="{C3380CC4-5D6E-409C-BE32-E72D297353CC}">
                <c16:uniqueId val="{00000005-2CBF-BB48-A46E-52BACFDB0DC3}"/>
              </c:ext>
            </c:extLst>
          </c:dPt>
          <c:dPt>
            <c:idx val="3"/>
            <c:bubble3D val="0"/>
            <c:spPr>
              <a:solidFill>
                <a:srgbClr val="80D1DB"/>
              </a:solidFill>
              <a:ln w="12700" cap="flat">
                <a:noFill/>
                <a:miter lim="400000"/>
              </a:ln>
              <a:effectLst/>
            </c:spPr>
            <c:extLst>
              <c:ext xmlns:c16="http://schemas.microsoft.com/office/drawing/2014/chart" uri="{C3380CC4-5D6E-409C-BE32-E72D297353CC}">
                <c16:uniqueId val="{00000007-2CBF-BB48-A46E-52BACFDB0DC3}"/>
              </c:ext>
            </c:extLst>
          </c:dPt>
          <c:dPt>
            <c:idx val="4"/>
            <c:bubble3D val="0"/>
            <c:spPr>
              <a:solidFill>
                <a:srgbClr val="008EB0"/>
              </a:solidFill>
              <a:ln w="12700" cap="flat">
                <a:noFill/>
                <a:miter lim="400000"/>
              </a:ln>
              <a:effectLst/>
            </c:spPr>
            <c:extLst>
              <c:ext xmlns:c16="http://schemas.microsoft.com/office/drawing/2014/chart" uri="{C3380CC4-5D6E-409C-BE32-E72D297353CC}">
                <c16:uniqueId val="{00000009-2CBF-BB48-A46E-52BACFDB0DC3}"/>
              </c:ext>
            </c:extLst>
          </c:dPt>
          <c:dPt>
            <c:idx val="5"/>
            <c:bubble3D val="0"/>
            <c:spPr>
              <a:solidFill>
                <a:srgbClr val="3A5D9F"/>
              </a:solidFill>
              <a:ln w="12700" cap="flat">
                <a:noFill/>
                <a:miter lim="400000"/>
              </a:ln>
              <a:effectLst/>
            </c:spPr>
            <c:extLst>
              <c:ext xmlns:c16="http://schemas.microsoft.com/office/drawing/2014/chart" uri="{C3380CC4-5D6E-409C-BE32-E72D297353CC}">
                <c16:uniqueId val="{0000000B-2CBF-BB48-A46E-52BACFDB0DC3}"/>
              </c:ext>
            </c:extLst>
          </c:dPt>
          <c:cat>
            <c:strRef>
              <c:f>Sheet1!$B$1:$G$1</c:f>
              <c:strCache>
                <c:ptCount val="6"/>
                <c:pt idx="0">
                  <c:v>April</c:v>
                </c:pt>
                <c:pt idx="1">
                  <c:v>May</c:v>
                </c:pt>
                <c:pt idx="2">
                  <c:v>June</c:v>
                </c:pt>
                <c:pt idx="3">
                  <c:v>July</c:v>
                </c:pt>
                <c:pt idx="4">
                  <c:v>August</c:v>
                </c:pt>
                <c:pt idx="5">
                  <c:v>September</c:v>
                </c:pt>
              </c:strCache>
            </c:strRef>
          </c:cat>
          <c:val>
            <c:numRef>
              <c:f>Sheet1!$B$2:$G$2</c:f>
              <c:numCache>
                <c:formatCode>General</c:formatCode>
                <c:ptCount val="6"/>
                <c:pt idx="0">
                  <c:v>91</c:v>
                </c:pt>
                <c:pt idx="1">
                  <c:v>76</c:v>
                </c:pt>
                <c:pt idx="2">
                  <c:v>28</c:v>
                </c:pt>
                <c:pt idx="3">
                  <c:v>26</c:v>
                </c:pt>
                <c:pt idx="4">
                  <c:v>21</c:v>
                </c:pt>
                <c:pt idx="5">
                  <c:v>18</c:v>
                </c:pt>
              </c:numCache>
            </c:numRef>
          </c:val>
          <c:extLst>
            <c:ext xmlns:c16="http://schemas.microsoft.com/office/drawing/2014/chart" uri="{C3380CC4-5D6E-409C-BE32-E72D297353CC}">
              <c16:uniqueId val="{0000000C-2CBF-BB48-A46E-52BACFDB0DC3}"/>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1AA494-4D3C-DF45-A22C-FFB6D9EF7B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D4E29DD-0A6C-7044-83FB-C1F26816FF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FF57E5-E16C-914A-A8E3-39F9C2B7F4D5}" type="datetimeFigureOut">
              <a:rPr lang="en-US" smtClean="0"/>
              <a:t>8/10/19</a:t>
            </a:fld>
            <a:endParaRPr lang="en-US"/>
          </a:p>
        </p:txBody>
      </p:sp>
      <p:sp>
        <p:nvSpPr>
          <p:cNvPr id="4" name="Footer Placeholder 3">
            <a:extLst>
              <a:ext uri="{FF2B5EF4-FFF2-40B4-BE49-F238E27FC236}">
                <a16:creationId xmlns:a16="http://schemas.microsoft.com/office/drawing/2014/main" id="{0357EDF6-D618-6A40-87E2-038DA5ABB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D035239-CB24-104E-9B33-8A2B92A522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C8589A-04F0-E845-B126-1716DBF232C3}" type="slidenum">
              <a:rPr lang="en-US" smtClean="0"/>
              <a:t>‹#›</a:t>
            </a:fld>
            <a:endParaRPr lang="en-US"/>
          </a:p>
        </p:txBody>
      </p:sp>
    </p:spTree>
    <p:extLst>
      <p:ext uri="{BB962C8B-B14F-4D97-AF65-F5344CB8AC3E}">
        <p14:creationId xmlns:p14="http://schemas.microsoft.com/office/powerpoint/2010/main" val="867880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3" name="Shape 233"/>
          <p:cNvSpPr>
            <a:spLocks noGrp="1" noRot="1" noChangeAspect="1"/>
          </p:cNvSpPr>
          <p:nvPr>
            <p:ph type="sldImg"/>
          </p:nvPr>
        </p:nvSpPr>
        <p:spPr>
          <a:xfrm>
            <a:off x="1143000" y="685800"/>
            <a:ext cx="4572000" cy="3429000"/>
          </a:xfrm>
          <a:prstGeom prst="rect">
            <a:avLst/>
          </a:prstGeom>
        </p:spPr>
        <p:txBody>
          <a:bodyPr/>
          <a:lstStyle/>
          <a:p>
            <a:endParaRPr/>
          </a:p>
        </p:txBody>
      </p:sp>
      <p:sp>
        <p:nvSpPr>
          <p:cNvPr id="234" name="Shape 23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Blank copy">
    <p:spTree>
      <p:nvGrpSpPr>
        <p:cNvPr id="1" name=""/>
        <p:cNvGrpSpPr/>
        <p:nvPr/>
      </p:nvGrpSpPr>
      <p:grpSpPr>
        <a:xfrm>
          <a:off x="0" y="0"/>
          <a:ext cx="0" cy="0"/>
          <a:chOff x="0" y="0"/>
          <a:chExt cx="0" cy="0"/>
        </a:xfrm>
      </p:grpSpPr>
      <p:sp>
        <p:nvSpPr>
          <p:cNvPr id="12" name="Rectangle"/>
          <p:cNvSpPr/>
          <p:nvPr/>
        </p:nvSpPr>
        <p:spPr>
          <a:xfrm>
            <a:off x="6018" y="1428750"/>
            <a:ext cx="24384001" cy="10858500"/>
          </a:xfrm>
          <a:prstGeom prst="rect">
            <a:avLst/>
          </a:prstGeom>
          <a:solidFill>
            <a:srgbClr val="00000A">
              <a:alpha val="50000"/>
            </a:srgbClr>
          </a:solidFill>
          <a:ln w="25400">
            <a:miter lim="400000"/>
          </a:ln>
        </p:spPr>
        <p:txBody>
          <a:bodyPr lIns="71437" tIns="71437" rIns="71437" bIns="71437" anchor="ctr"/>
          <a:lstStyle/>
          <a:p>
            <a:pPr algn="ctr">
              <a:lnSpc>
                <a:spcPct val="100000"/>
              </a:lnSpc>
              <a:spcBef>
                <a:spcPts val="0"/>
              </a:spcBef>
              <a:buClrTx/>
              <a:buFontTx/>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3" name="Keynote Theme"/>
          <p:cNvSpPr txBox="1">
            <a:spLocks noGrp="1"/>
          </p:cNvSpPr>
          <p:nvPr>
            <p:ph type="body" sz="quarter" idx="13"/>
          </p:nvPr>
        </p:nvSpPr>
        <p:spPr>
          <a:xfrm>
            <a:off x="6012424" y="5390020"/>
            <a:ext cx="12359152" cy="2509212"/>
          </a:xfrm>
          <a:prstGeom prst="rect">
            <a:avLst/>
          </a:prstGeom>
        </p:spPr>
        <p:txBody>
          <a:bodyPr wrap="none" lIns="71437" tIns="71437" rIns="71437" bIns="71437" anchor="ctr">
            <a:spAutoFit/>
          </a:bodyPr>
          <a:lstStyle>
            <a:lvl1pPr marL="0" indent="0" algn="ctr">
              <a:lnSpc>
                <a:spcPct val="120000"/>
              </a:lnSpc>
              <a:spcBef>
                <a:spcPts val="6700"/>
              </a:spcBef>
              <a:buClr>
                <a:srgbClr val="AAAAAA"/>
              </a:buClr>
              <a:buSzTx/>
              <a:buNone/>
              <a:defRPr sz="13600" b="0" i="0">
                <a:latin typeface="Helvetica Light" panose="020B0403020202020204" pitchFamily="34" charset="0"/>
                <a:ea typeface="Helvetica Neue UltraLight"/>
                <a:cs typeface="Helvetica Light" panose="020B0403020202020204" pitchFamily="34" charset="0"/>
                <a:sym typeface="Helvetica Neue UltraLight"/>
              </a:defRPr>
            </a:lvl1pPr>
          </a:lstStyle>
          <a:p>
            <a:r>
              <a:rPr dirty="0"/>
              <a:t>Keynote Theme</a:t>
            </a:r>
          </a:p>
        </p:txBody>
      </p:sp>
      <p:sp>
        <p:nvSpPr>
          <p:cNvPr id="14" name="Designed by Graphic Node"/>
          <p:cNvSpPr txBox="1">
            <a:spLocks noGrp="1"/>
          </p:cNvSpPr>
          <p:nvPr>
            <p:ph type="body" sz="quarter" idx="14"/>
          </p:nvPr>
        </p:nvSpPr>
        <p:spPr>
          <a:xfrm>
            <a:off x="9447212" y="7631708"/>
            <a:ext cx="5489576" cy="502335"/>
          </a:xfrm>
          <a:prstGeom prst="rect">
            <a:avLst/>
          </a:prstGeom>
        </p:spPr>
        <p:txBody>
          <a:bodyPr wrap="none" lIns="71437" tIns="71437" rIns="71437" bIns="71437" anchor="ctr">
            <a:spAutoFit/>
          </a:bodyPr>
          <a:lstStyle>
            <a:lvl1pPr marL="0" indent="0" algn="ctr">
              <a:lnSpc>
                <a:spcPct val="120000"/>
              </a:lnSpc>
              <a:spcBef>
                <a:spcPts val="6700"/>
              </a:spcBef>
              <a:buClr>
                <a:srgbClr val="AAAAAA"/>
              </a:buClr>
              <a:buSzTx/>
              <a:buNone/>
              <a:defRPr sz="2400" cap="all" spc="408">
                <a:solidFill>
                  <a:srgbClr val="A7219A"/>
                </a:solidFill>
                <a:latin typeface="Helvetica Neue Thin"/>
                <a:ea typeface="Helvetica Neue Thin"/>
                <a:cs typeface="Helvetica Neue Thin"/>
                <a:sym typeface="Helvetica Neue Thin"/>
              </a:defRPr>
            </a:lvl1pPr>
          </a:lstStyle>
          <a:p>
            <a:r>
              <a:t>Designed by Graphic Node</a:t>
            </a:r>
          </a:p>
        </p:txBody>
      </p:sp>
      <p:sp>
        <p:nvSpPr>
          <p:cNvPr id="15" name="Slide Number"/>
          <p:cNvSpPr txBox="1">
            <a:spLocks noGrp="1"/>
          </p:cNvSpPr>
          <p:nvPr>
            <p:ph type="sldNum" sz="quarter" idx="2"/>
          </p:nvPr>
        </p:nvSpPr>
        <p:spPr>
          <a:xfrm>
            <a:off x="20258774" y="0"/>
            <a:ext cx="1037618" cy="1080654"/>
          </a:xfrm>
          <a:prstGeom prst="rect">
            <a:avLst/>
          </a:prstGeom>
        </p:spPr>
        <p:txBody>
          <a:bodyPr/>
          <a:lstStyle>
            <a:lvl1pPr>
              <a:defRPr>
                <a:solidFill>
                  <a:srgbClr val="53D5FD">
                    <a:alpha val="50000"/>
                  </a:srgbClr>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s 2 up">
    <p:spTree>
      <p:nvGrpSpPr>
        <p:cNvPr id="1" name=""/>
        <p:cNvGrpSpPr/>
        <p:nvPr/>
      </p:nvGrpSpPr>
      <p:grpSpPr>
        <a:xfrm>
          <a:off x="0" y="0"/>
          <a:ext cx="0" cy="0"/>
          <a:chOff x="0" y="0"/>
          <a:chExt cx="0" cy="0"/>
        </a:xfrm>
      </p:grpSpPr>
      <p:sp>
        <p:nvSpPr>
          <p:cNvPr id="114" name="architecture-2557442_1280.jpg"/>
          <p:cNvSpPr>
            <a:spLocks noGrp="1"/>
          </p:cNvSpPr>
          <p:nvPr>
            <p:ph type="pic" idx="13"/>
          </p:nvPr>
        </p:nvSpPr>
        <p:spPr>
          <a:xfrm>
            <a:off x="-424435" y="1303734"/>
            <a:ext cx="16642510" cy="11090673"/>
          </a:xfrm>
          <a:prstGeom prst="rect">
            <a:avLst/>
          </a:prstGeom>
          <a:ln w="3175">
            <a:solidFill>
              <a:srgbClr val="FFFFFF"/>
            </a:solidFill>
          </a:ln>
        </p:spPr>
        <p:txBody>
          <a:bodyPr lIns="91439" tIns="45719" rIns="91439" bIns="45719"/>
          <a:lstStyle/>
          <a:p>
            <a:endParaRPr/>
          </a:p>
        </p:txBody>
      </p:sp>
      <p:sp>
        <p:nvSpPr>
          <p:cNvPr id="115" name="architecture-2557442_1280.jpg"/>
          <p:cNvSpPr>
            <a:spLocks noGrp="1"/>
          </p:cNvSpPr>
          <p:nvPr>
            <p:ph type="pic" idx="14"/>
          </p:nvPr>
        </p:nvSpPr>
        <p:spPr>
          <a:xfrm>
            <a:off x="8165925" y="1303734"/>
            <a:ext cx="16642509" cy="11090673"/>
          </a:xfrm>
          <a:prstGeom prst="rect">
            <a:avLst/>
          </a:prstGeom>
          <a:ln w="3175">
            <a:solidFill>
              <a:srgbClr val="FFFFFF"/>
            </a:solidFill>
          </a:ln>
        </p:spPr>
        <p:txBody>
          <a:bodyPr lIns="91439" tIns="45719" rIns="91439" bIns="45719"/>
          <a:lstStyle/>
          <a:p>
            <a:endParaRPr/>
          </a:p>
        </p:txBody>
      </p:sp>
      <p:sp>
        <p:nvSpPr>
          <p:cNvPr id="116" name="Slide Number"/>
          <p:cNvSpPr txBox="1">
            <a:spLocks noGrp="1"/>
          </p:cNvSpPr>
          <p:nvPr>
            <p:ph type="sldNum" sz="quarter" idx="2"/>
          </p:nvPr>
        </p:nvSpPr>
        <p:spPr>
          <a:xfrm>
            <a:off x="20179086" y="0"/>
            <a:ext cx="1196994" cy="1159932"/>
          </a:xfrm>
          <a:prstGeom prst="rect">
            <a:avLst/>
          </a:prstGeom>
        </p:spPr>
        <p:txBody>
          <a:bodyPr/>
          <a:lstStyle>
            <a:lvl1pPr>
              <a:defRPr b="0" i="0"/>
            </a:lvl1pPr>
          </a:lstStyle>
          <a:p>
            <a:fld id="{86CB4B4D-7CA3-9044-876B-883B54F8677D}" type="slidenum">
              <a:rPr lang="en-US" smtClean="0"/>
              <a:pPr/>
              <a:t>‹#›</a:t>
            </a:fld>
            <a:endParaRPr lang="en-US"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Subtitle &amp; Photos 2 Up">
    <p:spTree>
      <p:nvGrpSpPr>
        <p:cNvPr id="1" name=""/>
        <p:cNvGrpSpPr/>
        <p:nvPr/>
      </p:nvGrpSpPr>
      <p:grpSpPr>
        <a:xfrm>
          <a:off x="0" y="0"/>
          <a:ext cx="0" cy="0"/>
          <a:chOff x="0" y="0"/>
          <a:chExt cx="0" cy="0"/>
        </a:xfrm>
      </p:grpSpPr>
      <p:sp>
        <p:nvSpPr>
          <p:cNvPr id="123" name="Rectangle"/>
          <p:cNvSpPr/>
          <p:nvPr/>
        </p:nvSpPr>
        <p:spPr>
          <a:xfrm>
            <a:off x="10035" y="1428750"/>
            <a:ext cx="24363930" cy="10858500"/>
          </a:xfrm>
          <a:prstGeom prst="rect">
            <a:avLst/>
          </a:prstGeom>
          <a:solidFill>
            <a:srgbClr val="00000A">
              <a:alpha val="47000"/>
            </a:srgbClr>
          </a:solidFill>
          <a:ln w="25400">
            <a:miter lim="400000"/>
          </a:ln>
        </p:spPr>
        <p:txBody>
          <a:bodyPr lIns="71437" tIns="71437" rIns="71437" bIns="71437" anchor="ctr"/>
          <a:lstStyle/>
          <a:p>
            <a:pPr algn="ctr">
              <a:lnSpc>
                <a:spcPct val="100000"/>
              </a:lnSpc>
              <a:spcBef>
                <a:spcPts val="0"/>
              </a:spcBef>
              <a:buClrTx/>
              <a:buFontTx/>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24" name="architecture-2557442_1280.jpg"/>
          <p:cNvSpPr>
            <a:spLocks noGrp="1"/>
          </p:cNvSpPr>
          <p:nvPr>
            <p:ph type="pic" sz="half" idx="13"/>
          </p:nvPr>
        </p:nvSpPr>
        <p:spPr>
          <a:xfrm>
            <a:off x="11904243" y="-115864"/>
            <a:ext cx="11425499" cy="7614024"/>
          </a:xfrm>
          <a:prstGeom prst="rect">
            <a:avLst/>
          </a:prstGeom>
          <a:ln w="3175">
            <a:solidFill>
              <a:srgbClr val="FFFFFF"/>
            </a:solidFill>
          </a:ln>
        </p:spPr>
        <p:txBody>
          <a:bodyPr lIns="91439" tIns="45719" rIns="91439" bIns="45719"/>
          <a:lstStyle/>
          <a:p>
            <a:endParaRPr/>
          </a:p>
        </p:txBody>
      </p:sp>
      <p:sp>
        <p:nvSpPr>
          <p:cNvPr id="125" name="Image"/>
          <p:cNvSpPr>
            <a:spLocks noGrp="1"/>
          </p:cNvSpPr>
          <p:nvPr>
            <p:ph type="pic" sz="half" idx="14"/>
          </p:nvPr>
        </p:nvSpPr>
        <p:spPr>
          <a:xfrm>
            <a:off x="11932409" y="5336399"/>
            <a:ext cx="11374617" cy="7580115"/>
          </a:xfrm>
          <a:prstGeom prst="rect">
            <a:avLst/>
          </a:prstGeom>
          <a:ln w="3175">
            <a:solidFill>
              <a:srgbClr val="FFFFFF"/>
            </a:solidFill>
          </a:ln>
        </p:spPr>
        <p:txBody>
          <a:bodyPr lIns="91439" tIns="45719" rIns="91439" bIns="45719"/>
          <a:lstStyle/>
          <a:p>
            <a:endParaRPr/>
          </a:p>
        </p:txBody>
      </p:sp>
      <p:sp>
        <p:nvSpPr>
          <p:cNvPr id="126" name="Slide Number"/>
          <p:cNvSpPr txBox="1">
            <a:spLocks noGrp="1"/>
          </p:cNvSpPr>
          <p:nvPr>
            <p:ph type="sldNum" sz="quarter" idx="2"/>
          </p:nvPr>
        </p:nvSpPr>
        <p:spPr>
          <a:xfrm>
            <a:off x="20179086" y="0"/>
            <a:ext cx="1196994" cy="1159932"/>
          </a:xfrm>
          <a:prstGeom prst="rect">
            <a:avLst/>
          </a:prstGeom>
        </p:spPr>
        <p:txBody>
          <a:bodyPr/>
          <a:lstStyle>
            <a:lvl1pPr>
              <a:defRPr b="0" i="0"/>
            </a:lvl1pPr>
          </a:lstStyle>
          <a:p>
            <a:fld id="{86CB4B4D-7CA3-9044-876B-883B54F8677D}" type="slidenum">
              <a:rPr lang="en-US" smtClean="0"/>
              <a:pPr/>
              <a:t>‹#›</a:t>
            </a:fld>
            <a:endParaRPr lang="en-US" dirty="0"/>
          </a:p>
        </p:txBody>
      </p:sp>
      <p:sp>
        <p:nvSpPr>
          <p:cNvPr id="127" name="Legentis in iis qui facit eorum claritatem. Investigationes demonstraverunt lectores legere me lius quod ii legunt saepius.…"/>
          <p:cNvSpPr txBox="1">
            <a:spLocks noGrp="1"/>
          </p:cNvSpPr>
          <p:nvPr>
            <p:ph type="body" sz="quarter" idx="15"/>
          </p:nvPr>
        </p:nvSpPr>
        <p:spPr>
          <a:xfrm>
            <a:off x="4978220" y="7531478"/>
            <a:ext cx="5615911" cy="2305051"/>
          </a:xfrm>
          <a:prstGeom prst="rect">
            <a:avLst/>
          </a:prstGeom>
        </p:spPr>
        <p:txBody>
          <a:bodyPr anchor="ctr">
            <a:spAutoFit/>
          </a:bodyPr>
          <a:lstStyle/>
          <a:p>
            <a:pPr marL="0" indent="0">
              <a:lnSpc>
                <a:spcPct val="90000"/>
              </a:lnSpc>
              <a:spcBef>
                <a:spcPts val="0"/>
              </a:spcBef>
              <a:buSzTx/>
              <a:buFontTx/>
              <a:buNone/>
              <a:defRPr sz="2400">
                <a:latin typeface="Avenir Next Ultra Light"/>
                <a:ea typeface="Avenir Next Ultra Light"/>
                <a:cs typeface="Avenir Next Ultra Light"/>
                <a:sym typeface="Avenir Next Ultra Light"/>
              </a:defRPr>
            </a:pPr>
            <a:r>
              <a:t>Legentis in iis qui facit eorum claritatem. Investigationes demonstraverunt lectores legere me lius quod ii legunt saepius. </a:t>
            </a:r>
          </a:p>
          <a:p>
            <a:pPr marL="0" indent="0">
              <a:lnSpc>
                <a:spcPct val="90000"/>
              </a:lnSpc>
              <a:spcBef>
                <a:spcPts val="0"/>
              </a:spcBef>
              <a:buSzTx/>
              <a:buFontTx/>
              <a:buNone/>
              <a:defRPr sz="2400">
                <a:latin typeface="Avenir Next Ultra Light"/>
                <a:ea typeface="Avenir Next Ultra Light"/>
                <a:cs typeface="Avenir Next Ultra Light"/>
                <a:sym typeface="Avenir Next Ultra Light"/>
              </a:defRPr>
            </a:pPr>
            <a:r>
              <a:t>Mirum est notare quam littera gothica, quam nunc putamus parum claram,</a:t>
            </a:r>
          </a:p>
        </p:txBody>
      </p:sp>
      <p:sp>
        <p:nvSpPr>
          <p:cNvPr id="128" name="Keynote Theme"/>
          <p:cNvSpPr txBox="1">
            <a:spLocks noGrp="1"/>
          </p:cNvSpPr>
          <p:nvPr>
            <p:ph type="body" sz="quarter" idx="16"/>
          </p:nvPr>
        </p:nvSpPr>
        <p:spPr>
          <a:xfrm>
            <a:off x="5175963" y="3554283"/>
            <a:ext cx="4404104" cy="2606482"/>
          </a:xfrm>
          <a:prstGeom prst="rect">
            <a:avLst/>
          </a:prstGeom>
        </p:spPr>
        <p:txBody>
          <a:bodyPr lIns="71437" tIns="71437" rIns="71437" bIns="71437" anchor="ctr">
            <a:spAutoFit/>
          </a:bodyPr>
          <a:lstStyle>
            <a:lvl1pPr marL="0" indent="0">
              <a:lnSpc>
                <a:spcPct val="100000"/>
              </a:lnSpc>
              <a:spcBef>
                <a:spcPts val="6700"/>
              </a:spcBef>
              <a:buClr>
                <a:srgbClr val="AAAAAA"/>
              </a:buClr>
              <a:buSzTx/>
              <a:buNone/>
              <a:defRPr sz="8000" b="0" i="0">
                <a:latin typeface="Helvetica Light" panose="020B0403020202020204" pitchFamily="34" charset="0"/>
                <a:ea typeface="Helvetica Neue UltraLight"/>
                <a:cs typeface="Helvetica Light" panose="020B0403020202020204" pitchFamily="34" charset="0"/>
                <a:sym typeface="Helvetica Neue UltraLight"/>
              </a:defRPr>
            </a:lvl1pPr>
          </a:lstStyle>
          <a:p>
            <a:r>
              <a:rPr dirty="0"/>
              <a:t>Keynote Theme</a:t>
            </a:r>
          </a:p>
        </p:txBody>
      </p:sp>
      <p:sp>
        <p:nvSpPr>
          <p:cNvPr id="129" name="Designed by Graphic Node"/>
          <p:cNvSpPr txBox="1">
            <a:spLocks noGrp="1"/>
          </p:cNvSpPr>
          <p:nvPr>
            <p:ph type="body" sz="quarter" idx="17"/>
          </p:nvPr>
        </p:nvSpPr>
        <p:spPr>
          <a:xfrm>
            <a:off x="5428852" y="6207385"/>
            <a:ext cx="5489577" cy="502335"/>
          </a:xfrm>
          <a:prstGeom prst="rect">
            <a:avLst/>
          </a:prstGeom>
        </p:spPr>
        <p:txBody>
          <a:bodyPr wrap="none" lIns="71437" tIns="71437" rIns="71437" bIns="71437" anchor="ctr">
            <a:spAutoFit/>
          </a:bodyPr>
          <a:lstStyle>
            <a:lvl1pPr marL="0" indent="0" algn="ctr">
              <a:lnSpc>
                <a:spcPct val="120000"/>
              </a:lnSpc>
              <a:spcBef>
                <a:spcPts val="6700"/>
              </a:spcBef>
              <a:buClr>
                <a:srgbClr val="AAAAAA"/>
              </a:buClr>
              <a:buSzTx/>
              <a:buNone/>
              <a:defRPr sz="2400" cap="all" spc="408">
                <a:latin typeface="Helvetica Neue Thin"/>
                <a:ea typeface="Helvetica Neue Thin"/>
                <a:cs typeface="Helvetica Neue Thin"/>
                <a:sym typeface="Helvetica Neue Thin"/>
              </a:defRPr>
            </a:lvl1pPr>
          </a:lstStyle>
          <a:p>
            <a:r>
              <a:t>Designed by Graphic Node</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Photos 4 Up">
    <p:spTree>
      <p:nvGrpSpPr>
        <p:cNvPr id="1" name=""/>
        <p:cNvGrpSpPr/>
        <p:nvPr/>
      </p:nvGrpSpPr>
      <p:grpSpPr>
        <a:xfrm>
          <a:off x="0" y="0"/>
          <a:ext cx="0" cy="0"/>
          <a:chOff x="0" y="0"/>
          <a:chExt cx="0" cy="0"/>
        </a:xfrm>
      </p:grpSpPr>
      <p:sp>
        <p:nvSpPr>
          <p:cNvPr id="136" name="Rectangle"/>
          <p:cNvSpPr/>
          <p:nvPr/>
        </p:nvSpPr>
        <p:spPr>
          <a:xfrm>
            <a:off x="-5969" y="1143000"/>
            <a:ext cx="24395938" cy="11555016"/>
          </a:xfrm>
          <a:prstGeom prst="rect">
            <a:avLst/>
          </a:prstGeom>
          <a:solidFill>
            <a:srgbClr val="00000A">
              <a:alpha val="47000"/>
            </a:srgbClr>
          </a:solidFill>
          <a:ln w="25400">
            <a:miter lim="400000"/>
          </a:ln>
        </p:spPr>
        <p:txBody>
          <a:bodyPr lIns="71437" tIns="71437" rIns="71437" bIns="71437" anchor="ctr"/>
          <a:lstStyle/>
          <a:p>
            <a:pPr algn="ctr">
              <a:lnSpc>
                <a:spcPct val="100000"/>
              </a:lnSpc>
              <a:spcBef>
                <a:spcPts val="0"/>
              </a:spcBef>
              <a:buClrTx/>
              <a:buFontTx/>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37" name="architecture-2557442_1280.jpg"/>
          <p:cNvSpPr>
            <a:spLocks noGrp="1"/>
          </p:cNvSpPr>
          <p:nvPr>
            <p:ph type="pic" sz="half" idx="13"/>
          </p:nvPr>
        </p:nvSpPr>
        <p:spPr>
          <a:xfrm>
            <a:off x="526988" y="-284057"/>
            <a:ext cx="11610807" cy="7737515"/>
          </a:xfrm>
          <a:prstGeom prst="rect">
            <a:avLst/>
          </a:prstGeom>
          <a:ln w="3175">
            <a:solidFill>
              <a:srgbClr val="FFFFFF"/>
            </a:solidFill>
          </a:ln>
        </p:spPr>
        <p:txBody>
          <a:bodyPr lIns="91439" tIns="45719" rIns="91439" bIns="45719"/>
          <a:lstStyle/>
          <a:p>
            <a:endParaRPr/>
          </a:p>
        </p:txBody>
      </p:sp>
      <p:sp>
        <p:nvSpPr>
          <p:cNvPr id="138" name="Slide Number"/>
          <p:cNvSpPr txBox="1">
            <a:spLocks noGrp="1"/>
          </p:cNvSpPr>
          <p:nvPr>
            <p:ph type="sldNum" sz="quarter" idx="2"/>
          </p:nvPr>
        </p:nvSpPr>
        <p:spPr>
          <a:xfrm>
            <a:off x="20179086" y="0"/>
            <a:ext cx="1196994" cy="1159932"/>
          </a:xfrm>
          <a:prstGeom prst="rect">
            <a:avLst/>
          </a:prstGeom>
        </p:spPr>
        <p:txBody>
          <a:bodyPr/>
          <a:lstStyle>
            <a:lvl1pPr>
              <a:defRPr b="0" i="0"/>
            </a:lvl1pPr>
          </a:lstStyle>
          <a:p>
            <a:fld id="{86CB4B4D-7CA3-9044-876B-883B54F8677D}" type="slidenum">
              <a:rPr lang="en-US" smtClean="0"/>
              <a:pPr/>
              <a:t>‹#›</a:t>
            </a:fld>
            <a:endParaRPr lang="en-US" dirty="0"/>
          </a:p>
        </p:txBody>
      </p:sp>
      <p:sp>
        <p:nvSpPr>
          <p:cNvPr id="139" name="architecture-2557442_1280.jpg"/>
          <p:cNvSpPr>
            <a:spLocks noGrp="1"/>
          </p:cNvSpPr>
          <p:nvPr>
            <p:ph type="pic" sz="half" idx="14"/>
          </p:nvPr>
        </p:nvSpPr>
        <p:spPr>
          <a:xfrm>
            <a:off x="526988" y="5422014"/>
            <a:ext cx="11610807" cy="7737514"/>
          </a:xfrm>
          <a:prstGeom prst="rect">
            <a:avLst/>
          </a:prstGeom>
          <a:ln w="3175">
            <a:solidFill>
              <a:srgbClr val="FFFFFF"/>
            </a:solidFill>
          </a:ln>
        </p:spPr>
        <p:txBody>
          <a:bodyPr lIns="91439" tIns="45719" rIns="91439" bIns="45719"/>
          <a:lstStyle/>
          <a:p>
            <a:endParaRPr/>
          </a:p>
        </p:txBody>
      </p:sp>
      <p:sp>
        <p:nvSpPr>
          <p:cNvPr id="140" name="architecture-2557442_1280.jpg"/>
          <p:cNvSpPr>
            <a:spLocks noGrp="1"/>
          </p:cNvSpPr>
          <p:nvPr>
            <p:ph type="pic" sz="half" idx="15"/>
          </p:nvPr>
        </p:nvSpPr>
        <p:spPr>
          <a:xfrm>
            <a:off x="12236942" y="-284057"/>
            <a:ext cx="11610807" cy="7737515"/>
          </a:xfrm>
          <a:prstGeom prst="rect">
            <a:avLst/>
          </a:prstGeom>
          <a:ln w="3175">
            <a:solidFill>
              <a:srgbClr val="FFFFFF"/>
            </a:solidFill>
          </a:ln>
        </p:spPr>
        <p:txBody>
          <a:bodyPr lIns="91439" tIns="45719" rIns="91439" bIns="45719"/>
          <a:lstStyle/>
          <a:p>
            <a:endParaRPr/>
          </a:p>
        </p:txBody>
      </p:sp>
      <p:sp>
        <p:nvSpPr>
          <p:cNvPr id="141" name="architecture-2557442_1280.jpg"/>
          <p:cNvSpPr>
            <a:spLocks noGrp="1"/>
          </p:cNvSpPr>
          <p:nvPr>
            <p:ph type="pic" sz="half" idx="16"/>
          </p:nvPr>
        </p:nvSpPr>
        <p:spPr>
          <a:xfrm>
            <a:off x="12236942" y="5422014"/>
            <a:ext cx="11610807" cy="7737514"/>
          </a:xfrm>
          <a:prstGeom prst="rect">
            <a:avLst/>
          </a:prstGeom>
          <a:ln w="3175">
            <a:solidFill>
              <a:srgbClr val="FFFFFF"/>
            </a:solidFill>
          </a:ln>
        </p:spPr>
        <p:txBody>
          <a:bodyPr lIns="91439" tIns="45719" rIns="91439" bIns="45719"/>
          <a:lstStyle/>
          <a:p>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Photos 2 Up Large">
    <p:spTree>
      <p:nvGrpSpPr>
        <p:cNvPr id="1" name=""/>
        <p:cNvGrpSpPr/>
        <p:nvPr/>
      </p:nvGrpSpPr>
      <p:grpSpPr>
        <a:xfrm>
          <a:off x="0" y="0"/>
          <a:ext cx="0" cy="0"/>
          <a:chOff x="0" y="0"/>
          <a:chExt cx="0" cy="0"/>
        </a:xfrm>
      </p:grpSpPr>
      <p:sp>
        <p:nvSpPr>
          <p:cNvPr id="148" name="Rectangle"/>
          <p:cNvSpPr/>
          <p:nvPr/>
        </p:nvSpPr>
        <p:spPr>
          <a:xfrm>
            <a:off x="-1714" y="1428750"/>
            <a:ext cx="24387428" cy="10858500"/>
          </a:xfrm>
          <a:prstGeom prst="rect">
            <a:avLst/>
          </a:prstGeom>
          <a:solidFill>
            <a:srgbClr val="00000A">
              <a:alpha val="47000"/>
            </a:srgbClr>
          </a:solidFill>
          <a:ln w="25400">
            <a:miter lim="400000"/>
          </a:ln>
        </p:spPr>
        <p:txBody>
          <a:bodyPr lIns="71437" tIns="71437" rIns="71437" bIns="71437" anchor="ctr"/>
          <a:lstStyle/>
          <a:p>
            <a:pPr algn="ctr">
              <a:lnSpc>
                <a:spcPct val="100000"/>
              </a:lnSpc>
              <a:spcBef>
                <a:spcPts val="0"/>
              </a:spcBef>
              <a:buClrTx/>
              <a:buFontTx/>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49" name="architecture-2557442_1280.jpg"/>
          <p:cNvSpPr>
            <a:spLocks noGrp="1"/>
          </p:cNvSpPr>
          <p:nvPr>
            <p:ph type="pic" idx="13"/>
          </p:nvPr>
        </p:nvSpPr>
        <p:spPr>
          <a:xfrm>
            <a:off x="9643772" y="1285875"/>
            <a:ext cx="16722909" cy="11144250"/>
          </a:xfrm>
          <a:prstGeom prst="rect">
            <a:avLst/>
          </a:prstGeom>
          <a:ln w="3175">
            <a:solidFill>
              <a:srgbClr val="FFFFFF"/>
            </a:solidFill>
          </a:ln>
        </p:spPr>
        <p:txBody>
          <a:bodyPr lIns="91439" tIns="45719" rIns="91439" bIns="45719"/>
          <a:lstStyle/>
          <a:p>
            <a:endParaRPr/>
          </a:p>
        </p:txBody>
      </p:sp>
      <p:sp>
        <p:nvSpPr>
          <p:cNvPr id="150" name="architecture-2557442_1280.jpg"/>
          <p:cNvSpPr>
            <a:spLocks noGrp="1"/>
          </p:cNvSpPr>
          <p:nvPr>
            <p:ph type="pic" idx="14"/>
          </p:nvPr>
        </p:nvSpPr>
        <p:spPr>
          <a:xfrm>
            <a:off x="339681" y="1177337"/>
            <a:ext cx="17025875" cy="11346150"/>
          </a:xfrm>
          <a:prstGeom prst="rect">
            <a:avLst/>
          </a:prstGeom>
          <a:ln w="3175">
            <a:solidFill>
              <a:srgbClr val="FFFFFF"/>
            </a:solidFill>
          </a:ln>
        </p:spPr>
        <p:txBody>
          <a:bodyPr lIns="91439" tIns="45719" rIns="91439" bIns="45719"/>
          <a:lstStyle/>
          <a:p>
            <a:endParaRPr/>
          </a:p>
        </p:txBody>
      </p:sp>
      <p:sp>
        <p:nvSpPr>
          <p:cNvPr id="151" name="Slide Number"/>
          <p:cNvSpPr txBox="1">
            <a:spLocks noGrp="1"/>
          </p:cNvSpPr>
          <p:nvPr>
            <p:ph type="sldNum" sz="quarter" idx="2"/>
          </p:nvPr>
        </p:nvSpPr>
        <p:spPr>
          <a:xfrm>
            <a:off x="20179086" y="0"/>
            <a:ext cx="1196994" cy="1159932"/>
          </a:xfrm>
          <a:prstGeom prst="rect">
            <a:avLst/>
          </a:prstGeom>
        </p:spPr>
        <p:txBody>
          <a:bodyPr/>
          <a:lstStyle>
            <a:lvl1pPr>
              <a:defRPr b="0" i="0"/>
            </a:lvl1pPr>
          </a:lstStyle>
          <a:p>
            <a:fld id="{86CB4B4D-7CA3-9044-876B-883B54F8677D}" type="slidenum">
              <a:rPr lang="en-US" smtClean="0"/>
              <a:pPr/>
              <a:t>‹#›</a:t>
            </a:fld>
            <a:endParaRPr lang="en-US" dirty="0"/>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itle &amp; Photo Right">
    <p:spTree>
      <p:nvGrpSpPr>
        <p:cNvPr id="1" name=""/>
        <p:cNvGrpSpPr/>
        <p:nvPr/>
      </p:nvGrpSpPr>
      <p:grpSpPr>
        <a:xfrm>
          <a:off x="0" y="0"/>
          <a:ext cx="0" cy="0"/>
          <a:chOff x="0" y="0"/>
          <a:chExt cx="0" cy="0"/>
        </a:xfrm>
      </p:grpSpPr>
      <p:sp>
        <p:nvSpPr>
          <p:cNvPr id="158" name="Rectangle"/>
          <p:cNvSpPr/>
          <p:nvPr/>
        </p:nvSpPr>
        <p:spPr>
          <a:xfrm>
            <a:off x="-8651" y="1428750"/>
            <a:ext cx="24401302" cy="10858500"/>
          </a:xfrm>
          <a:prstGeom prst="rect">
            <a:avLst/>
          </a:prstGeom>
          <a:solidFill>
            <a:srgbClr val="00000A">
              <a:alpha val="47000"/>
            </a:srgbClr>
          </a:solidFill>
          <a:ln w="25400">
            <a:miter lim="400000"/>
          </a:ln>
        </p:spPr>
        <p:txBody>
          <a:bodyPr lIns="71437" tIns="71437" rIns="71437" bIns="71437" anchor="ctr"/>
          <a:lstStyle/>
          <a:p>
            <a:pPr algn="ctr">
              <a:lnSpc>
                <a:spcPct val="100000"/>
              </a:lnSpc>
              <a:spcBef>
                <a:spcPts val="0"/>
              </a:spcBef>
              <a:buClrTx/>
              <a:buFontTx/>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59" name="architecture-2557442_1280.jpg"/>
          <p:cNvSpPr>
            <a:spLocks noGrp="1"/>
          </p:cNvSpPr>
          <p:nvPr>
            <p:ph type="pic" idx="13"/>
          </p:nvPr>
        </p:nvSpPr>
        <p:spPr>
          <a:xfrm>
            <a:off x="7850409" y="1312664"/>
            <a:ext cx="16642510" cy="11090672"/>
          </a:xfrm>
          <a:prstGeom prst="rect">
            <a:avLst/>
          </a:prstGeom>
          <a:ln w="3175">
            <a:solidFill>
              <a:srgbClr val="FFFFFF"/>
            </a:solidFill>
          </a:ln>
        </p:spPr>
        <p:txBody>
          <a:bodyPr lIns="91439" tIns="45719" rIns="91439" bIns="45719"/>
          <a:lstStyle/>
          <a:p>
            <a:endParaRPr/>
          </a:p>
        </p:txBody>
      </p:sp>
      <p:sp>
        <p:nvSpPr>
          <p:cNvPr id="160" name="Slide Number"/>
          <p:cNvSpPr txBox="1">
            <a:spLocks noGrp="1"/>
          </p:cNvSpPr>
          <p:nvPr>
            <p:ph type="sldNum" sz="quarter" idx="2"/>
          </p:nvPr>
        </p:nvSpPr>
        <p:spPr>
          <a:xfrm>
            <a:off x="20179086" y="0"/>
            <a:ext cx="1196994" cy="1159932"/>
          </a:xfrm>
          <a:prstGeom prst="rect">
            <a:avLst/>
          </a:prstGeom>
        </p:spPr>
        <p:txBody>
          <a:bodyPr/>
          <a:lstStyle>
            <a:lvl1pPr>
              <a:defRPr b="0" i="0"/>
            </a:lvl1pPr>
          </a:lstStyle>
          <a:p>
            <a:fld id="{86CB4B4D-7CA3-9044-876B-883B54F8677D}" type="slidenum">
              <a:rPr lang="en-US" smtClean="0"/>
              <a:pPr/>
              <a:t>‹#›</a:t>
            </a:fld>
            <a:endParaRPr lang="en-US" dirty="0"/>
          </a:p>
        </p:txBody>
      </p:sp>
      <p:sp>
        <p:nvSpPr>
          <p:cNvPr id="161" name="Legentis in iis qui facit eorum claritatem. Investigationes demonstraverunt lectores legere me lius quod ii legunt saepius.…"/>
          <p:cNvSpPr txBox="1">
            <a:spLocks noGrp="1"/>
          </p:cNvSpPr>
          <p:nvPr>
            <p:ph type="body" sz="quarter" idx="14"/>
          </p:nvPr>
        </p:nvSpPr>
        <p:spPr>
          <a:xfrm>
            <a:off x="4412674" y="7555290"/>
            <a:ext cx="5615910" cy="2305051"/>
          </a:xfrm>
          <a:prstGeom prst="rect">
            <a:avLst/>
          </a:prstGeom>
        </p:spPr>
        <p:txBody>
          <a:bodyPr anchor="ctr">
            <a:spAutoFit/>
          </a:bodyPr>
          <a:lstStyle/>
          <a:p>
            <a:pPr marL="0" indent="0">
              <a:lnSpc>
                <a:spcPct val="90000"/>
              </a:lnSpc>
              <a:spcBef>
                <a:spcPts val="0"/>
              </a:spcBef>
              <a:buSzTx/>
              <a:buFontTx/>
              <a:buNone/>
              <a:defRPr sz="2400">
                <a:latin typeface="Avenir Next Ultra Light"/>
                <a:ea typeface="Avenir Next Ultra Light"/>
                <a:cs typeface="Avenir Next Ultra Light"/>
                <a:sym typeface="Avenir Next Ultra Light"/>
              </a:defRPr>
            </a:pPr>
            <a:r>
              <a:t>Legentis in iis qui facit eorum claritatem. Investigationes demonstraverunt lectores legere me lius quod ii legunt saepius. </a:t>
            </a:r>
          </a:p>
          <a:p>
            <a:pPr marL="0" indent="0">
              <a:lnSpc>
                <a:spcPct val="90000"/>
              </a:lnSpc>
              <a:spcBef>
                <a:spcPts val="0"/>
              </a:spcBef>
              <a:buSzTx/>
              <a:buFontTx/>
              <a:buNone/>
              <a:defRPr sz="2400">
                <a:latin typeface="Avenir Next Ultra Light"/>
                <a:ea typeface="Avenir Next Ultra Light"/>
                <a:cs typeface="Avenir Next Ultra Light"/>
                <a:sym typeface="Avenir Next Ultra Light"/>
              </a:defRPr>
            </a:pPr>
            <a:r>
              <a:t>Mirum est notare quam littera gothica, quam nunc putamus parum claram,</a:t>
            </a:r>
          </a:p>
        </p:txBody>
      </p:sp>
      <p:sp>
        <p:nvSpPr>
          <p:cNvPr id="162" name="Keynote Theme"/>
          <p:cNvSpPr txBox="1">
            <a:spLocks noGrp="1"/>
          </p:cNvSpPr>
          <p:nvPr>
            <p:ph type="body" sz="quarter" idx="15"/>
          </p:nvPr>
        </p:nvSpPr>
        <p:spPr>
          <a:xfrm>
            <a:off x="4533025" y="2799902"/>
            <a:ext cx="7115939" cy="3591367"/>
          </a:xfrm>
          <a:prstGeom prst="rect">
            <a:avLst/>
          </a:prstGeom>
        </p:spPr>
        <p:txBody>
          <a:bodyPr lIns="71437" tIns="71437" rIns="71437" bIns="71437" anchor="ctr">
            <a:spAutoFit/>
          </a:bodyPr>
          <a:lstStyle>
            <a:lvl1pPr marL="0" indent="0">
              <a:lnSpc>
                <a:spcPct val="100000"/>
              </a:lnSpc>
              <a:spcBef>
                <a:spcPts val="6700"/>
              </a:spcBef>
              <a:buClr>
                <a:srgbClr val="AAAAAA"/>
              </a:buClr>
              <a:buSzTx/>
              <a:buNone/>
              <a:defRPr sz="11200" b="0" i="0">
                <a:latin typeface="Helvetica Light" panose="020B0403020202020204" pitchFamily="34" charset="0"/>
                <a:ea typeface="Helvetica Neue UltraLight"/>
                <a:cs typeface="Helvetica Light" panose="020B0403020202020204" pitchFamily="34" charset="0"/>
                <a:sym typeface="Helvetica Neue UltraLight"/>
              </a:defRPr>
            </a:lvl1pPr>
          </a:lstStyle>
          <a:p>
            <a:r>
              <a:rPr dirty="0"/>
              <a:t>Keynote Theme</a:t>
            </a:r>
          </a:p>
        </p:txBody>
      </p:sp>
      <p:sp>
        <p:nvSpPr>
          <p:cNvPr id="163" name="Designed by Graphic Node"/>
          <p:cNvSpPr txBox="1">
            <a:spLocks noGrp="1"/>
          </p:cNvSpPr>
          <p:nvPr>
            <p:ph type="body" sz="quarter" idx="16"/>
          </p:nvPr>
        </p:nvSpPr>
        <p:spPr>
          <a:xfrm>
            <a:off x="4809727" y="6231198"/>
            <a:ext cx="5489577" cy="502335"/>
          </a:xfrm>
          <a:prstGeom prst="rect">
            <a:avLst/>
          </a:prstGeom>
        </p:spPr>
        <p:txBody>
          <a:bodyPr wrap="none" lIns="71437" tIns="71437" rIns="71437" bIns="71437" anchor="ctr">
            <a:spAutoFit/>
          </a:bodyPr>
          <a:lstStyle>
            <a:lvl1pPr marL="0" indent="0" algn="ctr">
              <a:lnSpc>
                <a:spcPct val="120000"/>
              </a:lnSpc>
              <a:spcBef>
                <a:spcPts val="6700"/>
              </a:spcBef>
              <a:buClr>
                <a:srgbClr val="AAAAAA"/>
              </a:buClr>
              <a:buSzTx/>
              <a:buNone/>
              <a:defRPr sz="2400" cap="all" spc="408">
                <a:latin typeface="Helvetica Neue Thin"/>
                <a:ea typeface="Helvetica Neue Thin"/>
                <a:cs typeface="Helvetica Neue Thin"/>
                <a:sym typeface="Helvetica Neue Thin"/>
              </a:defRPr>
            </a:lvl1pPr>
          </a:lstStyle>
          <a:p>
            <a:r>
              <a:t>Designed by Graphic Node</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itle &amp; Photo Left">
    <p:spTree>
      <p:nvGrpSpPr>
        <p:cNvPr id="1" name=""/>
        <p:cNvGrpSpPr/>
        <p:nvPr/>
      </p:nvGrpSpPr>
      <p:grpSpPr>
        <a:xfrm>
          <a:off x="0" y="0"/>
          <a:ext cx="0" cy="0"/>
          <a:chOff x="0" y="0"/>
          <a:chExt cx="0" cy="0"/>
        </a:xfrm>
      </p:grpSpPr>
      <p:sp>
        <p:nvSpPr>
          <p:cNvPr id="170" name="Rectangle"/>
          <p:cNvSpPr/>
          <p:nvPr/>
        </p:nvSpPr>
        <p:spPr>
          <a:xfrm>
            <a:off x="-4450" y="1428750"/>
            <a:ext cx="24392900" cy="10858500"/>
          </a:xfrm>
          <a:prstGeom prst="rect">
            <a:avLst/>
          </a:prstGeom>
          <a:solidFill>
            <a:srgbClr val="00000A">
              <a:alpha val="60000"/>
            </a:srgbClr>
          </a:solidFill>
          <a:ln w="25400">
            <a:miter lim="400000"/>
          </a:ln>
        </p:spPr>
        <p:txBody>
          <a:bodyPr lIns="71437" tIns="71437" rIns="71437" bIns="71437" anchor="ctr"/>
          <a:lstStyle/>
          <a:p>
            <a:pPr algn="ctr">
              <a:lnSpc>
                <a:spcPct val="100000"/>
              </a:lnSpc>
              <a:spcBef>
                <a:spcPts val="0"/>
              </a:spcBef>
              <a:buClrTx/>
              <a:buFontTx/>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71" name="architecture-2557442_1280.jpg"/>
          <p:cNvSpPr>
            <a:spLocks noGrp="1"/>
          </p:cNvSpPr>
          <p:nvPr>
            <p:ph type="pic" idx="13"/>
          </p:nvPr>
        </p:nvSpPr>
        <p:spPr>
          <a:xfrm>
            <a:off x="-227981" y="1303734"/>
            <a:ext cx="16642509" cy="11090673"/>
          </a:xfrm>
          <a:prstGeom prst="rect">
            <a:avLst/>
          </a:prstGeom>
          <a:ln w="3175">
            <a:solidFill>
              <a:srgbClr val="FFFFFF"/>
            </a:solidFill>
          </a:ln>
        </p:spPr>
        <p:txBody>
          <a:bodyPr lIns="91439" tIns="45719" rIns="91439" bIns="45719"/>
          <a:lstStyle/>
          <a:p>
            <a:endParaRPr/>
          </a:p>
        </p:txBody>
      </p:sp>
      <p:sp>
        <p:nvSpPr>
          <p:cNvPr id="172" name="Slide Number"/>
          <p:cNvSpPr txBox="1">
            <a:spLocks noGrp="1"/>
          </p:cNvSpPr>
          <p:nvPr>
            <p:ph type="sldNum" sz="quarter" idx="2"/>
          </p:nvPr>
        </p:nvSpPr>
        <p:spPr>
          <a:xfrm>
            <a:off x="20179086" y="0"/>
            <a:ext cx="1196994" cy="1159932"/>
          </a:xfrm>
          <a:prstGeom prst="rect">
            <a:avLst/>
          </a:prstGeom>
        </p:spPr>
        <p:txBody>
          <a:bodyPr/>
          <a:lstStyle>
            <a:lvl1pPr>
              <a:defRPr b="0" i="0"/>
            </a:lvl1pPr>
          </a:lstStyle>
          <a:p>
            <a:fld id="{86CB4B4D-7CA3-9044-876B-883B54F8677D}" type="slidenum">
              <a:rPr lang="en-US" smtClean="0"/>
              <a:pPr/>
              <a:t>‹#›</a:t>
            </a:fld>
            <a:endParaRPr lang="en-US" dirty="0"/>
          </a:p>
        </p:txBody>
      </p:sp>
      <p:sp>
        <p:nvSpPr>
          <p:cNvPr id="173" name="Legentis in iis qui facit eorum claritatem. Investigationes demonstraverunt lectores legere me lius quod ii legunt saepius.…"/>
          <p:cNvSpPr txBox="1">
            <a:spLocks noGrp="1"/>
          </p:cNvSpPr>
          <p:nvPr>
            <p:ph type="body" sz="quarter" idx="14"/>
          </p:nvPr>
        </p:nvSpPr>
        <p:spPr>
          <a:xfrm>
            <a:off x="13175673" y="7903753"/>
            <a:ext cx="5615911" cy="2305051"/>
          </a:xfrm>
          <a:prstGeom prst="rect">
            <a:avLst/>
          </a:prstGeom>
        </p:spPr>
        <p:txBody>
          <a:bodyPr anchor="ctr">
            <a:spAutoFit/>
          </a:bodyPr>
          <a:lstStyle/>
          <a:p>
            <a:pPr marL="0" indent="0">
              <a:lnSpc>
                <a:spcPct val="90000"/>
              </a:lnSpc>
              <a:spcBef>
                <a:spcPts val="0"/>
              </a:spcBef>
              <a:buSzTx/>
              <a:buFontTx/>
              <a:buNone/>
              <a:defRPr sz="2400">
                <a:latin typeface="Avenir Next Ultra Light"/>
                <a:ea typeface="Avenir Next Ultra Light"/>
                <a:cs typeface="Avenir Next Ultra Light"/>
                <a:sym typeface="Avenir Next Ultra Light"/>
              </a:defRPr>
            </a:pPr>
            <a:r>
              <a:t>Legentis in iis qui facit eorum claritatem. Investigationes demonstraverunt lectores legere me lius quod ii legunt saepius. </a:t>
            </a:r>
          </a:p>
          <a:p>
            <a:pPr marL="0" indent="0">
              <a:lnSpc>
                <a:spcPct val="90000"/>
              </a:lnSpc>
              <a:spcBef>
                <a:spcPts val="0"/>
              </a:spcBef>
              <a:buSzTx/>
              <a:buFontTx/>
              <a:buNone/>
              <a:defRPr sz="2400">
                <a:latin typeface="Avenir Next Ultra Light"/>
                <a:ea typeface="Avenir Next Ultra Light"/>
                <a:cs typeface="Avenir Next Ultra Light"/>
                <a:sym typeface="Avenir Next Ultra Light"/>
              </a:defRPr>
            </a:pPr>
            <a:r>
              <a:t>Mirum est notare quam littera gothica, quam nunc putamus parum claram,</a:t>
            </a:r>
          </a:p>
        </p:txBody>
      </p:sp>
      <p:sp>
        <p:nvSpPr>
          <p:cNvPr id="174" name="Keynote Theme"/>
          <p:cNvSpPr txBox="1">
            <a:spLocks noGrp="1"/>
          </p:cNvSpPr>
          <p:nvPr>
            <p:ph type="body" sz="quarter" idx="15"/>
          </p:nvPr>
        </p:nvSpPr>
        <p:spPr>
          <a:xfrm>
            <a:off x="13296025" y="3148365"/>
            <a:ext cx="7115939" cy="3591367"/>
          </a:xfrm>
          <a:prstGeom prst="rect">
            <a:avLst/>
          </a:prstGeom>
        </p:spPr>
        <p:txBody>
          <a:bodyPr lIns="71437" tIns="71437" rIns="71437" bIns="71437" anchor="ctr">
            <a:spAutoFit/>
          </a:bodyPr>
          <a:lstStyle>
            <a:lvl1pPr marL="0" indent="0">
              <a:lnSpc>
                <a:spcPct val="100000"/>
              </a:lnSpc>
              <a:spcBef>
                <a:spcPts val="6700"/>
              </a:spcBef>
              <a:buClr>
                <a:srgbClr val="AAAAAA"/>
              </a:buClr>
              <a:buSzTx/>
              <a:buNone/>
              <a:defRPr sz="11200" b="0" i="0">
                <a:latin typeface="Helvetica Light" panose="020B0403020202020204" pitchFamily="34" charset="0"/>
                <a:ea typeface="Helvetica Neue UltraLight"/>
                <a:cs typeface="Helvetica Light" panose="020B0403020202020204" pitchFamily="34" charset="0"/>
                <a:sym typeface="Helvetica Neue UltraLight"/>
              </a:defRPr>
            </a:lvl1pPr>
          </a:lstStyle>
          <a:p>
            <a:r>
              <a:rPr dirty="0"/>
              <a:t>Keynote Theme</a:t>
            </a:r>
          </a:p>
        </p:txBody>
      </p:sp>
      <p:sp>
        <p:nvSpPr>
          <p:cNvPr id="175" name="Designed by Graphic Node"/>
          <p:cNvSpPr txBox="1">
            <a:spLocks noGrp="1"/>
          </p:cNvSpPr>
          <p:nvPr>
            <p:ph type="body" sz="quarter" idx="16"/>
          </p:nvPr>
        </p:nvSpPr>
        <p:spPr>
          <a:xfrm>
            <a:off x="13572727" y="6579660"/>
            <a:ext cx="5489577" cy="502335"/>
          </a:xfrm>
          <a:prstGeom prst="rect">
            <a:avLst/>
          </a:prstGeom>
        </p:spPr>
        <p:txBody>
          <a:bodyPr wrap="none" lIns="71437" tIns="71437" rIns="71437" bIns="71437" anchor="ctr">
            <a:spAutoFit/>
          </a:bodyPr>
          <a:lstStyle>
            <a:lvl1pPr marL="0" indent="0" algn="ctr">
              <a:lnSpc>
                <a:spcPct val="120000"/>
              </a:lnSpc>
              <a:spcBef>
                <a:spcPts val="6700"/>
              </a:spcBef>
              <a:buClr>
                <a:srgbClr val="AAAAAA"/>
              </a:buClr>
              <a:buSzTx/>
              <a:buNone/>
              <a:defRPr sz="2400" cap="all" spc="408">
                <a:latin typeface="Helvetica Neue Thin"/>
                <a:ea typeface="Helvetica Neue Thin"/>
                <a:cs typeface="Helvetica Neue Thin"/>
                <a:sym typeface="Helvetica Neue Thin"/>
              </a:defRPr>
            </a:lvl1pPr>
          </a:lstStyle>
          <a:p>
            <a:r>
              <a:t>Designed by Graphic Node</a:t>
            </a: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Bullets &amp; Photo Left">
    <p:spTree>
      <p:nvGrpSpPr>
        <p:cNvPr id="1" name=""/>
        <p:cNvGrpSpPr/>
        <p:nvPr/>
      </p:nvGrpSpPr>
      <p:grpSpPr>
        <a:xfrm>
          <a:off x="0" y="0"/>
          <a:ext cx="0" cy="0"/>
          <a:chOff x="0" y="0"/>
          <a:chExt cx="0" cy="0"/>
        </a:xfrm>
      </p:grpSpPr>
      <p:sp>
        <p:nvSpPr>
          <p:cNvPr id="182" name="Rectangle"/>
          <p:cNvSpPr/>
          <p:nvPr/>
        </p:nvSpPr>
        <p:spPr>
          <a:xfrm>
            <a:off x="-3326" y="1428750"/>
            <a:ext cx="24390652" cy="10858500"/>
          </a:xfrm>
          <a:prstGeom prst="rect">
            <a:avLst/>
          </a:prstGeom>
          <a:solidFill>
            <a:srgbClr val="00000A">
              <a:alpha val="50000"/>
            </a:srgbClr>
          </a:solidFill>
          <a:ln w="25400">
            <a:miter lim="400000"/>
          </a:ln>
        </p:spPr>
        <p:txBody>
          <a:bodyPr lIns="71437" tIns="71437" rIns="71437" bIns="71437" anchor="ctr"/>
          <a:lstStyle/>
          <a:p>
            <a:pPr algn="ctr">
              <a:lnSpc>
                <a:spcPct val="100000"/>
              </a:lnSpc>
              <a:spcBef>
                <a:spcPts val="0"/>
              </a:spcBef>
              <a:buClrTx/>
              <a:buFontTx/>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83" name="Slide Number"/>
          <p:cNvSpPr txBox="1">
            <a:spLocks noGrp="1"/>
          </p:cNvSpPr>
          <p:nvPr>
            <p:ph type="sldNum" sz="quarter" idx="2"/>
          </p:nvPr>
        </p:nvSpPr>
        <p:spPr>
          <a:xfrm>
            <a:off x="20179086" y="0"/>
            <a:ext cx="1196994" cy="1159932"/>
          </a:xfrm>
          <a:prstGeom prst="rect">
            <a:avLst/>
          </a:prstGeom>
        </p:spPr>
        <p:txBody>
          <a:bodyPr/>
          <a:lstStyle>
            <a:lvl1pPr>
              <a:defRPr b="0" i="0"/>
            </a:lvl1pPr>
          </a:lstStyle>
          <a:p>
            <a:fld id="{86CB4B4D-7CA3-9044-876B-883B54F8677D}" type="slidenum">
              <a:rPr lang="en-US" smtClean="0"/>
              <a:pPr/>
              <a:t>‹#›</a:t>
            </a:fld>
            <a:endParaRPr lang="en-US" dirty="0"/>
          </a:p>
        </p:txBody>
      </p:sp>
      <p:sp>
        <p:nvSpPr>
          <p:cNvPr id="184" name="Legentis in iis qui facit eorum claritatem. Investigationes demonstraverunt lectores legere me lius quod ii legunt saepius.…"/>
          <p:cNvSpPr txBox="1">
            <a:spLocks noGrp="1"/>
          </p:cNvSpPr>
          <p:nvPr>
            <p:ph type="body" sz="quarter" idx="13"/>
          </p:nvPr>
        </p:nvSpPr>
        <p:spPr>
          <a:xfrm>
            <a:off x="13173812" y="6650738"/>
            <a:ext cx="5562427" cy="3665856"/>
          </a:xfrm>
          <a:prstGeom prst="rect">
            <a:avLst/>
          </a:prstGeom>
        </p:spPr>
        <p:txBody>
          <a:bodyPr lIns="71437" tIns="71437" rIns="71437" bIns="71437" anchor="ctr">
            <a:spAutoFit/>
          </a:bodyPr>
          <a:lstStyle/>
          <a:p>
            <a:pPr marL="320039" indent="-320039">
              <a:lnSpc>
                <a:spcPct val="90000"/>
              </a:lnSpc>
              <a:spcBef>
                <a:spcPts val="0"/>
              </a:spcBef>
              <a:buSzPct val="100000"/>
              <a:buFontTx/>
              <a:buChar char="•"/>
              <a:defRPr sz="2800">
                <a:latin typeface="Avenir Next Ultra Light"/>
                <a:ea typeface="Avenir Next Ultra Light"/>
                <a:cs typeface="Avenir Next Ultra Light"/>
                <a:sym typeface="Avenir Next Ultra Light"/>
              </a:defRPr>
            </a:pPr>
            <a:r>
              <a:t>Legentis in iis qui facit eorum claritatem. Investigationes demonstraverunt lectores legere me lius quod ii legunt saepius. </a:t>
            </a:r>
          </a:p>
          <a:p>
            <a:pPr marL="320039" indent="-320039">
              <a:lnSpc>
                <a:spcPct val="90000"/>
              </a:lnSpc>
              <a:spcBef>
                <a:spcPts val="0"/>
              </a:spcBef>
              <a:buSzPct val="100000"/>
              <a:buFontTx/>
              <a:buChar char="•"/>
              <a:defRPr sz="2800">
                <a:latin typeface="Avenir Next Ultra Light"/>
                <a:ea typeface="Avenir Next Ultra Light"/>
                <a:cs typeface="Avenir Next Ultra Light"/>
                <a:sym typeface="Avenir Next Ultra Light"/>
              </a:defRPr>
            </a:pPr>
            <a:endParaRPr/>
          </a:p>
          <a:p>
            <a:pPr marL="320039" indent="-320039">
              <a:lnSpc>
                <a:spcPct val="90000"/>
              </a:lnSpc>
              <a:spcBef>
                <a:spcPts val="0"/>
              </a:spcBef>
              <a:buSzPct val="100000"/>
              <a:buFontTx/>
              <a:buChar char="•"/>
              <a:defRPr sz="2800">
                <a:latin typeface="Avenir Next Ultra Light"/>
                <a:ea typeface="Avenir Next Ultra Light"/>
                <a:cs typeface="Avenir Next Ultra Light"/>
                <a:sym typeface="Avenir Next Ultra Light"/>
              </a:defRPr>
            </a:pPr>
            <a:r>
              <a:t>Mirum est notare quam littera gothica, quam nunc putamus parum claram,</a:t>
            </a:r>
          </a:p>
        </p:txBody>
      </p:sp>
      <p:sp>
        <p:nvSpPr>
          <p:cNvPr id="185" name="Keynote Theme"/>
          <p:cNvSpPr txBox="1">
            <a:spLocks noGrp="1"/>
          </p:cNvSpPr>
          <p:nvPr>
            <p:ph type="body" sz="quarter" idx="14"/>
          </p:nvPr>
        </p:nvSpPr>
        <p:spPr>
          <a:xfrm>
            <a:off x="13151389" y="2685706"/>
            <a:ext cx="6332252" cy="3591367"/>
          </a:xfrm>
          <a:prstGeom prst="rect">
            <a:avLst/>
          </a:prstGeom>
        </p:spPr>
        <p:txBody>
          <a:bodyPr lIns="71437" tIns="71437" rIns="71437" bIns="71437" anchor="ctr">
            <a:spAutoFit/>
          </a:bodyPr>
          <a:lstStyle>
            <a:lvl1pPr marL="0" indent="0">
              <a:lnSpc>
                <a:spcPct val="100000"/>
              </a:lnSpc>
              <a:spcBef>
                <a:spcPts val="6700"/>
              </a:spcBef>
              <a:buClr>
                <a:srgbClr val="AAAAAA"/>
              </a:buClr>
              <a:buSzTx/>
              <a:buNone/>
              <a:defRPr sz="11200" b="0" i="0">
                <a:latin typeface="Helvetica Light" panose="020B0403020202020204" pitchFamily="34" charset="0"/>
                <a:ea typeface="Helvetica Neue UltraLight"/>
                <a:cs typeface="Helvetica Light" panose="020B0403020202020204" pitchFamily="34" charset="0"/>
                <a:sym typeface="Helvetica Neue UltraLight"/>
              </a:defRPr>
            </a:lvl1pPr>
          </a:lstStyle>
          <a:p>
            <a:r>
              <a:rPr dirty="0"/>
              <a:t>Keynote Theme</a:t>
            </a:r>
          </a:p>
        </p:txBody>
      </p:sp>
      <p:sp>
        <p:nvSpPr>
          <p:cNvPr id="186" name="architecture-2557442_1280.jpg"/>
          <p:cNvSpPr>
            <a:spLocks noGrp="1"/>
          </p:cNvSpPr>
          <p:nvPr>
            <p:ph type="pic" idx="15"/>
          </p:nvPr>
        </p:nvSpPr>
        <p:spPr>
          <a:xfrm>
            <a:off x="-227981" y="1303734"/>
            <a:ext cx="16642509" cy="11090673"/>
          </a:xfrm>
          <a:prstGeom prst="rect">
            <a:avLst/>
          </a:prstGeom>
          <a:ln w="3175">
            <a:solidFill>
              <a:srgbClr val="FFFFFF"/>
            </a:solidFill>
          </a:ln>
        </p:spPr>
        <p:txBody>
          <a:bodyPr lIns="91439" tIns="45719" rIns="91439" bIns="45719"/>
          <a:lstStyle/>
          <a:p>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93" name="Rectangle"/>
          <p:cNvSpPr/>
          <p:nvPr/>
        </p:nvSpPr>
        <p:spPr>
          <a:xfrm>
            <a:off x="-7132" y="1428750"/>
            <a:ext cx="24398264" cy="10858500"/>
          </a:xfrm>
          <a:prstGeom prst="rect">
            <a:avLst/>
          </a:prstGeom>
          <a:solidFill>
            <a:srgbClr val="00000A">
              <a:alpha val="50000"/>
            </a:srgbClr>
          </a:solidFill>
          <a:ln w="25400">
            <a:miter lim="400000"/>
          </a:ln>
        </p:spPr>
        <p:txBody>
          <a:bodyPr lIns="71437" tIns="71437" rIns="71437" bIns="71437" anchor="ctr"/>
          <a:lstStyle/>
          <a:p>
            <a:pPr algn="ctr">
              <a:lnSpc>
                <a:spcPct val="100000"/>
              </a:lnSpc>
              <a:spcBef>
                <a:spcPts val="0"/>
              </a:spcBef>
              <a:buClrTx/>
              <a:buFontTx/>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94" name="Slide Number"/>
          <p:cNvSpPr txBox="1">
            <a:spLocks noGrp="1"/>
          </p:cNvSpPr>
          <p:nvPr>
            <p:ph type="sldNum" sz="quarter" idx="2"/>
          </p:nvPr>
        </p:nvSpPr>
        <p:spPr>
          <a:xfrm>
            <a:off x="20179086" y="0"/>
            <a:ext cx="1196994" cy="1159932"/>
          </a:xfrm>
          <a:prstGeom prst="rect">
            <a:avLst/>
          </a:prstGeom>
        </p:spPr>
        <p:txBody>
          <a:bodyPr/>
          <a:lstStyle>
            <a:lvl1pPr>
              <a:defRPr b="0" i="0"/>
            </a:lvl1pPr>
          </a:lstStyle>
          <a:p>
            <a:fld id="{86CB4B4D-7CA3-9044-876B-883B54F8677D}" type="slidenum">
              <a:rPr lang="en-US" smtClean="0"/>
              <a:pPr/>
              <a:t>‹#›</a:t>
            </a:fld>
            <a:endParaRPr lang="en-US" dirty="0"/>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Photo - Large">
    <p:spTree>
      <p:nvGrpSpPr>
        <p:cNvPr id="1" name=""/>
        <p:cNvGrpSpPr/>
        <p:nvPr/>
      </p:nvGrpSpPr>
      <p:grpSpPr>
        <a:xfrm>
          <a:off x="0" y="0"/>
          <a:ext cx="0" cy="0"/>
          <a:chOff x="0" y="0"/>
          <a:chExt cx="0" cy="0"/>
        </a:xfrm>
      </p:grpSpPr>
      <p:sp>
        <p:nvSpPr>
          <p:cNvPr id="201" name="Rectangle"/>
          <p:cNvSpPr/>
          <p:nvPr/>
        </p:nvSpPr>
        <p:spPr>
          <a:xfrm>
            <a:off x="10467" y="2089546"/>
            <a:ext cx="24384001" cy="10626329"/>
          </a:xfrm>
          <a:prstGeom prst="rect">
            <a:avLst/>
          </a:prstGeom>
          <a:solidFill>
            <a:srgbClr val="00000A">
              <a:alpha val="50000"/>
            </a:srgbClr>
          </a:solidFill>
          <a:ln w="25400">
            <a:miter lim="400000"/>
          </a:ln>
        </p:spPr>
        <p:txBody>
          <a:bodyPr lIns="71437" tIns="71437" rIns="71437" bIns="71437" anchor="ctr"/>
          <a:lstStyle/>
          <a:p>
            <a:pPr algn="ctr">
              <a:lnSpc>
                <a:spcPct val="100000"/>
              </a:lnSpc>
              <a:spcBef>
                <a:spcPts val="0"/>
              </a:spcBef>
              <a:buClrTx/>
              <a:buFontTx/>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2" name="architecture-2557442_1280.jpg"/>
          <p:cNvSpPr>
            <a:spLocks noGrp="1"/>
          </p:cNvSpPr>
          <p:nvPr>
            <p:ph type="pic" idx="13"/>
          </p:nvPr>
        </p:nvSpPr>
        <p:spPr>
          <a:xfrm>
            <a:off x="-9382" y="-4364861"/>
            <a:ext cx="24385150" cy="16250417"/>
          </a:xfrm>
          <a:prstGeom prst="rect">
            <a:avLst/>
          </a:prstGeom>
          <a:ln w="50800"/>
        </p:spPr>
        <p:txBody>
          <a:bodyPr lIns="91439" tIns="45719" rIns="91439" bIns="45719"/>
          <a:lstStyle/>
          <a:p>
            <a:endParaRPr/>
          </a:p>
        </p:txBody>
      </p:sp>
      <p:sp>
        <p:nvSpPr>
          <p:cNvPr id="203" name="Slide Number"/>
          <p:cNvSpPr txBox="1">
            <a:spLocks noGrp="1"/>
          </p:cNvSpPr>
          <p:nvPr>
            <p:ph type="sldNum" sz="quarter" idx="2"/>
          </p:nvPr>
        </p:nvSpPr>
        <p:spPr>
          <a:xfrm>
            <a:off x="20179086" y="0"/>
            <a:ext cx="1196994" cy="1159932"/>
          </a:xfrm>
          <a:prstGeom prst="rect">
            <a:avLst/>
          </a:prstGeom>
        </p:spPr>
        <p:txBody>
          <a:bodyPr/>
          <a:lstStyle>
            <a:lvl1pPr>
              <a:defRPr b="0" i="0"/>
            </a:lvl1pPr>
          </a:lstStyle>
          <a:p>
            <a:fld id="{86CB4B4D-7CA3-9044-876B-883B54F8677D}" type="slidenum">
              <a:rPr lang="en-US" smtClean="0"/>
              <a:pPr/>
              <a:t>‹#›</a:t>
            </a:fld>
            <a:endParaRPr lang="en-US" dirty="0"/>
          </a:p>
        </p:txBody>
      </p:sp>
      <p:sp>
        <p:nvSpPr>
          <p:cNvPr id="204" name="Keynote Theme"/>
          <p:cNvSpPr txBox="1">
            <a:spLocks noGrp="1"/>
          </p:cNvSpPr>
          <p:nvPr>
            <p:ph type="body" sz="quarter" idx="14"/>
          </p:nvPr>
        </p:nvSpPr>
        <p:spPr>
          <a:xfrm>
            <a:off x="4126452" y="9627051"/>
            <a:ext cx="9772973" cy="3591367"/>
          </a:xfrm>
          <a:prstGeom prst="rect">
            <a:avLst/>
          </a:prstGeom>
        </p:spPr>
        <p:txBody>
          <a:bodyPr lIns="71437" tIns="71437" rIns="71437" bIns="71437" anchor="ctr">
            <a:spAutoFit/>
          </a:bodyPr>
          <a:lstStyle>
            <a:lvl1pPr marL="0" indent="0">
              <a:lnSpc>
                <a:spcPct val="100000"/>
              </a:lnSpc>
              <a:spcBef>
                <a:spcPts val="6700"/>
              </a:spcBef>
              <a:buClr>
                <a:srgbClr val="AAAAAA"/>
              </a:buClr>
              <a:buSzTx/>
              <a:buNone/>
              <a:defRPr sz="11200" b="0" i="0">
                <a:latin typeface="Helvetica Light" panose="020B0403020202020204" pitchFamily="34" charset="0"/>
                <a:ea typeface="Helvetica Neue UltraLight"/>
                <a:cs typeface="Helvetica Light" panose="020B0403020202020204" pitchFamily="34" charset="0"/>
                <a:sym typeface="Helvetica Neue UltraLight"/>
              </a:defRPr>
            </a:lvl1pPr>
          </a:lstStyle>
          <a:p>
            <a:r>
              <a:rPr dirty="0"/>
              <a:t>Keynote Theme</a:t>
            </a: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Chart">
    <p:spTree>
      <p:nvGrpSpPr>
        <p:cNvPr id="1" name=""/>
        <p:cNvGrpSpPr/>
        <p:nvPr/>
      </p:nvGrpSpPr>
      <p:grpSpPr>
        <a:xfrm>
          <a:off x="0" y="0"/>
          <a:ext cx="0" cy="0"/>
          <a:chOff x="0" y="0"/>
          <a:chExt cx="0" cy="0"/>
        </a:xfrm>
      </p:grpSpPr>
      <p:sp>
        <p:nvSpPr>
          <p:cNvPr id="211" name="Rectangle"/>
          <p:cNvSpPr/>
          <p:nvPr/>
        </p:nvSpPr>
        <p:spPr>
          <a:xfrm>
            <a:off x="-2461" y="982265"/>
            <a:ext cx="24388922" cy="11733610"/>
          </a:xfrm>
          <a:prstGeom prst="rect">
            <a:avLst/>
          </a:prstGeom>
          <a:solidFill>
            <a:srgbClr val="00000A">
              <a:alpha val="50000"/>
            </a:srgbClr>
          </a:solidFill>
          <a:ln w="25400">
            <a:miter lim="400000"/>
          </a:ln>
        </p:spPr>
        <p:txBody>
          <a:bodyPr lIns="71437" tIns="71437" rIns="71437" bIns="71437" anchor="ctr"/>
          <a:lstStyle/>
          <a:p>
            <a:pPr algn="ctr">
              <a:lnSpc>
                <a:spcPct val="100000"/>
              </a:lnSpc>
              <a:spcBef>
                <a:spcPts val="0"/>
              </a:spcBef>
              <a:buClrTx/>
              <a:buFontTx/>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12" name="Slide Number"/>
          <p:cNvSpPr txBox="1">
            <a:spLocks noGrp="1"/>
          </p:cNvSpPr>
          <p:nvPr>
            <p:ph type="sldNum" sz="quarter" idx="2"/>
          </p:nvPr>
        </p:nvSpPr>
        <p:spPr>
          <a:xfrm>
            <a:off x="20179086" y="0"/>
            <a:ext cx="1196994" cy="1159932"/>
          </a:xfrm>
          <a:prstGeom prst="rect">
            <a:avLst/>
          </a:prstGeom>
        </p:spPr>
        <p:txBody>
          <a:bodyPr/>
          <a:lstStyle>
            <a:lvl1pPr>
              <a:defRPr b="0" i="0"/>
            </a:lvl1pPr>
          </a:lstStyle>
          <a:p>
            <a:fld id="{86CB4B4D-7CA3-9044-876B-883B54F8677D}" type="slidenum">
              <a:rPr lang="en-US" smtClean="0"/>
              <a:pPr/>
              <a:t>‹#›</a:t>
            </a:fld>
            <a:endParaRPr lang="en-US" dirty="0"/>
          </a:p>
        </p:txBody>
      </p:sp>
      <p:graphicFrame>
        <p:nvGraphicFramePr>
          <p:cNvPr id="213" name="2D Pie Chart"/>
          <p:cNvGraphicFramePr/>
          <p:nvPr/>
        </p:nvGraphicFramePr>
        <p:xfrm>
          <a:off x="7803477" y="5191608"/>
          <a:ext cx="3847859" cy="384785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14" name="2D Pie Chart"/>
          <p:cNvGraphicFramePr/>
          <p:nvPr/>
        </p:nvGraphicFramePr>
        <p:xfrm>
          <a:off x="12732664" y="5191608"/>
          <a:ext cx="3847859" cy="3847859"/>
        </p:xfrm>
        <a:graphic>
          <a:graphicData uri="http://schemas.openxmlformats.org/drawingml/2006/chart">
            <c:chart xmlns:c="http://schemas.openxmlformats.org/drawingml/2006/chart" xmlns:r="http://schemas.openxmlformats.org/officeDocument/2006/relationships" r:id="rId3"/>
          </a:graphicData>
        </a:graphic>
      </p:graphicFrame>
      <p:sp>
        <p:nvSpPr>
          <p:cNvPr id="215" name="Keynote Theme"/>
          <p:cNvSpPr txBox="1">
            <a:spLocks noGrp="1"/>
          </p:cNvSpPr>
          <p:nvPr>
            <p:ph type="body" sz="quarter" idx="13"/>
          </p:nvPr>
        </p:nvSpPr>
        <p:spPr>
          <a:xfrm>
            <a:off x="7286724" y="1696747"/>
            <a:ext cx="9810552" cy="3591367"/>
          </a:xfrm>
          <a:prstGeom prst="rect">
            <a:avLst/>
          </a:prstGeom>
        </p:spPr>
        <p:txBody>
          <a:bodyPr lIns="71437" tIns="71437" rIns="71437" bIns="71437" anchor="ctr">
            <a:spAutoFit/>
          </a:bodyPr>
          <a:lstStyle>
            <a:lvl1pPr marL="0" indent="0" algn="ctr">
              <a:lnSpc>
                <a:spcPct val="100000"/>
              </a:lnSpc>
              <a:spcBef>
                <a:spcPts val="6700"/>
              </a:spcBef>
              <a:buClr>
                <a:srgbClr val="AAAAAA"/>
              </a:buClr>
              <a:buSzTx/>
              <a:buNone/>
              <a:defRPr sz="11200" b="0" i="0">
                <a:latin typeface="Helvetica Light" panose="020B0403020202020204" pitchFamily="34" charset="0"/>
                <a:ea typeface="Helvetica Neue UltraLight"/>
                <a:cs typeface="Helvetica Light" panose="020B0403020202020204" pitchFamily="34" charset="0"/>
                <a:sym typeface="Helvetica Neue UltraLight"/>
              </a:defRPr>
            </a:lvl1pPr>
          </a:lstStyle>
          <a:p>
            <a:r>
              <a:rPr dirty="0"/>
              <a:t>Keynote Theme</a:t>
            </a:r>
          </a:p>
        </p:txBody>
      </p:sp>
      <p:sp>
        <p:nvSpPr>
          <p:cNvPr id="216" name="Designed by Graphic Node"/>
          <p:cNvSpPr txBox="1">
            <a:spLocks noGrp="1"/>
          </p:cNvSpPr>
          <p:nvPr>
            <p:ph type="body" sz="quarter" idx="14"/>
          </p:nvPr>
        </p:nvSpPr>
        <p:spPr>
          <a:xfrm>
            <a:off x="8433903" y="6466842"/>
            <a:ext cx="2587006" cy="1297390"/>
          </a:xfrm>
          <a:prstGeom prst="rect">
            <a:avLst/>
          </a:prstGeom>
        </p:spPr>
        <p:txBody>
          <a:bodyPr lIns="71437" tIns="71437" rIns="71437" bIns="71437" anchor="ctr">
            <a:spAutoFit/>
          </a:bodyPr>
          <a:lstStyle>
            <a:lvl1pPr marL="0" indent="0" algn="ctr">
              <a:lnSpc>
                <a:spcPct val="120000"/>
              </a:lnSpc>
              <a:spcBef>
                <a:spcPts val="6700"/>
              </a:spcBef>
              <a:buClr>
                <a:srgbClr val="AAAAAA"/>
              </a:buClr>
              <a:buSzTx/>
              <a:buNone/>
              <a:defRPr sz="2200" cap="all" spc="374">
                <a:latin typeface="Helvetica Neue Thin"/>
                <a:ea typeface="Helvetica Neue Thin"/>
                <a:cs typeface="Helvetica Neue Thin"/>
                <a:sym typeface="Helvetica Neue Thin"/>
              </a:defRPr>
            </a:lvl1pPr>
          </a:lstStyle>
          <a:p>
            <a:r>
              <a:t>Designed by Graphic Node</a:t>
            </a:r>
          </a:p>
        </p:txBody>
      </p:sp>
      <p:sp>
        <p:nvSpPr>
          <p:cNvPr id="217" name="Designed by Graphic Node"/>
          <p:cNvSpPr txBox="1">
            <a:spLocks noGrp="1"/>
          </p:cNvSpPr>
          <p:nvPr>
            <p:ph type="body" sz="quarter" idx="15"/>
          </p:nvPr>
        </p:nvSpPr>
        <p:spPr>
          <a:xfrm>
            <a:off x="13363091" y="6466842"/>
            <a:ext cx="2587006" cy="1297390"/>
          </a:xfrm>
          <a:prstGeom prst="rect">
            <a:avLst/>
          </a:prstGeom>
        </p:spPr>
        <p:txBody>
          <a:bodyPr lIns="71437" tIns="71437" rIns="71437" bIns="71437" anchor="ctr">
            <a:spAutoFit/>
          </a:bodyPr>
          <a:lstStyle>
            <a:lvl1pPr marL="0" indent="0" algn="ctr">
              <a:lnSpc>
                <a:spcPct val="120000"/>
              </a:lnSpc>
              <a:spcBef>
                <a:spcPts val="6700"/>
              </a:spcBef>
              <a:buClr>
                <a:srgbClr val="AAAAAA"/>
              </a:buClr>
              <a:buSzTx/>
              <a:buNone/>
              <a:defRPr sz="2200" cap="all" spc="374">
                <a:latin typeface="Helvetica Neue Thin"/>
                <a:ea typeface="Helvetica Neue Thin"/>
                <a:cs typeface="Helvetica Neue Thin"/>
                <a:sym typeface="Helvetica Neue Thin"/>
              </a:defRPr>
            </a:lvl1pPr>
          </a:lstStyle>
          <a:p>
            <a:r>
              <a:t>Designed by Graphic Node</a:t>
            </a:r>
          </a:p>
        </p:txBody>
      </p:sp>
      <p:sp>
        <p:nvSpPr>
          <p:cNvPr id="218" name="Legentis in iis qui facit eorum claritatem. Investigationes demonstraverunt lectores legere me lius quod ii legunt saepius.…"/>
          <p:cNvSpPr txBox="1">
            <a:spLocks noGrp="1"/>
          </p:cNvSpPr>
          <p:nvPr>
            <p:ph type="body" sz="quarter" idx="16"/>
          </p:nvPr>
        </p:nvSpPr>
        <p:spPr>
          <a:xfrm>
            <a:off x="7385376" y="9894367"/>
            <a:ext cx="9613249" cy="1173481"/>
          </a:xfrm>
          <a:prstGeom prst="rect">
            <a:avLst/>
          </a:prstGeom>
        </p:spPr>
        <p:txBody>
          <a:bodyPr anchor="ctr">
            <a:spAutoFit/>
          </a:bodyPr>
          <a:lstStyle/>
          <a:p>
            <a:pPr marL="0" indent="0" algn="ctr">
              <a:lnSpc>
                <a:spcPct val="90000"/>
              </a:lnSpc>
              <a:spcBef>
                <a:spcPts val="0"/>
              </a:spcBef>
              <a:buSzTx/>
              <a:buFontTx/>
              <a:buNone/>
              <a:defRPr sz="2400">
                <a:latin typeface="Avenir Next Ultra Light"/>
                <a:ea typeface="Avenir Next Ultra Light"/>
                <a:cs typeface="Avenir Next Ultra Light"/>
                <a:sym typeface="Avenir Next Ultra Light"/>
              </a:defRPr>
            </a:pPr>
            <a:r>
              <a:t>Legentis in iis qui facit eorum claritatem. Investigationes demonstraverunt lectores legere me lius quod ii legunt saepius. </a:t>
            </a:r>
          </a:p>
          <a:p>
            <a:pPr marL="0" indent="0" algn="ctr">
              <a:lnSpc>
                <a:spcPct val="90000"/>
              </a:lnSpc>
              <a:spcBef>
                <a:spcPts val="0"/>
              </a:spcBef>
              <a:buSzTx/>
              <a:buFontTx/>
              <a:buNone/>
              <a:defRPr sz="2400">
                <a:latin typeface="Avenir Next Ultra Light"/>
                <a:ea typeface="Avenir Next Ultra Light"/>
                <a:cs typeface="Avenir Next Ultra Light"/>
                <a:sym typeface="Avenir Next Ultra Light"/>
              </a:defRPr>
            </a:pPr>
            <a:r>
              <a:t>Mirum est notare quam littera gothica, quam nunc putamus.</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Subtitle">
    <p:spTree>
      <p:nvGrpSpPr>
        <p:cNvPr id="1" name=""/>
        <p:cNvGrpSpPr/>
        <p:nvPr/>
      </p:nvGrpSpPr>
      <p:grpSpPr>
        <a:xfrm>
          <a:off x="0" y="0"/>
          <a:ext cx="0" cy="0"/>
          <a:chOff x="0" y="0"/>
          <a:chExt cx="0" cy="0"/>
        </a:xfrm>
      </p:grpSpPr>
      <p:sp>
        <p:nvSpPr>
          <p:cNvPr id="22" name="Rectangle"/>
          <p:cNvSpPr/>
          <p:nvPr/>
        </p:nvSpPr>
        <p:spPr>
          <a:xfrm>
            <a:off x="9470" y="1214437"/>
            <a:ext cx="24365060" cy="11269267"/>
          </a:xfrm>
          <a:prstGeom prst="rect">
            <a:avLst/>
          </a:prstGeom>
          <a:solidFill>
            <a:srgbClr val="00000A">
              <a:alpha val="47000"/>
            </a:srgbClr>
          </a:solidFill>
          <a:ln w="25400">
            <a:miter lim="400000"/>
          </a:ln>
        </p:spPr>
        <p:txBody>
          <a:bodyPr lIns="71437" tIns="71437" rIns="71437" bIns="71437" anchor="ctr"/>
          <a:lstStyle/>
          <a:p>
            <a:pPr algn="ctr">
              <a:lnSpc>
                <a:spcPct val="100000"/>
              </a:lnSpc>
              <a:spcBef>
                <a:spcPts val="0"/>
              </a:spcBef>
              <a:buClrTx/>
              <a:buFontTx/>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3" name="Slide Number"/>
          <p:cNvSpPr txBox="1">
            <a:spLocks noGrp="1"/>
          </p:cNvSpPr>
          <p:nvPr>
            <p:ph type="sldNum" sz="quarter" idx="2"/>
          </p:nvPr>
        </p:nvSpPr>
        <p:spPr>
          <a:xfrm>
            <a:off x="20179086" y="0"/>
            <a:ext cx="1196994" cy="1159932"/>
          </a:xfrm>
          <a:prstGeom prst="rect">
            <a:avLst/>
          </a:prstGeom>
        </p:spPr>
        <p:txBody>
          <a:bodyPr/>
          <a:lstStyle>
            <a:lvl1pPr>
              <a:defRPr b="0" i="0"/>
            </a:lvl1pPr>
          </a:lstStyle>
          <a:p>
            <a:fld id="{86CB4B4D-7CA3-9044-876B-883B54F8677D}" type="slidenum">
              <a:rPr lang="en-US" smtClean="0"/>
              <a:pPr/>
              <a:t>‹#›</a:t>
            </a:fld>
            <a:endParaRPr lang="en-US" dirty="0"/>
          </a:p>
        </p:txBody>
      </p:sp>
      <p:sp>
        <p:nvSpPr>
          <p:cNvPr id="24" name="Keynote Theme"/>
          <p:cNvSpPr txBox="1">
            <a:spLocks noGrp="1"/>
          </p:cNvSpPr>
          <p:nvPr>
            <p:ph type="body" sz="quarter" idx="13"/>
          </p:nvPr>
        </p:nvSpPr>
        <p:spPr>
          <a:xfrm>
            <a:off x="6012424" y="3966087"/>
            <a:ext cx="12359152" cy="2509212"/>
          </a:xfrm>
          <a:prstGeom prst="rect">
            <a:avLst/>
          </a:prstGeom>
        </p:spPr>
        <p:txBody>
          <a:bodyPr wrap="none" lIns="71437" tIns="71437" rIns="71437" bIns="71437" anchor="ctr">
            <a:spAutoFit/>
          </a:bodyPr>
          <a:lstStyle>
            <a:lvl1pPr marL="0" indent="0" algn="ctr">
              <a:lnSpc>
                <a:spcPct val="120000"/>
              </a:lnSpc>
              <a:spcBef>
                <a:spcPts val="6700"/>
              </a:spcBef>
              <a:buClr>
                <a:srgbClr val="AAAAAA"/>
              </a:buClr>
              <a:buSzTx/>
              <a:buNone/>
              <a:defRPr sz="13600" b="0" i="0">
                <a:latin typeface="Helvetica Light" panose="020B0403020202020204" pitchFamily="34" charset="0"/>
                <a:ea typeface="Helvetica Neue UltraLight"/>
                <a:cs typeface="Helvetica Light" panose="020B0403020202020204" pitchFamily="34" charset="0"/>
                <a:sym typeface="Helvetica Neue UltraLight"/>
              </a:defRPr>
            </a:lvl1pPr>
          </a:lstStyle>
          <a:p>
            <a:r>
              <a:rPr dirty="0"/>
              <a:t>Keynote Theme</a:t>
            </a:r>
          </a:p>
        </p:txBody>
      </p:sp>
      <p:sp>
        <p:nvSpPr>
          <p:cNvPr id="25" name="Designed by Graphic Node"/>
          <p:cNvSpPr txBox="1">
            <a:spLocks noGrp="1"/>
          </p:cNvSpPr>
          <p:nvPr>
            <p:ph type="body" sz="quarter" idx="14"/>
          </p:nvPr>
        </p:nvSpPr>
        <p:spPr>
          <a:xfrm>
            <a:off x="9447212" y="6207775"/>
            <a:ext cx="5489576" cy="502335"/>
          </a:xfrm>
          <a:prstGeom prst="rect">
            <a:avLst/>
          </a:prstGeom>
        </p:spPr>
        <p:txBody>
          <a:bodyPr wrap="none" lIns="71437" tIns="71437" rIns="71437" bIns="71437" anchor="ctr">
            <a:spAutoFit/>
          </a:bodyPr>
          <a:lstStyle>
            <a:lvl1pPr marL="0" indent="0" algn="ctr">
              <a:lnSpc>
                <a:spcPct val="120000"/>
              </a:lnSpc>
              <a:spcBef>
                <a:spcPts val="6700"/>
              </a:spcBef>
              <a:buClr>
                <a:srgbClr val="AAAAAA"/>
              </a:buClr>
              <a:buSzTx/>
              <a:buNone/>
              <a:defRPr sz="2400" cap="all" spc="408">
                <a:solidFill>
                  <a:srgbClr val="A7219A"/>
                </a:solidFill>
                <a:latin typeface="Helvetica Neue Thin"/>
                <a:ea typeface="Helvetica Neue Thin"/>
                <a:cs typeface="Helvetica Neue Thin"/>
                <a:sym typeface="Helvetica Neue Thin"/>
              </a:defRPr>
            </a:lvl1pPr>
          </a:lstStyle>
          <a:p>
            <a:r>
              <a:t>Designed by Graphic Node</a:t>
            </a:r>
          </a:p>
        </p:txBody>
      </p:sp>
      <p:sp>
        <p:nvSpPr>
          <p:cNvPr id="26" name="Legentis in iis qui facit eorum claritatem. Investigationes demonstraverunt lectores legere me lius quod ii legunt saepius. Claritas est etiam processus dynamicus, qui sequitur mutationem consuetudium lectorum. Mirum est notare quam littera gothica, quam nunc putamus parum claram,"/>
          <p:cNvSpPr txBox="1">
            <a:spLocks noGrp="1"/>
          </p:cNvSpPr>
          <p:nvPr>
            <p:ph type="body" sz="quarter" idx="15"/>
          </p:nvPr>
        </p:nvSpPr>
        <p:spPr>
          <a:xfrm>
            <a:off x="6710580" y="7208114"/>
            <a:ext cx="10962840" cy="2362836"/>
          </a:xfrm>
          <a:prstGeom prst="rect">
            <a:avLst/>
          </a:prstGeom>
        </p:spPr>
        <p:txBody>
          <a:bodyPr lIns="71437" tIns="71437" rIns="71437" bIns="71437" anchor="ctr">
            <a:spAutoFit/>
          </a:bodyPr>
          <a:lstStyle>
            <a:lvl1pPr marL="0" indent="0" algn="ctr">
              <a:lnSpc>
                <a:spcPct val="90000"/>
              </a:lnSpc>
              <a:spcBef>
                <a:spcPts val="0"/>
              </a:spcBef>
              <a:buSzTx/>
              <a:buFontTx/>
              <a:buNone/>
              <a:defRPr sz="2800">
                <a:latin typeface="Avenir Next Ultra Light"/>
                <a:ea typeface="Avenir Next Ultra Light"/>
                <a:cs typeface="Avenir Next Ultra Light"/>
                <a:sym typeface="Avenir Next Ultra Light"/>
              </a:defRPr>
            </a:lvl1pPr>
          </a:lstStyle>
          <a:p>
            <a:r>
              <a:t>Legentis in iis qui facit eorum claritatem. Investigationes demonstraverunt lectores legere me lius quod ii legunt saepius. Claritas est etiam processus dynamicus, qui sequitur mutationem consuetudium lectorum. Mirum est notare quam littera gothica, quam nunc putamus parum claram,</a:t>
            </a: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Table">
    <p:spTree>
      <p:nvGrpSpPr>
        <p:cNvPr id="1" name=""/>
        <p:cNvGrpSpPr/>
        <p:nvPr/>
      </p:nvGrpSpPr>
      <p:grpSpPr>
        <a:xfrm>
          <a:off x="0" y="0"/>
          <a:ext cx="0" cy="0"/>
          <a:chOff x="0" y="0"/>
          <a:chExt cx="0" cy="0"/>
        </a:xfrm>
      </p:grpSpPr>
      <p:sp>
        <p:nvSpPr>
          <p:cNvPr id="225" name="Rectangle"/>
          <p:cNvSpPr/>
          <p:nvPr/>
        </p:nvSpPr>
        <p:spPr>
          <a:xfrm>
            <a:off x="3681" y="982265"/>
            <a:ext cx="24376638" cy="11733610"/>
          </a:xfrm>
          <a:prstGeom prst="rect">
            <a:avLst/>
          </a:prstGeom>
          <a:solidFill>
            <a:srgbClr val="00000A">
              <a:alpha val="50000"/>
            </a:srgbClr>
          </a:solidFill>
          <a:ln w="25400">
            <a:miter lim="400000"/>
          </a:ln>
        </p:spPr>
        <p:txBody>
          <a:bodyPr lIns="71437" tIns="71437" rIns="71437" bIns="71437" anchor="ctr"/>
          <a:lstStyle/>
          <a:p>
            <a:pPr algn="ctr">
              <a:lnSpc>
                <a:spcPct val="100000"/>
              </a:lnSpc>
              <a:spcBef>
                <a:spcPts val="0"/>
              </a:spcBef>
              <a:buClrTx/>
              <a:buFontTx/>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226" name="Table"/>
          <p:cNvGraphicFramePr/>
          <p:nvPr/>
        </p:nvGraphicFramePr>
        <p:xfrm>
          <a:off x="4226718" y="1785937"/>
          <a:ext cx="15846424" cy="10095704"/>
        </p:xfrm>
        <a:graphic>
          <a:graphicData uri="http://schemas.openxmlformats.org/drawingml/2006/table">
            <a:tbl>
              <a:tblPr>
                <a:tableStyleId>{8F44A2F1-9E1F-4B54-A3A2-5F16C0AD49E2}</a:tableStyleId>
              </a:tblPr>
              <a:tblGrid>
                <a:gridCol w="3961606">
                  <a:extLst>
                    <a:ext uri="{9D8B030D-6E8A-4147-A177-3AD203B41FA5}">
                      <a16:colId xmlns:a16="http://schemas.microsoft.com/office/drawing/2014/main" val="20000"/>
                    </a:ext>
                  </a:extLst>
                </a:gridCol>
                <a:gridCol w="3961606">
                  <a:extLst>
                    <a:ext uri="{9D8B030D-6E8A-4147-A177-3AD203B41FA5}">
                      <a16:colId xmlns:a16="http://schemas.microsoft.com/office/drawing/2014/main" val="20001"/>
                    </a:ext>
                  </a:extLst>
                </a:gridCol>
                <a:gridCol w="3961606">
                  <a:extLst>
                    <a:ext uri="{9D8B030D-6E8A-4147-A177-3AD203B41FA5}">
                      <a16:colId xmlns:a16="http://schemas.microsoft.com/office/drawing/2014/main" val="20002"/>
                    </a:ext>
                  </a:extLst>
                </a:gridCol>
                <a:gridCol w="3961606">
                  <a:extLst>
                    <a:ext uri="{9D8B030D-6E8A-4147-A177-3AD203B41FA5}">
                      <a16:colId xmlns:a16="http://schemas.microsoft.com/office/drawing/2014/main" val="20003"/>
                    </a:ext>
                  </a:extLst>
                </a:gridCol>
              </a:tblGrid>
              <a:tr h="2523926">
                <a:tc>
                  <a:txBody>
                    <a:bodyPr/>
                    <a:lstStyle/>
                    <a:p>
                      <a:pPr algn="l" defTabSz="821531">
                        <a:lnSpc>
                          <a:spcPct val="120000"/>
                        </a:lnSpc>
                        <a:defRPr sz="4400" i="1" spc="0">
                          <a:solidFill>
                            <a:srgbClr val="FFFFFF"/>
                          </a:solidFill>
                          <a:latin typeface="+mj-lt"/>
                          <a:ea typeface="+mj-ea"/>
                          <a:cs typeface="+mj-cs"/>
                          <a:sym typeface="Futura"/>
                        </a:defRPr>
                      </a:pPr>
                      <a:endParaRPr/>
                    </a:p>
                  </a:txBody>
                  <a:tcPr marL="50800" marR="50800" marT="50800" marB="50800" anchor="ctr" horzOverflow="overflow">
                    <a:lnL w="12700">
                      <a:solidFill>
                        <a:srgbClr val="B8B8B8">
                          <a:alpha val="81000"/>
                        </a:srgbClr>
                      </a:solidFill>
                      <a:miter lim="400000"/>
                    </a:lnL>
                    <a:lnR w="12700">
                      <a:solidFill>
                        <a:srgbClr val="B8B8B8">
                          <a:alpha val="81000"/>
                        </a:srgbClr>
                      </a:solidFill>
                      <a:miter lim="400000"/>
                    </a:lnR>
                    <a:lnT w="12700">
                      <a:solidFill>
                        <a:srgbClr val="B8B8B8">
                          <a:alpha val="81000"/>
                        </a:srgbClr>
                      </a:solidFill>
                      <a:miter lim="400000"/>
                    </a:lnT>
                    <a:lnB w="12700">
                      <a:solidFill>
                        <a:srgbClr val="B8B8B8">
                          <a:alpha val="81000"/>
                        </a:srgbClr>
                      </a:solidFill>
                      <a:miter lim="400000"/>
                    </a:lnB>
                  </a:tcPr>
                </a:tc>
                <a:tc>
                  <a:txBody>
                    <a:bodyPr/>
                    <a:lstStyle/>
                    <a:p>
                      <a:pPr algn="l" defTabSz="821531">
                        <a:lnSpc>
                          <a:spcPct val="120000"/>
                        </a:lnSpc>
                        <a:defRPr sz="4400" i="1" spc="0">
                          <a:solidFill>
                            <a:srgbClr val="FFFFFF"/>
                          </a:solidFill>
                          <a:latin typeface="+mj-lt"/>
                          <a:ea typeface="+mj-ea"/>
                          <a:cs typeface="+mj-cs"/>
                          <a:sym typeface="Futura"/>
                        </a:defRPr>
                      </a:pPr>
                      <a:endParaRPr/>
                    </a:p>
                  </a:txBody>
                  <a:tcPr marL="50800" marR="50800" marT="50800" marB="50800" anchor="ctr" horzOverflow="overflow">
                    <a:lnL w="12700">
                      <a:solidFill>
                        <a:srgbClr val="B8B8B8">
                          <a:alpha val="81000"/>
                        </a:srgbClr>
                      </a:solidFill>
                      <a:miter lim="400000"/>
                    </a:lnL>
                    <a:lnR w="12700">
                      <a:solidFill>
                        <a:srgbClr val="B8B8B8">
                          <a:alpha val="81000"/>
                        </a:srgbClr>
                      </a:solidFill>
                      <a:miter lim="400000"/>
                    </a:lnR>
                    <a:lnT w="12700">
                      <a:solidFill>
                        <a:srgbClr val="B8B8B8">
                          <a:alpha val="81000"/>
                        </a:srgbClr>
                      </a:solidFill>
                      <a:miter lim="400000"/>
                    </a:lnT>
                    <a:lnB w="12700">
                      <a:solidFill>
                        <a:srgbClr val="B8B8B8">
                          <a:alpha val="81000"/>
                        </a:srgbClr>
                      </a:solidFill>
                      <a:miter lim="400000"/>
                    </a:lnB>
                  </a:tcPr>
                </a:tc>
                <a:tc>
                  <a:txBody>
                    <a:bodyPr/>
                    <a:lstStyle/>
                    <a:p>
                      <a:pPr algn="l" defTabSz="821531">
                        <a:lnSpc>
                          <a:spcPct val="120000"/>
                        </a:lnSpc>
                        <a:defRPr sz="4400" i="1" spc="0">
                          <a:solidFill>
                            <a:srgbClr val="FFFFFF"/>
                          </a:solidFill>
                          <a:latin typeface="+mj-lt"/>
                          <a:ea typeface="+mj-ea"/>
                          <a:cs typeface="+mj-cs"/>
                          <a:sym typeface="Futura"/>
                        </a:defRPr>
                      </a:pPr>
                      <a:endParaRPr/>
                    </a:p>
                  </a:txBody>
                  <a:tcPr marL="50800" marR="50800" marT="50800" marB="50800" anchor="ctr" horzOverflow="overflow">
                    <a:lnL w="12700">
                      <a:solidFill>
                        <a:srgbClr val="B8B8B8">
                          <a:alpha val="81000"/>
                        </a:srgbClr>
                      </a:solidFill>
                      <a:miter lim="400000"/>
                    </a:lnL>
                    <a:lnR w="12700">
                      <a:solidFill>
                        <a:srgbClr val="B8B8B8">
                          <a:alpha val="81000"/>
                        </a:srgbClr>
                      </a:solidFill>
                      <a:miter lim="400000"/>
                    </a:lnR>
                    <a:lnT w="12700">
                      <a:solidFill>
                        <a:srgbClr val="B8B8B8">
                          <a:alpha val="81000"/>
                        </a:srgbClr>
                      </a:solidFill>
                      <a:miter lim="400000"/>
                    </a:lnT>
                    <a:lnB w="12700">
                      <a:solidFill>
                        <a:srgbClr val="B8B8B8">
                          <a:alpha val="81000"/>
                        </a:srgbClr>
                      </a:solidFill>
                      <a:miter lim="400000"/>
                    </a:lnB>
                  </a:tcPr>
                </a:tc>
                <a:tc>
                  <a:txBody>
                    <a:bodyPr/>
                    <a:lstStyle/>
                    <a:p>
                      <a:pPr algn="l" defTabSz="821531">
                        <a:lnSpc>
                          <a:spcPct val="120000"/>
                        </a:lnSpc>
                        <a:defRPr sz="4400" i="1" spc="0">
                          <a:solidFill>
                            <a:srgbClr val="FFFFFF"/>
                          </a:solidFill>
                          <a:latin typeface="+mj-lt"/>
                          <a:ea typeface="+mj-ea"/>
                          <a:cs typeface="+mj-cs"/>
                          <a:sym typeface="Futura"/>
                        </a:defRPr>
                      </a:pPr>
                      <a:endParaRPr/>
                    </a:p>
                  </a:txBody>
                  <a:tcPr marL="50800" marR="50800" marT="50800" marB="50800" anchor="ctr" horzOverflow="overflow">
                    <a:lnL w="12700">
                      <a:solidFill>
                        <a:srgbClr val="B8B8B8">
                          <a:alpha val="81000"/>
                        </a:srgbClr>
                      </a:solidFill>
                      <a:miter lim="400000"/>
                    </a:lnL>
                    <a:lnR w="12700">
                      <a:solidFill>
                        <a:srgbClr val="B8B8B8">
                          <a:alpha val="81000"/>
                        </a:srgbClr>
                      </a:solidFill>
                      <a:miter lim="400000"/>
                    </a:lnR>
                    <a:lnT w="12700">
                      <a:solidFill>
                        <a:srgbClr val="B8B8B8">
                          <a:alpha val="81000"/>
                        </a:srgbClr>
                      </a:solidFill>
                      <a:miter lim="400000"/>
                    </a:lnT>
                    <a:lnB w="12700">
                      <a:solidFill>
                        <a:srgbClr val="B8B8B8">
                          <a:alpha val="81000"/>
                        </a:srgbClr>
                      </a:solidFill>
                      <a:miter lim="400000"/>
                    </a:lnB>
                  </a:tcPr>
                </a:tc>
                <a:extLst>
                  <a:ext uri="{0D108BD9-81ED-4DB2-BD59-A6C34878D82A}">
                    <a16:rowId xmlns:a16="http://schemas.microsoft.com/office/drawing/2014/main" val="10000"/>
                  </a:ext>
                </a:extLst>
              </a:tr>
              <a:tr h="2523926">
                <a:tc>
                  <a:txBody>
                    <a:bodyPr/>
                    <a:lstStyle/>
                    <a:p>
                      <a:pPr algn="l" defTabSz="821531">
                        <a:lnSpc>
                          <a:spcPct val="120000"/>
                        </a:lnSpc>
                        <a:defRPr sz="4400" spc="0">
                          <a:effectLst>
                            <a:outerShdw blurRad="63500" dist="25400" dir="5400000" rotWithShape="0">
                              <a:srgbClr val="FFFFFF">
                                <a:alpha val="95000"/>
                              </a:srgbClr>
                            </a:outerShdw>
                          </a:effectLst>
                          <a:sym typeface="Arial"/>
                        </a:defRPr>
                      </a:pPr>
                      <a:endParaRPr/>
                    </a:p>
                  </a:txBody>
                  <a:tcPr marL="50800" marR="50800" marT="50800" marB="50800" anchor="ctr" horzOverflow="overflow">
                    <a:lnL w="12700">
                      <a:solidFill>
                        <a:srgbClr val="B8B8B8">
                          <a:alpha val="81000"/>
                        </a:srgbClr>
                      </a:solidFill>
                      <a:miter lim="400000"/>
                    </a:lnL>
                    <a:lnR w="12700">
                      <a:solidFill>
                        <a:srgbClr val="B8B8B8">
                          <a:alpha val="81000"/>
                        </a:srgbClr>
                      </a:solidFill>
                      <a:miter lim="400000"/>
                    </a:lnR>
                    <a:lnT w="12700">
                      <a:solidFill>
                        <a:srgbClr val="B8B8B8">
                          <a:alpha val="81000"/>
                        </a:srgbClr>
                      </a:solidFill>
                      <a:miter lim="400000"/>
                    </a:lnT>
                    <a:lnB w="12700">
                      <a:solidFill>
                        <a:srgbClr val="B8B8B8">
                          <a:alpha val="81000"/>
                        </a:srgbClr>
                      </a:solidFill>
                      <a:miter lim="400000"/>
                    </a:lnB>
                  </a:tcPr>
                </a:tc>
                <a:tc>
                  <a:txBody>
                    <a:bodyPr/>
                    <a:lstStyle/>
                    <a:p>
                      <a:pPr algn="l" defTabSz="821531">
                        <a:lnSpc>
                          <a:spcPct val="120000"/>
                        </a:lnSpc>
                        <a:defRPr sz="4400" spc="0">
                          <a:effectLst>
                            <a:outerShdw blurRad="63500" dist="25400" dir="5400000" rotWithShape="0">
                              <a:srgbClr val="FFFFFF">
                                <a:alpha val="95000"/>
                              </a:srgbClr>
                            </a:outerShdw>
                          </a:effectLst>
                          <a:sym typeface="Arial"/>
                        </a:defRPr>
                      </a:pPr>
                      <a:endParaRPr/>
                    </a:p>
                  </a:txBody>
                  <a:tcPr marL="50800" marR="50800" marT="50800" marB="50800" anchor="ctr" horzOverflow="overflow">
                    <a:lnL w="12700">
                      <a:solidFill>
                        <a:srgbClr val="B8B8B8">
                          <a:alpha val="81000"/>
                        </a:srgbClr>
                      </a:solidFill>
                      <a:miter lim="400000"/>
                    </a:lnL>
                    <a:lnR w="12700">
                      <a:solidFill>
                        <a:srgbClr val="B8B8B8">
                          <a:alpha val="81000"/>
                        </a:srgbClr>
                      </a:solidFill>
                      <a:miter lim="400000"/>
                    </a:lnR>
                    <a:lnT w="12700">
                      <a:solidFill>
                        <a:srgbClr val="B8B8B8">
                          <a:alpha val="81000"/>
                        </a:srgbClr>
                      </a:solidFill>
                      <a:miter lim="400000"/>
                    </a:lnT>
                    <a:lnB w="12700">
                      <a:solidFill>
                        <a:srgbClr val="B8B8B8">
                          <a:alpha val="81000"/>
                        </a:srgbClr>
                      </a:solidFill>
                      <a:miter lim="400000"/>
                    </a:lnB>
                  </a:tcPr>
                </a:tc>
                <a:tc>
                  <a:txBody>
                    <a:bodyPr/>
                    <a:lstStyle/>
                    <a:p>
                      <a:pPr algn="l" defTabSz="821531">
                        <a:lnSpc>
                          <a:spcPct val="120000"/>
                        </a:lnSpc>
                        <a:defRPr sz="4400" spc="0">
                          <a:effectLst>
                            <a:outerShdw blurRad="63500" dist="25400" dir="5400000" rotWithShape="0">
                              <a:srgbClr val="FFFFFF">
                                <a:alpha val="95000"/>
                              </a:srgbClr>
                            </a:outerShdw>
                          </a:effectLst>
                          <a:sym typeface="Arial"/>
                        </a:defRPr>
                      </a:pPr>
                      <a:endParaRPr/>
                    </a:p>
                  </a:txBody>
                  <a:tcPr marL="50800" marR="50800" marT="50800" marB="50800" anchor="ctr" horzOverflow="overflow">
                    <a:lnL w="12700">
                      <a:solidFill>
                        <a:srgbClr val="B8B8B8">
                          <a:alpha val="81000"/>
                        </a:srgbClr>
                      </a:solidFill>
                      <a:miter lim="400000"/>
                    </a:lnL>
                    <a:lnR w="12700">
                      <a:solidFill>
                        <a:srgbClr val="B8B8B8">
                          <a:alpha val="81000"/>
                        </a:srgbClr>
                      </a:solidFill>
                      <a:miter lim="400000"/>
                    </a:lnR>
                    <a:lnT w="12700">
                      <a:solidFill>
                        <a:srgbClr val="B8B8B8">
                          <a:alpha val="81000"/>
                        </a:srgbClr>
                      </a:solidFill>
                      <a:miter lim="400000"/>
                    </a:lnT>
                    <a:lnB w="12700">
                      <a:solidFill>
                        <a:srgbClr val="B8B8B8">
                          <a:alpha val="81000"/>
                        </a:srgbClr>
                      </a:solidFill>
                      <a:miter lim="400000"/>
                    </a:lnB>
                  </a:tcPr>
                </a:tc>
                <a:tc>
                  <a:txBody>
                    <a:bodyPr/>
                    <a:lstStyle/>
                    <a:p>
                      <a:pPr algn="l" defTabSz="821531">
                        <a:lnSpc>
                          <a:spcPct val="120000"/>
                        </a:lnSpc>
                        <a:defRPr sz="4400" spc="0">
                          <a:effectLst>
                            <a:outerShdw blurRad="63500" dist="25400" dir="5400000" rotWithShape="0">
                              <a:srgbClr val="FFFFFF">
                                <a:alpha val="95000"/>
                              </a:srgbClr>
                            </a:outerShdw>
                          </a:effectLst>
                          <a:sym typeface="Arial"/>
                        </a:defRPr>
                      </a:pPr>
                      <a:endParaRPr/>
                    </a:p>
                  </a:txBody>
                  <a:tcPr marL="50800" marR="50800" marT="50800" marB="50800" anchor="ctr" horzOverflow="overflow">
                    <a:lnL w="12700">
                      <a:solidFill>
                        <a:srgbClr val="B8B8B8">
                          <a:alpha val="81000"/>
                        </a:srgbClr>
                      </a:solidFill>
                      <a:miter lim="400000"/>
                    </a:lnL>
                    <a:lnR w="12700">
                      <a:solidFill>
                        <a:srgbClr val="B8B8B8">
                          <a:alpha val="81000"/>
                        </a:srgbClr>
                      </a:solidFill>
                      <a:miter lim="400000"/>
                    </a:lnR>
                    <a:lnT w="12700">
                      <a:solidFill>
                        <a:srgbClr val="B8B8B8">
                          <a:alpha val="81000"/>
                        </a:srgbClr>
                      </a:solidFill>
                      <a:miter lim="400000"/>
                    </a:lnT>
                    <a:lnB w="12700">
                      <a:solidFill>
                        <a:srgbClr val="B8B8B8">
                          <a:alpha val="81000"/>
                        </a:srgbClr>
                      </a:solidFill>
                      <a:miter lim="400000"/>
                    </a:lnB>
                  </a:tcPr>
                </a:tc>
                <a:extLst>
                  <a:ext uri="{0D108BD9-81ED-4DB2-BD59-A6C34878D82A}">
                    <a16:rowId xmlns:a16="http://schemas.microsoft.com/office/drawing/2014/main" val="10001"/>
                  </a:ext>
                </a:extLst>
              </a:tr>
              <a:tr h="2523926">
                <a:tc>
                  <a:txBody>
                    <a:bodyPr/>
                    <a:lstStyle/>
                    <a:p>
                      <a:pPr algn="l" defTabSz="821531">
                        <a:lnSpc>
                          <a:spcPct val="120000"/>
                        </a:lnSpc>
                        <a:defRPr sz="4400" spc="0">
                          <a:effectLst>
                            <a:outerShdw blurRad="63500" dist="25400" dir="5400000" rotWithShape="0">
                              <a:srgbClr val="FFFFFF">
                                <a:alpha val="95000"/>
                              </a:srgbClr>
                            </a:outerShdw>
                          </a:effectLst>
                          <a:sym typeface="Arial"/>
                        </a:defRPr>
                      </a:pPr>
                      <a:endParaRPr/>
                    </a:p>
                  </a:txBody>
                  <a:tcPr marL="50800" marR="50800" marT="50800" marB="50800" anchor="ctr" horzOverflow="overflow">
                    <a:lnL w="12700">
                      <a:solidFill>
                        <a:srgbClr val="B8B8B8">
                          <a:alpha val="81000"/>
                        </a:srgbClr>
                      </a:solidFill>
                      <a:miter lim="400000"/>
                    </a:lnL>
                    <a:lnR w="12700">
                      <a:solidFill>
                        <a:srgbClr val="B8B8B8">
                          <a:alpha val="81000"/>
                        </a:srgbClr>
                      </a:solidFill>
                      <a:miter lim="400000"/>
                    </a:lnR>
                    <a:lnT w="12700">
                      <a:solidFill>
                        <a:srgbClr val="B8B8B8">
                          <a:alpha val="81000"/>
                        </a:srgbClr>
                      </a:solidFill>
                      <a:miter lim="400000"/>
                    </a:lnT>
                    <a:lnB w="12700">
                      <a:solidFill>
                        <a:srgbClr val="B8B8B8">
                          <a:alpha val="81000"/>
                        </a:srgbClr>
                      </a:solidFill>
                      <a:miter lim="400000"/>
                    </a:lnB>
                  </a:tcPr>
                </a:tc>
                <a:tc>
                  <a:txBody>
                    <a:bodyPr/>
                    <a:lstStyle/>
                    <a:p>
                      <a:pPr algn="l" defTabSz="821531">
                        <a:lnSpc>
                          <a:spcPct val="120000"/>
                        </a:lnSpc>
                        <a:defRPr sz="4400" spc="0">
                          <a:effectLst>
                            <a:outerShdw blurRad="63500" dist="25400" dir="5400000" rotWithShape="0">
                              <a:srgbClr val="FFFFFF">
                                <a:alpha val="95000"/>
                              </a:srgbClr>
                            </a:outerShdw>
                          </a:effectLst>
                          <a:sym typeface="Arial"/>
                        </a:defRPr>
                      </a:pPr>
                      <a:endParaRPr/>
                    </a:p>
                  </a:txBody>
                  <a:tcPr marL="50800" marR="50800" marT="50800" marB="50800" anchor="ctr" horzOverflow="overflow">
                    <a:lnL w="12700">
                      <a:solidFill>
                        <a:srgbClr val="B8B8B8">
                          <a:alpha val="81000"/>
                        </a:srgbClr>
                      </a:solidFill>
                      <a:miter lim="400000"/>
                    </a:lnL>
                    <a:lnR w="12700">
                      <a:solidFill>
                        <a:srgbClr val="B8B8B8">
                          <a:alpha val="81000"/>
                        </a:srgbClr>
                      </a:solidFill>
                      <a:miter lim="400000"/>
                    </a:lnR>
                    <a:lnT w="12700">
                      <a:solidFill>
                        <a:srgbClr val="B8B8B8">
                          <a:alpha val="81000"/>
                        </a:srgbClr>
                      </a:solidFill>
                      <a:miter lim="400000"/>
                    </a:lnT>
                    <a:lnB w="12700">
                      <a:solidFill>
                        <a:srgbClr val="B8B8B8">
                          <a:alpha val="81000"/>
                        </a:srgbClr>
                      </a:solidFill>
                      <a:miter lim="400000"/>
                    </a:lnB>
                  </a:tcPr>
                </a:tc>
                <a:tc>
                  <a:txBody>
                    <a:bodyPr/>
                    <a:lstStyle/>
                    <a:p>
                      <a:pPr algn="l" defTabSz="821531">
                        <a:lnSpc>
                          <a:spcPct val="120000"/>
                        </a:lnSpc>
                        <a:defRPr sz="4400" spc="0">
                          <a:effectLst>
                            <a:outerShdw blurRad="63500" dist="25400" dir="5400000" rotWithShape="0">
                              <a:srgbClr val="FFFFFF">
                                <a:alpha val="95000"/>
                              </a:srgbClr>
                            </a:outerShdw>
                          </a:effectLst>
                          <a:sym typeface="Arial"/>
                        </a:defRPr>
                      </a:pPr>
                      <a:endParaRPr/>
                    </a:p>
                  </a:txBody>
                  <a:tcPr marL="50800" marR="50800" marT="50800" marB="50800" anchor="ctr" horzOverflow="overflow">
                    <a:lnL w="12700">
                      <a:solidFill>
                        <a:srgbClr val="B8B8B8">
                          <a:alpha val="81000"/>
                        </a:srgbClr>
                      </a:solidFill>
                      <a:miter lim="400000"/>
                    </a:lnL>
                    <a:lnR w="12700">
                      <a:solidFill>
                        <a:srgbClr val="B8B8B8">
                          <a:alpha val="81000"/>
                        </a:srgbClr>
                      </a:solidFill>
                      <a:miter lim="400000"/>
                    </a:lnR>
                    <a:lnT w="12700">
                      <a:solidFill>
                        <a:srgbClr val="B8B8B8">
                          <a:alpha val="81000"/>
                        </a:srgbClr>
                      </a:solidFill>
                      <a:miter lim="400000"/>
                    </a:lnT>
                    <a:lnB w="12700">
                      <a:solidFill>
                        <a:srgbClr val="B8B8B8">
                          <a:alpha val="81000"/>
                        </a:srgbClr>
                      </a:solidFill>
                      <a:miter lim="400000"/>
                    </a:lnB>
                  </a:tcPr>
                </a:tc>
                <a:tc>
                  <a:txBody>
                    <a:bodyPr/>
                    <a:lstStyle/>
                    <a:p>
                      <a:pPr algn="l" defTabSz="821531">
                        <a:lnSpc>
                          <a:spcPct val="120000"/>
                        </a:lnSpc>
                        <a:defRPr sz="4400" spc="0">
                          <a:effectLst>
                            <a:outerShdw blurRad="63500" dist="25400" dir="5400000" rotWithShape="0">
                              <a:srgbClr val="FFFFFF">
                                <a:alpha val="95000"/>
                              </a:srgbClr>
                            </a:outerShdw>
                          </a:effectLst>
                          <a:sym typeface="Arial"/>
                        </a:defRPr>
                      </a:pPr>
                      <a:endParaRPr/>
                    </a:p>
                  </a:txBody>
                  <a:tcPr marL="50800" marR="50800" marT="50800" marB="50800" anchor="ctr" horzOverflow="overflow">
                    <a:lnL w="12700">
                      <a:solidFill>
                        <a:srgbClr val="B8B8B8">
                          <a:alpha val="81000"/>
                        </a:srgbClr>
                      </a:solidFill>
                      <a:miter lim="400000"/>
                    </a:lnL>
                    <a:lnR w="12700">
                      <a:solidFill>
                        <a:srgbClr val="B8B8B8">
                          <a:alpha val="81000"/>
                        </a:srgbClr>
                      </a:solidFill>
                      <a:miter lim="400000"/>
                    </a:lnR>
                    <a:lnT w="12700">
                      <a:solidFill>
                        <a:srgbClr val="B8B8B8">
                          <a:alpha val="81000"/>
                        </a:srgbClr>
                      </a:solidFill>
                      <a:miter lim="400000"/>
                    </a:lnT>
                    <a:lnB w="12700">
                      <a:solidFill>
                        <a:srgbClr val="B8B8B8">
                          <a:alpha val="81000"/>
                        </a:srgbClr>
                      </a:solidFill>
                      <a:miter lim="400000"/>
                    </a:lnB>
                  </a:tcPr>
                </a:tc>
                <a:extLst>
                  <a:ext uri="{0D108BD9-81ED-4DB2-BD59-A6C34878D82A}">
                    <a16:rowId xmlns:a16="http://schemas.microsoft.com/office/drawing/2014/main" val="10002"/>
                  </a:ext>
                </a:extLst>
              </a:tr>
              <a:tr h="2523926">
                <a:tc>
                  <a:txBody>
                    <a:bodyPr/>
                    <a:lstStyle/>
                    <a:p>
                      <a:pPr algn="l" defTabSz="821531">
                        <a:lnSpc>
                          <a:spcPct val="120000"/>
                        </a:lnSpc>
                        <a:defRPr sz="4400" spc="0">
                          <a:effectLst>
                            <a:outerShdw blurRad="63500" dist="25400" dir="5400000" rotWithShape="0">
                              <a:srgbClr val="FFFFFF">
                                <a:alpha val="95000"/>
                              </a:srgbClr>
                            </a:outerShdw>
                          </a:effectLst>
                          <a:sym typeface="Arial"/>
                        </a:defRPr>
                      </a:pPr>
                      <a:endParaRPr/>
                    </a:p>
                  </a:txBody>
                  <a:tcPr marL="50800" marR="50800" marT="50800" marB="50800" anchor="ctr" horzOverflow="overflow">
                    <a:lnL w="12700">
                      <a:solidFill>
                        <a:srgbClr val="B8B8B8">
                          <a:alpha val="81000"/>
                        </a:srgbClr>
                      </a:solidFill>
                      <a:miter lim="400000"/>
                    </a:lnL>
                    <a:lnR w="12700">
                      <a:solidFill>
                        <a:srgbClr val="B8B8B8">
                          <a:alpha val="81000"/>
                        </a:srgbClr>
                      </a:solidFill>
                      <a:miter lim="400000"/>
                    </a:lnR>
                    <a:lnT w="12700">
                      <a:solidFill>
                        <a:srgbClr val="B8B8B8">
                          <a:alpha val="81000"/>
                        </a:srgbClr>
                      </a:solidFill>
                      <a:miter lim="400000"/>
                    </a:lnT>
                    <a:lnB w="12700">
                      <a:solidFill>
                        <a:srgbClr val="B8B8B8">
                          <a:alpha val="81000"/>
                        </a:srgbClr>
                      </a:solidFill>
                      <a:miter lim="400000"/>
                    </a:lnB>
                  </a:tcPr>
                </a:tc>
                <a:tc>
                  <a:txBody>
                    <a:bodyPr/>
                    <a:lstStyle/>
                    <a:p>
                      <a:pPr algn="l" defTabSz="821531">
                        <a:lnSpc>
                          <a:spcPct val="120000"/>
                        </a:lnSpc>
                        <a:defRPr sz="4400" spc="0">
                          <a:effectLst>
                            <a:outerShdw blurRad="63500" dist="25400" dir="5400000" rotWithShape="0">
                              <a:srgbClr val="FFFFFF">
                                <a:alpha val="95000"/>
                              </a:srgbClr>
                            </a:outerShdw>
                          </a:effectLst>
                          <a:sym typeface="Arial"/>
                        </a:defRPr>
                      </a:pPr>
                      <a:endParaRPr/>
                    </a:p>
                  </a:txBody>
                  <a:tcPr marL="50800" marR="50800" marT="50800" marB="50800" anchor="ctr" horzOverflow="overflow">
                    <a:lnL w="12700">
                      <a:solidFill>
                        <a:srgbClr val="B8B8B8">
                          <a:alpha val="81000"/>
                        </a:srgbClr>
                      </a:solidFill>
                      <a:miter lim="400000"/>
                    </a:lnL>
                    <a:lnR w="12700">
                      <a:solidFill>
                        <a:srgbClr val="B8B8B8">
                          <a:alpha val="81000"/>
                        </a:srgbClr>
                      </a:solidFill>
                      <a:miter lim="400000"/>
                    </a:lnR>
                    <a:lnT w="12700">
                      <a:solidFill>
                        <a:srgbClr val="B8B8B8">
                          <a:alpha val="81000"/>
                        </a:srgbClr>
                      </a:solidFill>
                      <a:miter lim="400000"/>
                    </a:lnT>
                    <a:lnB w="12700">
                      <a:solidFill>
                        <a:srgbClr val="B8B8B8">
                          <a:alpha val="81000"/>
                        </a:srgbClr>
                      </a:solidFill>
                      <a:miter lim="400000"/>
                    </a:lnB>
                  </a:tcPr>
                </a:tc>
                <a:tc>
                  <a:txBody>
                    <a:bodyPr/>
                    <a:lstStyle/>
                    <a:p>
                      <a:pPr algn="l" defTabSz="821531">
                        <a:lnSpc>
                          <a:spcPct val="120000"/>
                        </a:lnSpc>
                        <a:defRPr sz="4400" spc="0">
                          <a:effectLst>
                            <a:outerShdw blurRad="63500" dist="25400" dir="5400000" rotWithShape="0">
                              <a:srgbClr val="FFFFFF">
                                <a:alpha val="95000"/>
                              </a:srgbClr>
                            </a:outerShdw>
                          </a:effectLst>
                          <a:sym typeface="Arial"/>
                        </a:defRPr>
                      </a:pPr>
                      <a:endParaRPr/>
                    </a:p>
                  </a:txBody>
                  <a:tcPr marL="50800" marR="50800" marT="50800" marB="50800" anchor="ctr" horzOverflow="overflow">
                    <a:lnL w="12700">
                      <a:solidFill>
                        <a:srgbClr val="B8B8B8">
                          <a:alpha val="81000"/>
                        </a:srgbClr>
                      </a:solidFill>
                      <a:miter lim="400000"/>
                    </a:lnL>
                    <a:lnR w="12700">
                      <a:solidFill>
                        <a:srgbClr val="B8B8B8">
                          <a:alpha val="81000"/>
                        </a:srgbClr>
                      </a:solidFill>
                      <a:miter lim="400000"/>
                    </a:lnR>
                    <a:lnT w="12700">
                      <a:solidFill>
                        <a:srgbClr val="B8B8B8">
                          <a:alpha val="81000"/>
                        </a:srgbClr>
                      </a:solidFill>
                      <a:miter lim="400000"/>
                    </a:lnT>
                    <a:lnB w="12700">
                      <a:solidFill>
                        <a:srgbClr val="B8B8B8">
                          <a:alpha val="81000"/>
                        </a:srgbClr>
                      </a:solidFill>
                      <a:miter lim="400000"/>
                    </a:lnB>
                  </a:tcPr>
                </a:tc>
                <a:tc>
                  <a:txBody>
                    <a:bodyPr/>
                    <a:lstStyle/>
                    <a:p>
                      <a:pPr algn="l" defTabSz="821531">
                        <a:lnSpc>
                          <a:spcPct val="120000"/>
                        </a:lnSpc>
                        <a:defRPr sz="4400" spc="0">
                          <a:effectLst>
                            <a:outerShdw blurRad="63500" dist="25400" dir="5400000" rotWithShape="0">
                              <a:srgbClr val="FFFFFF">
                                <a:alpha val="95000"/>
                              </a:srgbClr>
                            </a:outerShdw>
                          </a:effectLst>
                          <a:sym typeface="Arial"/>
                        </a:defRPr>
                      </a:pPr>
                      <a:endParaRPr/>
                    </a:p>
                  </a:txBody>
                  <a:tcPr marL="50800" marR="50800" marT="50800" marB="50800" anchor="ctr" horzOverflow="overflow">
                    <a:lnL w="12700">
                      <a:solidFill>
                        <a:srgbClr val="B8B8B8">
                          <a:alpha val="81000"/>
                        </a:srgbClr>
                      </a:solidFill>
                      <a:miter lim="400000"/>
                    </a:lnL>
                    <a:lnR w="12700">
                      <a:solidFill>
                        <a:srgbClr val="B8B8B8">
                          <a:alpha val="81000"/>
                        </a:srgbClr>
                      </a:solidFill>
                      <a:miter lim="400000"/>
                    </a:lnR>
                    <a:lnT w="12700">
                      <a:solidFill>
                        <a:srgbClr val="B8B8B8">
                          <a:alpha val="81000"/>
                        </a:srgbClr>
                      </a:solidFill>
                      <a:miter lim="400000"/>
                    </a:lnT>
                    <a:lnB w="12700">
                      <a:solidFill>
                        <a:srgbClr val="B8B8B8">
                          <a:alpha val="81000"/>
                        </a:srgbClr>
                      </a:solidFill>
                      <a:miter lim="400000"/>
                    </a:lnB>
                  </a:tcPr>
                </a:tc>
                <a:extLst>
                  <a:ext uri="{0D108BD9-81ED-4DB2-BD59-A6C34878D82A}">
                    <a16:rowId xmlns:a16="http://schemas.microsoft.com/office/drawing/2014/main" val="10003"/>
                  </a:ext>
                </a:extLst>
              </a:tr>
            </a:tbl>
          </a:graphicData>
        </a:graphic>
      </p:graphicFrame>
      <p:sp>
        <p:nvSpPr>
          <p:cNvPr id="227" name="Slide Number"/>
          <p:cNvSpPr txBox="1">
            <a:spLocks noGrp="1"/>
          </p:cNvSpPr>
          <p:nvPr>
            <p:ph type="sldNum" sz="quarter" idx="2"/>
          </p:nvPr>
        </p:nvSpPr>
        <p:spPr>
          <a:xfrm>
            <a:off x="20179086" y="0"/>
            <a:ext cx="1196994" cy="1159932"/>
          </a:xfrm>
          <a:prstGeom prst="rect">
            <a:avLst/>
          </a:prstGeom>
        </p:spPr>
        <p:txBody>
          <a:bodyPr/>
          <a:lstStyle>
            <a:lvl1pPr>
              <a:defRPr b="0" i="0"/>
            </a:lvl1pPr>
          </a:lstStyle>
          <a:p>
            <a:fld id="{86CB4B4D-7CA3-9044-876B-883B54F8677D}" type="slidenum">
              <a:rPr lang="en-US" smtClean="0"/>
              <a:pPr/>
              <a:t>‹#›</a:t>
            </a:fld>
            <a:endParaRPr lang="en-US"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33" name="Rectangle"/>
          <p:cNvSpPr/>
          <p:nvPr/>
        </p:nvSpPr>
        <p:spPr>
          <a:xfrm>
            <a:off x="-8998" y="2114475"/>
            <a:ext cx="24401996" cy="9487050"/>
          </a:xfrm>
          <a:prstGeom prst="rect">
            <a:avLst/>
          </a:prstGeom>
          <a:solidFill>
            <a:srgbClr val="00000A">
              <a:alpha val="47000"/>
            </a:srgbClr>
          </a:solidFill>
          <a:ln w="25400">
            <a:miter lim="400000"/>
          </a:ln>
        </p:spPr>
        <p:txBody>
          <a:bodyPr lIns="71437" tIns="71437" rIns="71437" bIns="71437" anchor="ctr"/>
          <a:lstStyle/>
          <a:p>
            <a:pPr algn="ctr">
              <a:lnSpc>
                <a:spcPct val="100000"/>
              </a:lnSpc>
              <a:spcBef>
                <a:spcPts val="0"/>
              </a:spcBef>
              <a:buClrTx/>
              <a:buFontTx/>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 name="Slide Number"/>
          <p:cNvSpPr txBox="1">
            <a:spLocks noGrp="1"/>
          </p:cNvSpPr>
          <p:nvPr>
            <p:ph type="sldNum" sz="quarter" idx="2"/>
          </p:nvPr>
        </p:nvSpPr>
        <p:spPr>
          <a:xfrm>
            <a:off x="20179086" y="0"/>
            <a:ext cx="1196994" cy="1159932"/>
          </a:xfrm>
          <a:prstGeom prst="rect">
            <a:avLst/>
          </a:prstGeom>
        </p:spPr>
        <p:txBody>
          <a:bodyPr/>
          <a:lstStyle>
            <a:lvl1pPr>
              <a:defRPr b="0" i="0"/>
            </a:lvl1pPr>
          </a:lstStyle>
          <a:p>
            <a:fld id="{86CB4B4D-7CA3-9044-876B-883B54F8677D}" type="slidenum">
              <a:rPr lang="en-US" smtClean="0"/>
              <a:pPr/>
              <a:t>‹#›</a:t>
            </a:fld>
            <a:endParaRPr lang="en-US" dirty="0"/>
          </a:p>
        </p:txBody>
      </p:sp>
      <p:sp>
        <p:nvSpPr>
          <p:cNvPr id="35" name="Keynote Theme"/>
          <p:cNvSpPr txBox="1">
            <a:spLocks noGrp="1"/>
          </p:cNvSpPr>
          <p:nvPr>
            <p:ph type="body" sz="quarter" idx="13"/>
          </p:nvPr>
        </p:nvSpPr>
        <p:spPr>
          <a:xfrm>
            <a:off x="6012424" y="3298221"/>
            <a:ext cx="12359152" cy="2509212"/>
          </a:xfrm>
          <a:prstGeom prst="rect">
            <a:avLst/>
          </a:prstGeom>
        </p:spPr>
        <p:txBody>
          <a:bodyPr wrap="none" lIns="71437" tIns="71437" rIns="71437" bIns="71437" anchor="ctr">
            <a:spAutoFit/>
          </a:bodyPr>
          <a:lstStyle>
            <a:lvl1pPr marL="0" indent="0" algn="ctr">
              <a:lnSpc>
                <a:spcPct val="120000"/>
              </a:lnSpc>
              <a:spcBef>
                <a:spcPts val="6700"/>
              </a:spcBef>
              <a:buClr>
                <a:srgbClr val="AAAAAA"/>
              </a:buClr>
              <a:buSzTx/>
              <a:buNone/>
              <a:defRPr sz="13600" b="0" i="0">
                <a:latin typeface="Helvetica Light" panose="020B0403020202020204" pitchFamily="34" charset="0"/>
                <a:ea typeface="Helvetica Neue UltraLight"/>
                <a:cs typeface="Helvetica Light" panose="020B0403020202020204" pitchFamily="34" charset="0"/>
                <a:sym typeface="Helvetica Neue UltraLight"/>
              </a:defRPr>
            </a:lvl1pPr>
          </a:lstStyle>
          <a:p>
            <a:r>
              <a:rPr dirty="0"/>
              <a:t>Keynote Theme</a:t>
            </a:r>
          </a:p>
        </p:txBody>
      </p:sp>
      <p:sp>
        <p:nvSpPr>
          <p:cNvPr id="36" name="Designed by Graphic Node"/>
          <p:cNvSpPr txBox="1">
            <a:spLocks noGrp="1"/>
          </p:cNvSpPr>
          <p:nvPr>
            <p:ph type="body" sz="quarter" idx="14"/>
          </p:nvPr>
        </p:nvSpPr>
        <p:spPr>
          <a:xfrm>
            <a:off x="9447212" y="5539909"/>
            <a:ext cx="5489576" cy="502335"/>
          </a:xfrm>
          <a:prstGeom prst="rect">
            <a:avLst/>
          </a:prstGeom>
        </p:spPr>
        <p:txBody>
          <a:bodyPr wrap="none" lIns="71437" tIns="71437" rIns="71437" bIns="71437" anchor="ctr">
            <a:spAutoFit/>
          </a:bodyPr>
          <a:lstStyle>
            <a:lvl1pPr marL="0" indent="0" algn="ctr">
              <a:lnSpc>
                <a:spcPct val="120000"/>
              </a:lnSpc>
              <a:spcBef>
                <a:spcPts val="6700"/>
              </a:spcBef>
              <a:buClr>
                <a:srgbClr val="AAAAAA"/>
              </a:buClr>
              <a:buSzTx/>
              <a:buNone/>
              <a:defRPr sz="2400" cap="all" spc="408">
                <a:solidFill>
                  <a:srgbClr val="A7219A"/>
                </a:solidFill>
                <a:latin typeface="Helvetica Neue Thin"/>
                <a:ea typeface="Helvetica Neue Thin"/>
                <a:cs typeface="Helvetica Neue Thin"/>
                <a:sym typeface="Helvetica Neue Thin"/>
              </a:defRPr>
            </a:lvl1pPr>
          </a:lstStyle>
          <a:p>
            <a:r>
              <a:t>Designed by Graphic Node</a:t>
            </a:r>
          </a:p>
        </p:txBody>
      </p:sp>
      <p:sp>
        <p:nvSpPr>
          <p:cNvPr id="37" name="Legentis in iis qui facit eorum claritatem. Investigationes demonstraverunt lectores legere me lius quod ii legunt saepius.…"/>
          <p:cNvSpPr txBox="1">
            <a:spLocks noGrp="1"/>
          </p:cNvSpPr>
          <p:nvPr>
            <p:ph type="body" sz="quarter" idx="15"/>
          </p:nvPr>
        </p:nvSpPr>
        <p:spPr>
          <a:xfrm>
            <a:off x="4772466" y="6608827"/>
            <a:ext cx="7385756" cy="2797176"/>
          </a:xfrm>
          <a:prstGeom prst="rect">
            <a:avLst/>
          </a:prstGeom>
        </p:spPr>
        <p:txBody>
          <a:bodyPr lIns="71437" tIns="71437" rIns="71437" bIns="71437" anchor="ctr">
            <a:spAutoFit/>
          </a:bodyPr>
          <a:lstStyle/>
          <a:p>
            <a:pPr marL="320039" indent="-320039">
              <a:lnSpc>
                <a:spcPct val="90000"/>
              </a:lnSpc>
              <a:spcBef>
                <a:spcPts val="0"/>
              </a:spcBef>
              <a:buSzPct val="100000"/>
              <a:buFontTx/>
              <a:buChar char="•"/>
              <a:defRPr sz="2800">
                <a:latin typeface="Avenir Next Ultra Light"/>
                <a:ea typeface="Avenir Next Ultra Light"/>
                <a:cs typeface="Avenir Next Ultra Light"/>
                <a:sym typeface="Avenir Next Ultra Light"/>
              </a:defRPr>
            </a:pPr>
            <a:r>
              <a:t>Legentis in iis qui facit eorum claritatem. Investigationes demonstraverunt lectores legere me lius quod ii legunt saepius. </a:t>
            </a:r>
          </a:p>
          <a:p>
            <a:pPr marL="320039" indent="-320039">
              <a:lnSpc>
                <a:spcPct val="90000"/>
              </a:lnSpc>
              <a:spcBef>
                <a:spcPts val="0"/>
              </a:spcBef>
              <a:buSzPct val="100000"/>
              <a:buFontTx/>
              <a:buChar char="•"/>
              <a:defRPr sz="2800">
                <a:latin typeface="Avenir Next Ultra Light"/>
                <a:ea typeface="Avenir Next Ultra Light"/>
                <a:cs typeface="Avenir Next Ultra Light"/>
                <a:sym typeface="Avenir Next Ultra Light"/>
              </a:defRPr>
            </a:pPr>
            <a:endParaRPr/>
          </a:p>
          <a:p>
            <a:pPr marL="320039" indent="-320039">
              <a:lnSpc>
                <a:spcPct val="90000"/>
              </a:lnSpc>
              <a:spcBef>
                <a:spcPts val="0"/>
              </a:spcBef>
              <a:buSzPct val="100000"/>
              <a:buFontTx/>
              <a:buChar char="•"/>
              <a:defRPr sz="2800">
                <a:latin typeface="Avenir Next Ultra Light"/>
                <a:ea typeface="Avenir Next Ultra Light"/>
                <a:cs typeface="Avenir Next Ultra Light"/>
                <a:sym typeface="Avenir Next Ultra Light"/>
              </a:defRPr>
            </a:pPr>
            <a:r>
              <a:t>Mirum est notare quam littera gothica, quam nunc putamus parum claram,</a:t>
            </a:r>
          </a:p>
        </p:txBody>
      </p:sp>
      <p:sp>
        <p:nvSpPr>
          <p:cNvPr id="38" name="Legentis in iis qui facit eorum claritatem. Investigationes demonstraverunt lectores legere me lius quod ii legunt saepius.…"/>
          <p:cNvSpPr txBox="1">
            <a:spLocks noGrp="1"/>
          </p:cNvSpPr>
          <p:nvPr>
            <p:ph type="body" sz="quarter" idx="16"/>
          </p:nvPr>
        </p:nvSpPr>
        <p:spPr>
          <a:xfrm>
            <a:off x="12225778" y="6608827"/>
            <a:ext cx="7385756" cy="2797176"/>
          </a:xfrm>
          <a:prstGeom prst="rect">
            <a:avLst/>
          </a:prstGeom>
        </p:spPr>
        <p:txBody>
          <a:bodyPr lIns="71437" tIns="71437" rIns="71437" bIns="71437" anchor="ctr">
            <a:spAutoFit/>
          </a:bodyPr>
          <a:lstStyle/>
          <a:p>
            <a:pPr marL="320039" indent="-320039">
              <a:lnSpc>
                <a:spcPct val="90000"/>
              </a:lnSpc>
              <a:spcBef>
                <a:spcPts val="0"/>
              </a:spcBef>
              <a:buSzPct val="100000"/>
              <a:buFontTx/>
              <a:buChar char="•"/>
              <a:defRPr sz="2800">
                <a:latin typeface="Avenir Next Ultra Light"/>
                <a:ea typeface="Avenir Next Ultra Light"/>
                <a:cs typeface="Avenir Next Ultra Light"/>
                <a:sym typeface="Avenir Next Ultra Light"/>
              </a:defRPr>
            </a:pPr>
            <a:r>
              <a:t>Legentis in iis qui facit eorum claritatem. Investigationes demonstraverunt lectores legere me lius quod ii legunt saepius. </a:t>
            </a:r>
          </a:p>
          <a:p>
            <a:pPr marL="320039" indent="-320039">
              <a:lnSpc>
                <a:spcPct val="90000"/>
              </a:lnSpc>
              <a:spcBef>
                <a:spcPts val="0"/>
              </a:spcBef>
              <a:buSzPct val="100000"/>
              <a:buFontTx/>
              <a:buChar char="•"/>
              <a:defRPr sz="2800">
                <a:latin typeface="Avenir Next Ultra Light"/>
                <a:ea typeface="Avenir Next Ultra Light"/>
                <a:cs typeface="Avenir Next Ultra Light"/>
                <a:sym typeface="Avenir Next Ultra Light"/>
              </a:defRPr>
            </a:pPr>
            <a:endParaRPr/>
          </a:p>
          <a:p>
            <a:pPr marL="320039" indent="-320039">
              <a:lnSpc>
                <a:spcPct val="90000"/>
              </a:lnSpc>
              <a:spcBef>
                <a:spcPts val="0"/>
              </a:spcBef>
              <a:buSzPct val="100000"/>
              <a:buFontTx/>
              <a:buChar char="•"/>
              <a:defRPr sz="2800">
                <a:latin typeface="Avenir Next Ultra Light"/>
                <a:ea typeface="Avenir Next Ultra Light"/>
                <a:cs typeface="Avenir Next Ultra Light"/>
                <a:sym typeface="Avenir Next Ultra Light"/>
              </a:defRPr>
            </a:pPr>
            <a:r>
              <a:t>Mirum est notare quam littera gothica, quam nunc putamus parum claram,</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45" name="Rectangle"/>
          <p:cNvSpPr/>
          <p:nvPr/>
        </p:nvSpPr>
        <p:spPr>
          <a:xfrm>
            <a:off x="4976812" y="-35719"/>
            <a:ext cx="8393907" cy="13787438"/>
          </a:xfrm>
          <a:prstGeom prst="rect">
            <a:avLst/>
          </a:prstGeom>
          <a:solidFill>
            <a:srgbClr val="00000A">
              <a:alpha val="47000"/>
            </a:srgbClr>
          </a:solidFill>
          <a:ln w="25400">
            <a:miter lim="400000"/>
          </a:ln>
        </p:spPr>
        <p:txBody>
          <a:bodyPr lIns="71437" tIns="71437" rIns="71437" bIns="71437" anchor="ctr"/>
          <a:lstStyle/>
          <a:p>
            <a:pPr algn="ctr">
              <a:lnSpc>
                <a:spcPct val="100000"/>
              </a:lnSpc>
              <a:spcBef>
                <a:spcPts val="0"/>
              </a:spcBef>
              <a:buClrTx/>
              <a:buFontTx/>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6" name="Slide Number"/>
          <p:cNvSpPr txBox="1">
            <a:spLocks noGrp="1"/>
          </p:cNvSpPr>
          <p:nvPr>
            <p:ph type="sldNum" sz="quarter" idx="2"/>
          </p:nvPr>
        </p:nvSpPr>
        <p:spPr>
          <a:xfrm>
            <a:off x="20179086" y="0"/>
            <a:ext cx="1196994" cy="1159932"/>
          </a:xfrm>
          <a:prstGeom prst="rect">
            <a:avLst/>
          </a:prstGeom>
        </p:spPr>
        <p:txBody>
          <a:bodyPr/>
          <a:lstStyle>
            <a:lvl1pPr>
              <a:defRPr b="0" i="0"/>
            </a:lvl1pPr>
          </a:lstStyle>
          <a:p>
            <a:fld id="{86CB4B4D-7CA3-9044-876B-883B54F8677D}" type="slidenum">
              <a:rPr lang="en-US" smtClean="0"/>
              <a:pPr/>
              <a:t>‹#›</a:t>
            </a:fld>
            <a:endParaRPr lang="en-US" dirty="0"/>
          </a:p>
        </p:txBody>
      </p:sp>
      <p:sp>
        <p:nvSpPr>
          <p:cNvPr id="47" name="Legentis in iis qui facit eorum claritatem. Investigationes demonstraverunt lectores legere me lius quod ii legunt saepius.…"/>
          <p:cNvSpPr txBox="1">
            <a:spLocks noGrp="1"/>
          </p:cNvSpPr>
          <p:nvPr>
            <p:ph type="body" sz="quarter" idx="13"/>
          </p:nvPr>
        </p:nvSpPr>
        <p:spPr>
          <a:xfrm>
            <a:off x="6030063" y="6198300"/>
            <a:ext cx="5562426" cy="3665856"/>
          </a:xfrm>
          <a:prstGeom prst="rect">
            <a:avLst/>
          </a:prstGeom>
        </p:spPr>
        <p:txBody>
          <a:bodyPr lIns="71437" tIns="71437" rIns="71437" bIns="71437" anchor="ctr">
            <a:spAutoFit/>
          </a:bodyPr>
          <a:lstStyle/>
          <a:p>
            <a:pPr marL="320039" indent="-320039">
              <a:lnSpc>
                <a:spcPct val="90000"/>
              </a:lnSpc>
              <a:spcBef>
                <a:spcPts val="0"/>
              </a:spcBef>
              <a:buSzPct val="100000"/>
              <a:buFontTx/>
              <a:buChar char="•"/>
              <a:defRPr sz="2800">
                <a:latin typeface="Avenir Next Ultra Light"/>
                <a:ea typeface="Avenir Next Ultra Light"/>
                <a:cs typeface="Avenir Next Ultra Light"/>
                <a:sym typeface="Avenir Next Ultra Light"/>
              </a:defRPr>
            </a:pPr>
            <a:r>
              <a:t>Legentis in iis qui facit eorum claritatem. Investigationes demonstraverunt lectores legere me lius quod ii legunt saepius. </a:t>
            </a:r>
          </a:p>
          <a:p>
            <a:pPr marL="320039" indent="-320039">
              <a:lnSpc>
                <a:spcPct val="90000"/>
              </a:lnSpc>
              <a:spcBef>
                <a:spcPts val="0"/>
              </a:spcBef>
              <a:buSzPct val="100000"/>
              <a:buFontTx/>
              <a:buChar char="•"/>
              <a:defRPr sz="2800">
                <a:latin typeface="Avenir Next Ultra Light"/>
                <a:ea typeface="Avenir Next Ultra Light"/>
                <a:cs typeface="Avenir Next Ultra Light"/>
                <a:sym typeface="Avenir Next Ultra Light"/>
              </a:defRPr>
            </a:pPr>
            <a:endParaRPr/>
          </a:p>
          <a:p>
            <a:pPr marL="320039" indent="-320039">
              <a:lnSpc>
                <a:spcPct val="90000"/>
              </a:lnSpc>
              <a:spcBef>
                <a:spcPts val="0"/>
              </a:spcBef>
              <a:buSzPct val="100000"/>
              <a:buFontTx/>
              <a:buChar char="•"/>
              <a:defRPr sz="2800">
                <a:latin typeface="Avenir Next Ultra Light"/>
                <a:ea typeface="Avenir Next Ultra Light"/>
                <a:cs typeface="Avenir Next Ultra Light"/>
                <a:sym typeface="Avenir Next Ultra Light"/>
              </a:defRPr>
            </a:pPr>
            <a:r>
              <a:t>Mirum est notare quam littera gothica, quam nunc putamus parum claram,</a:t>
            </a:r>
          </a:p>
        </p:txBody>
      </p:sp>
      <p:sp>
        <p:nvSpPr>
          <p:cNvPr id="48" name="Keynote Theme"/>
          <p:cNvSpPr txBox="1">
            <a:spLocks noGrp="1"/>
          </p:cNvSpPr>
          <p:nvPr>
            <p:ph type="body" sz="quarter" idx="14"/>
          </p:nvPr>
        </p:nvSpPr>
        <p:spPr>
          <a:xfrm>
            <a:off x="6007640" y="2233269"/>
            <a:ext cx="6332252" cy="3591367"/>
          </a:xfrm>
          <a:prstGeom prst="rect">
            <a:avLst/>
          </a:prstGeom>
        </p:spPr>
        <p:txBody>
          <a:bodyPr lIns="71437" tIns="71437" rIns="71437" bIns="71437" anchor="ctr">
            <a:spAutoFit/>
          </a:bodyPr>
          <a:lstStyle>
            <a:lvl1pPr marL="0" indent="0">
              <a:lnSpc>
                <a:spcPct val="100000"/>
              </a:lnSpc>
              <a:spcBef>
                <a:spcPts val="6700"/>
              </a:spcBef>
              <a:buClr>
                <a:srgbClr val="AAAAAA"/>
              </a:buClr>
              <a:buSzTx/>
              <a:buNone/>
              <a:defRPr sz="11200" b="0" i="0">
                <a:latin typeface="Helvetica Light" panose="020B0403020202020204" pitchFamily="34" charset="0"/>
                <a:ea typeface="Helvetica Neue UltraLight"/>
                <a:cs typeface="Helvetica Light" panose="020B0403020202020204" pitchFamily="34" charset="0"/>
                <a:sym typeface="Helvetica Neue UltraLight"/>
              </a:defRPr>
            </a:lvl1pPr>
          </a:lstStyle>
          <a:p>
            <a:r>
              <a:rPr dirty="0"/>
              <a:t>Keynote Theme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amp; Photo ">
    <p:spTree>
      <p:nvGrpSpPr>
        <p:cNvPr id="1" name=""/>
        <p:cNvGrpSpPr/>
        <p:nvPr/>
      </p:nvGrpSpPr>
      <p:grpSpPr>
        <a:xfrm>
          <a:off x="0" y="0"/>
          <a:ext cx="0" cy="0"/>
          <a:chOff x="0" y="0"/>
          <a:chExt cx="0" cy="0"/>
        </a:xfrm>
      </p:grpSpPr>
      <p:sp>
        <p:nvSpPr>
          <p:cNvPr id="55" name="Rectangle"/>
          <p:cNvSpPr/>
          <p:nvPr/>
        </p:nvSpPr>
        <p:spPr>
          <a:xfrm>
            <a:off x="5423296" y="-35719"/>
            <a:ext cx="8590361" cy="13787438"/>
          </a:xfrm>
          <a:prstGeom prst="rect">
            <a:avLst/>
          </a:prstGeom>
          <a:solidFill>
            <a:srgbClr val="00000A">
              <a:alpha val="47000"/>
            </a:srgbClr>
          </a:solidFill>
          <a:ln w="25400">
            <a:miter lim="400000"/>
          </a:ln>
        </p:spPr>
        <p:txBody>
          <a:bodyPr lIns="71437" tIns="71437" rIns="71437" bIns="71437" anchor="ctr"/>
          <a:lstStyle/>
          <a:p>
            <a:pPr algn="ctr">
              <a:lnSpc>
                <a:spcPct val="100000"/>
              </a:lnSpc>
              <a:spcBef>
                <a:spcPts val="0"/>
              </a:spcBef>
              <a:buClrTx/>
              <a:buFontTx/>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6" name="architecture-2557442_1280.jpg"/>
          <p:cNvSpPr>
            <a:spLocks noGrp="1"/>
          </p:cNvSpPr>
          <p:nvPr>
            <p:ph type="pic" sz="quarter" idx="13"/>
          </p:nvPr>
        </p:nvSpPr>
        <p:spPr>
          <a:xfrm>
            <a:off x="5484150" y="3631108"/>
            <a:ext cx="8468653" cy="5643564"/>
          </a:xfrm>
          <a:prstGeom prst="rect">
            <a:avLst/>
          </a:prstGeom>
          <a:ln w="3175">
            <a:solidFill>
              <a:srgbClr val="FFFFFF"/>
            </a:solidFill>
          </a:ln>
        </p:spPr>
        <p:txBody>
          <a:bodyPr lIns="91439" tIns="45719" rIns="91439" bIns="45719"/>
          <a:lstStyle/>
          <a:p>
            <a:endParaRPr/>
          </a:p>
        </p:txBody>
      </p:sp>
      <p:sp>
        <p:nvSpPr>
          <p:cNvPr id="57" name="Slide Number"/>
          <p:cNvSpPr txBox="1">
            <a:spLocks noGrp="1"/>
          </p:cNvSpPr>
          <p:nvPr>
            <p:ph type="sldNum" sz="quarter" idx="2"/>
          </p:nvPr>
        </p:nvSpPr>
        <p:spPr>
          <a:xfrm>
            <a:off x="20179086" y="0"/>
            <a:ext cx="1196994" cy="1159932"/>
          </a:xfrm>
          <a:prstGeom prst="rect">
            <a:avLst/>
          </a:prstGeom>
        </p:spPr>
        <p:txBody>
          <a:bodyPr/>
          <a:lstStyle>
            <a:lvl1pPr>
              <a:defRPr b="0" i="0"/>
            </a:lvl1pPr>
          </a:lstStyle>
          <a:p>
            <a:fld id="{86CB4B4D-7CA3-9044-876B-883B54F8677D}" type="slidenum">
              <a:rPr lang="en-US" smtClean="0"/>
              <a:pPr/>
              <a:t>‹#›</a:t>
            </a:fld>
            <a:endParaRPr lang="en-US" dirty="0"/>
          </a:p>
        </p:txBody>
      </p:sp>
      <p:sp>
        <p:nvSpPr>
          <p:cNvPr id="58" name="Legentis in iis qui facit eorum claritatem. Investigationes demonstraverunt lectores legere me lius quod ii legunt saepius.…"/>
          <p:cNvSpPr txBox="1">
            <a:spLocks noGrp="1"/>
          </p:cNvSpPr>
          <p:nvPr>
            <p:ph type="body" sz="quarter" idx="14"/>
          </p:nvPr>
        </p:nvSpPr>
        <p:spPr>
          <a:xfrm>
            <a:off x="5784636" y="9752157"/>
            <a:ext cx="7738200" cy="2070735"/>
          </a:xfrm>
          <a:prstGeom prst="rect">
            <a:avLst/>
          </a:prstGeom>
        </p:spPr>
        <p:txBody>
          <a:bodyPr lIns="71437" tIns="71437" rIns="71437" bIns="71437" anchor="ctr">
            <a:spAutoFit/>
          </a:bodyPr>
          <a:lstStyle/>
          <a:p>
            <a:pPr marL="0" indent="0">
              <a:lnSpc>
                <a:spcPct val="90000"/>
              </a:lnSpc>
              <a:spcBef>
                <a:spcPts val="0"/>
              </a:spcBef>
              <a:buSzTx/>
              <a:buFontTx/>
              <a:buNone/>
              <a:defRPr sz="2400">
                <a:latin typeface="Avenir Next Ultra Light"/>
                <a:ea typeface="Avenir Next Ultra Light"/>
                <a:cs typeface="Avenir Next Ultra Light"/>
                <a:sym typeface="Avenir Next Ultra Light"/>
              </a:defRPr>
            </a:pPr>
            <a:r>
              <a:t>Legentis in iis qui facit eorum claritatem. Investigationes demonstraverunt lectores legere me lius quod ii legunt saepius. </a:t>
            </a:r>
          </a:p>
          <a:p>
            <a:pPr marL="0" indent="0">
              <a:lnSpc>
                <a:spcPct val="90000"/>
              </a:lnSpc>
              <a:spcBef>
                <a:spcPts val="0"/>
              </a:spcBef>
              <a:buSzTx/>
              <a:buFontTx/>
              <a:buNone/>
              <a:defRPr sz="2400">
                <a:latin typeface="Avenir Next Ultra Light"/>
                <a:ea typeface="Avenir Next Ultra Light"/>
                <a:cs typeface="Avenir Next Ultra Light"/>
                <a:sym typeface="Avenir Next Ultra Light"/>
              </a:defRPr>
            </a:pPr>
            <a:r>
              <a:t>Mirum est notare quam littera gothica, quam nunc putamus parum claram,</a:t>
            </a:r>
          </a:p>
        </p:txBody>
      </p:sp>
      <p:sp>
        <p:nvSpPr>
          <p:cNvPr id="59" name="Keynote Theme"/>
          <p:cNvSpPr txBox="1">
            <a:spLocks noGrp="1"/>
          </p:cNvSpPr>
          <p:nvPr>
            <p:ph type="body" sz="quarter" idx="15"/>
          </p:nvPr>
        </p:nvSpPr>
        <p:spPr>
          <a:xfrm>
            <a:off x="5699838" y="769437"/>
            <a:ext cx="7014828" cy="2606482"/>
          </a:xfrm>
          <a:prstGeom prst="rect">
            <a:avLst/>
          </a:prstGeom>
        </p:spPr>
        <p:txBody>
          <a:bodyPr lIns="71437" tIns="71437" rIns="71437" bIns="71437" anchor="ctr">
            <a:spAutoFit/>
          </a:bodyPr>
          <a:lstStyle>
            <a:lvl1pPr marL="0" indent="0">
              <a:lnSpc>
                <a:spcPct val="100000"/>
              </a:lnSpc>
              <a:spcBef>
                <a:spcPts val="6700"/>
              </a:spcBef>
              <a:buClr>
                <a:srgbClr val="AAAAAA"/>
              </a:buClr>
              <a:buSzTx/>
              <a:buNone/>
              <a:defRPr sz="8000" b="0" i="0">
                <a:latin typeface="Helvetica Light" panose="020B0403020202020204" pitchFamily="34" charset="0"/>
                <a:ea typeface="Helvetica Neue UltraLight"/>
                <a:cs typeface="Helvetica Light" panose="020B0403020202020204" pitchFamily="34" charset="0"/>
                <a:sym typeface="Helvetica Neue UltraLight"/>
              </a:defRPr>
            </a:lvl1pPr>
          </a:lstStyle>
          <a:p>
            <a:r>
              <a:rPr dirty="0"/>
              <a:t>Keynote Theme</a:t>
            </a:r>
          </a:p>
        </p:txBody>
      </p:sp>
      <p:sp>
        <p:nvSpPr>
          <p:cNvPr id="60" name="Designed by Graphic Node"/>
          <p:cNvSpPr txBox="1">
            <a:spLocks noGrp="1"/>
          </p:cNvSpPr>
          <p:nvPr>
            <p:ph type="body" sz="quarter" idx="16"/>
          </p:nvPr>
        </p:nvSpPr>
        <p:spPr>
          <a:xfrm>
            <a:off x="5857477" y="2684351"/>
            <a:ext cx="5489577" cy="502335"/>
          </a:xfrm>
          <a:prstGeom prst="rect">
            <a:avLst/>
          </a:prstGeom>
        </p:spPr>
        <p:txBody>
          <a:bodyPr wrap="none" lIns="71437" tIns="71437" rIns="71437" bIns="71437" anchor="ctr">
            <a:spAutoFit/>
          </a:bodyPr>
          <a:lstStyle>
            <a:lvl1pPr marL="0" indent="0" algn="ctr">
              <a:lnSpc>
                <a:spcPct val="120000"/>
              </a:lnSpc>
              <a:spcBef>
                <a:spcPts val="6700"/>
              </a:spcBef>
              <a:buClr>
                <a:srgbClr val="AAAAAA"/>
              </a:buClr>
              <a:buSzTx/>
              <a:buNone/>
              <a:defRPr sz="2400" cap="all" spc="408">
                <a:latin typeface="Helvetica Neue Thin"/>
                <a:ea typeface="Helvetica Neue Thin"/>
                <a:cs typeface="Helvetica Neue Thin"/>
                <a:sym typeface="Helvetica Neue Thin"/>
              </a:defRPr>
            </a:lvl1pPr>
          </a:lstStyle>
          <a:p>
            <a:r>
              <a:t>Designed by Graphic Node</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amp; Photo Bottom">
    <p:spTree>
      <p:nvGrpSpPr>
        <p:cNvPr id="1" name=""/>
        <p:cNvGrpSpPr/>
        <p:nvPr/>
      </p:nvGrpSpPr>
      <p:grpSpPr>
        <a:xfrm>
          <a:off x="0" y="0"/>
          <a:ext cx="0" cy="0"/>
          <a:chOff x="0" y="0"/>
          <a:chExt cx="0" cy="0"/>
        </a:xfrm>
      </p:grpSpPr>
      <p:sp>
        <p:nvSpPr>
          <p:cNvPr id="67" name="Rectangle"/>
          <p:cNvSpPr/>
          <p:nvPr/>
        </p:nvSpPr>
        <p:spPr>
          <a:xfrm>
            <a:off x="5423296" y="-35719"/>
            <a:ext cx="8590361" cy="13787438"/>
          </a:xfrm>
          <a:prstGeom prst="rect">
            <a:avLst/>
          </a:prstGeom>
          <a:solidFill>
            <a:srgbClr val="00000A">
              <a:alpha val="47000"/>
            </a:srgbClr>
          </a:solidFill>
          <a:ln w="25400">
            <a:miter lim="400000"/>
          </a:ln>
        </p:spPr>
        <p:txBody>
          <a:bodyPr lIns="71437" tIns="71437" rIns="71437" bIns="71437" anchor="ctr"/>
          <a:lstStyle/>
          <a:p>
            <a:pPr algn="ctr">
              <a:lnSpc>
                <a:spcPct val="100000"/>
              </a:lnSpc>
              <a:spcBef>
                <a:spcPts val="0"/>
              </a:spcBef>
              <a:buClrTx/>
              <a:buFontTx/>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68" name="architecture-2557442_1280.jpg"/>
          <p:cNvSpPr>
            <a:spLocks noGrp="1"/>
          </p:cNvSpPr>
          <p:nvPr>
            <p:ph type="pic" sz="quarter" idx="13"/>
          </p:nvPr>
        </p:nvSpPr>
        <p:spPr>
          <a:xfrm>
            <a:off x="5484150" y="6853814"/>
            <a:ext cx="8468653" cy="5643563"/>
          </a:xfrm>
          <a:prstGeom prst="rect">
            <a:avLst/>
          </a:prstGeom>
          <a:ln w="3175">
            <a:solidFill>
              <a:srgbClr val="FFFFFF"/>
            </a:solidFill>
          </a:ln>
        </p:spPr>
        <p:txBody>
          <a:bodyPr lIns="91439" tIns="45719" rIns="91439" bIns="45719"/>
          <a:lstStyle/>
          <a:p>
            <a:endParaRPr/>
          </a:p>
        </p:txBody>
      </p:sp>
      <p:sp>
        <p:nvSpPr>
          <p:cNvPr id="69" name="Slide Number"/>
          <p:cNvSpPr txBox="1">
            <a:spLocks noGrp="1"/>
          </p:cNvSpPr>
          <p:nvPr>
            <p:ph type="sldNum" sz="quarter" idx="2"/>
          </p:nvPr>
        </p:nvSpPr>
        <p:spPr>
          <a:xfrm>
            <a:off x="20179086" y="0"/>
            <a:ext cx="1196994" cy="1159932"/>
          </a:xfrm>
          <a:prstGeom prst="rect">
            <a:avLst/>
          </a:prstGeom>
        </p:spPr>
        <p:txBody>
          <a:bodyPr/>
          <a:lstStyle>
            <a:lvl1pPr>
              <a:defRPr b="0" i="0"/>
            </a:lvl1pPr>
          </a:lstStyle>
          <a:p>
            <a:fld id="{86CB4B4D-7CA3-9044-876B-883B54F8677D}" type="slidenum">
              <a:rPr lang="en-US" smtClean="0"/>
              <a:pPr/>
              <a:t>‹#›</a:t>
            </a:fld>
            <a:endParaRPr lang="en-US" dirty="0"/>
          </a:p>
        </p:txBody>
      </p:sp>
      <p:sp>
        <p:nvSpPr>
          <p:cNvPr id="70" name="Legentis in iis qui facit eorum claritatem. Investigationes demonstraverunt lectores legere me lius quod ii legunt saepius.…"/>
          <p:cNvSpPr txBox="1">
            <a:spLocks noGrp="1"/>
          </p:cNvSpPr>
          <p:nvPr>
            <p:ph type="body" sz="quarter" idx="14"/>
          </p:nvPr>
        </p:nvSpPr>
        <p:spPr>
          <a:xfrm>
            <a:off x="5787845" y="4298242"/>
            <a:ext cx="7861263" cy="1927861"/>
          </a:xfrm>
          <a:prstGeom prst="rect">
            <a:avLst/>
          </a:prstGeom>
        </p:spPr>
        <p:txBody>
          <a:bodyPr anchor="ctr">
            <a:spAutoFit/>
          </a:bodyPr>
          <a:lstStyle/>
          <a:p>
            <a:pPr marL="0" indent="0">
              <a:lnSpc>
                <a:spcPct val="90000"/>
              </a:lnSpc>
              <a:spcBef>
                <a:spcPts val="0"/>
              </a:spcBef>
              <a:buSzTx/>
              <a:buFontTx/>
              <a:buNone/>
              <a:defRPr sz="2400">
                <a:latin typeface="Avenir Next Ultra Light"/>
                <a:ea typeface="Avenir Next Ultra Light"/>
                <a:cs typeface="Avenir Next Ultra Light"/>
                <a:sym typeface="Avenir Next Ultra Light"/>
              </a:defRPr>
            </a:pPr>
            <a:r>
              <a:t>Legentis in iis qui facit eorum claritatem. Investigationes demonstraverunt lectores legere me lius quod ii legunt saepius. </a:t>
            </a:r>
          </a:p>
          <a:p>
            <a:pPr marL="0" indent="0">
              <a:lnSpc>
                <a:spcPct val="90000"/>
              </a:lnSpc>
              <a:spcBef>
                <a:spcPts val="0"/>
              </a:spcBef>
              <a:buSzTx/>
              <a:buFontTx/>
              <a:buNone/>
              <a:defRPr sz="2400">
                <a:latin typeface="Avenir Next Ultra Light"/>
                <a:ea typeface="Avenir Next Ultra Light"/>
                <a:cs typeface="Avenir Next Ultra Light"/>
                <a:sym typeface="Avenir Next Ultra Light"/>
              </a:defRPr>
            </a:pPr>
            <a:r>
              <a:t>Mirum est notare quam littera gothica, quam nunc putamus parum claram,</a:t>
            </a:r>
          </a:p>
        </p:txBody>
      </p:sp>
      <p:sp>
        <p:nvSpPr>
          <p:cNvPr id="71" name="Keynote Theme"/>
          <p:cNvSpPr txBox="1">
            <a:spLocks noGrp="1"/>
          </p:cNvSpPr>
          <p:nvPr>
            <p:ph type="body" sz="quarter" idx="15"/>
          </p:nvPr>
        </p:nvSpPr>
        <p:spPr>
          <a:xfrm>
            <a:off x="5985588" y="793249"/>
            <a:ext cx="4404104" cy="2606482"/>
          </a:xfrm>
          <a:prstGeom prst="rect">
            <a:avLst/>
          </a:prstGeom>
        </p:spPr>
        <p:txBody>
          <a:bodyPr lIns="71437" tIns="71437" rIns="71437" bIns="71437" anchor="ctr">
            <a:spAutoFit/>
          </a:bodyPr>
          <a:lstStyle>
            <a:lvl1pPr marL="0" indent="0">
              <a:lnSpc>
                <a:spcPct val="100000"/>
              </a:lnSpc>
              <a:spcBef>
                <a:spcPts val="6700"/>
              </a:spcBef>
              <a:buClr>
                <a:srgbClr val="AAAAAA"/>
              </a:buClr>
              <a:buSzTx/>
              <a:buNone/>
              <a:defRPr sz="8000" b="0" i="0">
                <a:latin typeface="Helvetica Light" panose="020B0403020202020204" pitchFamily="34" charset="0"/>
                <a:ea typeface="Helvetica Neue UltraLight"/>
                <a:cs typeface="Helvetica Light" panose="020B0403020202020204" pitchFamily="34" charset="0"/>
                <a:sym typeface="Helvetica Neue UltraLight"/>
              </a:defRPr>
            </a:lvl1pPr>
          </a:lstStyle>
          <a:p>
            <a:r>
              <a:rPr dirty="0"/>
              <a:t>Keynote Theme</a:t>
            </a:r>
          </a:p>
        </p:txBody>
      </p:sp>
      <p:sp>
        <p:nvSpPr>
          <p:cNvPr id="72" name="Designed by Graphic Node"/>
          <p:cNvSpPr txBox="1">
            <a:spLocks noGrp="1"/>
          </p:cNvSpPr>
          <p:nvPr>
            <p:ph type="body" sz="quarter" idx="16"/>
          </p:nvPr>
        </p:nvSpPr>
        <p:spPr>
          <a:xfrm>
            <a:off x="6238477" y="3446352"/>
            <a:ext cx="5489577" cy="502334"/>
          </a:xfrm>
          <a:prstGeom prst="rect">
            <a:avLst/>
          </a:prstGeom>
        </p:spPr>
        <p:txBody>
          <a:bodyPr wrap="none" lIns="71437" tIns="71437" rIns="71437" bIns="71437" anchor="ctr">
            <a:spAutoFit/>
          </a:bodyPr>
          <a:lstStyle>
            <a:lvl1pPr marL="0" indent="0" algn="ctr">
              <a:lnSpc>
                <a:spcPct val="120000"/>
              </a:lnSpc>
              <a:spcBef>
                <a:spcPts val="6700"/>
              </a:spcBef>
              <a:buClr>
                <a:srgbClr val="AAAAAA"/>
              </a:buClr>
              <a:buSzTx/>
              <a:buNone/>
              <a:defRPr sz="2400" cap="all" spc="408">
                <a:latin typeface="Helvetica Neue Thin"/>
                <a:ea typeface="Helvetica Neue Thin"/>
                <a:cs typeface="Helvetica Neue Thin"/>
                <a:sym typeface="Helvetica Neue Thin"/>
              </a:defRPr>
            </a:lvl1pPr>
          </a:lstStyle>
          <a:p>
            <a:r>
              <a:t>Designed by Graphic Node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Photos 2 Up">
    <p:spTree>
      <p:nvGrpSpPr>
        <p:cNvPr id="1" name=""/>
        <p:cNvGrpSpPr/>
        <p:nvPr/>
      </p:nvGrpSpPr>
      <p:grpSpPr>
        <a:xfrm>
          <a:off x="0" y="0"/>
          <a:ext cx="0" cy="0"/>
          <a:chOff x="0" y="0"/>
          <a:chExt cx="0" cy="0"/>
        </a:xfrm>
      </p:grpSpPr>
      <p:sp>
        <p:nvSpPr>
          <p:cNvPr id="79" name="Rectangle"/>
          <p:cNvSpPr/>
          <p:nvPr/>
        </p:nvSpPr>
        <p:spPr>
          <a:xfrm>
            <a:off x="5423296" y="-35719"/>
            <a:ext cx="8590361" cy="13787438"/>
          </a:xfrm>
          <a:prstGeom prst="rect">
            <a:avLst/>
          </a:prstGeom>
          <a:solidFill>
            <a:srgbClr val="00000A">
              <a:alpha val="47000"/>
            </a:srgbClr>
          </a:solidFill>
          <a:ln w="25400">
            <a:miter lim="400000"/>
          </a:ln>
        </p:spPr>
        <p:txBody>
          <a:bodyPr lIns="71437" tIns="71437" rIns="71437" bIns="71437" anchor="ctr"/>
          <a:lstStyle/>
          <a:p>
            <a:pPr algn="ctr">
              <a:lnSpc>
                <a:spcPct val="100000"/>
              </a:lnSpc>
              <a:spcBef>
                <a:spcPts val="0"/>
              </a:spcBef>
              <a:buClrTx/>
              <a:buFontTx/>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80" name="architecture-2557442_1280.jpg"/>
          <p:cNvSpPr>
            <a:spLocks noGrp="1"/>
          </p:cNvSpPr>
          <p:nvPr>
            <p:ph type="pic" sz="quarter" idx="13"/>
          </p:nvPr>
        </p:nvSpPr>
        <p:spPr>
          <a:xfrm>
            <a:off x="5484150" y="1041796"/>
            <a:ext cx="8468653" cy="5643564"/>
          </a:xfrm>
          <a:prstGeom prst="rect">
            <a:avLst/>
          </a:prstGeom>
          <a:ln w="3175">
            <a:solidFill>
              <a:srgbClr val="FFFFFF"/>
            </a:solidFill>
          </a:ln>
        </p:spPr>
        <p:txBody>
          <a:bodyPr lIns="91439" tIns="45719" rIns="91439" bIns="45719"/>
          <a:lstStyle/>
          <a:p>
            <a:endParaRPr/>
          </a:p>
        </p:txBody>
      </p:sp>
      <p:sp>
        <p:nvSpPr>
          <p:cNvPr id="81" name="architecture-2557442_1280.jpg"/>
          <p:cNvSpPr>
            <a:spLocks noGrp="1"/>
          </p:cNvSpPr>
          <p:nvPr>
            <p:ph type="pic" sz="quarter" idx="14"/>
          </p:nvPr>
        </p:nvSpPr>
        <p:spPr>
          <a:xfrm>
            <a:off x="5484150" y="7030640"/>
            <a:ext cx="8468653" cy="5643564"/>
          </a:xfrm>
          <a:prstGeom prst="rect">
            <a:avLst/>
          </a:prstGeom>
          <a:ln w="3175">
            <a:solidFill>
              <a:srgbClr val="FFFFFF"/>
            </a:solidFill>
          </a:ln>
        </p:spPr>
        <p:txBody>
          <a:bodyPr lIns="91439" tIns="45719" rIns="91439" bIns="45719"/>
          <a:lstStyle/>
          <a:p>
            <a:endParaRPr/>
          </a:p>
        </p:txBody>
      </p:sp>
      <p:sp>
        <p:nvSpPr>
          <p:cNvPr id="82" name="Slide Number"/>
          <p:cNvSpPr txBox="1">
            <a:spLocks noGrp="1"/>
          </p:cNvSpPr>
          <p:nvPr>
            <p:ph type="sldNum" sz="quarter" idx="2"/>
          </p:nvPr>
        </p:nvSpPr>
        <p:spPr>
          <a:xfrm>
            <a:off x="20179086" y="0"/>
            <a:ext cx="1196994" cy="1159932"/>
          </a:xfrm>
          <a:prstGeom prst="rect">
            <a:avLst/>
          </a:prstGeom>
        </p:spPr>
        <p:txBody>
          <a:bodyPr/>
          <a:lstStyle>
            <a:lvl1pPr>
              <a:defRPr b="0" i="0"/>
            </a:lvl1pPr>
          </a:lstStyle>
          <a:p>
            <a:fld id="{86CB4B4D-7CA3-9044-876B-883B54F8677D}" type="slidenum">
              <a:rPr lang="en-US" smtClean="0"/>
              <a:pPr/>
              <a:t>‹#›</a:t>
            </a:fld>
            <a:endParaRPr lang="en-US"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s 2 Up &amp; Text">
    <p:spTree>
      <p:nvGrpSpPr>
        <p:cNvPr id="1" name=""/>
        <p:cNvGrpSpPr/>
        <p:nvPr/>
      </p:nvGrpSpPr>
      <p:grpSpPr>
        <a:xfrm>
          <a:off x="0" y="0"/>
          <a:ext cx="0" cy="0"/>
          <a:chOff x="0" y="0"/>
          <a:chExt cx="0" cy="0"/>
        </a:xfrm>
      </p:grpSpPr>
      <p:sp>
        <p:nvSpPr>
          <p:cNvPr id="89" name="Rectangle"/>
          <p:cNvSpPr/>
          <p:nvPr/>
        </p:nvSpPr>
        <p:spPr>
          <a:xfrm>
            <a:off x="5423296" y="-35719"/>
            <a:ext cx="8590361" cy="13787438"/>
          </a:xfrm>
          <a:prstGeom prst="rect">
            <a:avLst/>
          </a:prstGeom>
          <a:solidFill>
            <a:srgbClr val="00000A">
              <a:alpha val="47000"/>
            </a:srgbClr>
          </a:solidFill>
          <a:ln w="25400">
            <a:miter lim="400000"/>
          </a:ln>
        </p:spPr>
        <p:txBody>
          <a:bodyPr lIns="71437" tIns="71437" rIns="71437" bIns="71437" anchor="ctr"/>
          <a:lstStyle/>
          <a:p>
            <a:pPr algn="ctr">
              <a:lnSpc>
                <a:spcPct val="100000"/>
              </a:lnSpc>
              <a:spcBef>
                <a:spcPts val="0"/>
              </a:spcBef>
              <a:buClrTx/>
              <a:buFontTx/>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90" name="architecture-2557442_1280.jpg"/>
          <p:cNvSpPr>
            <a:spLocks noGrp="1"/>
          </p:cNvSpPr>
          <p:nvPr>
            <p:ph type="pic" sz="quarter" idx="13"/>
          </p:nvPr>
        </p:nvSpPr>
        <p:spPr>
          <a:xfrm>
            <a:off x="5484150" y="7030640"/>
            <a:ext cx="8468653" cy="5643564"/>
          </a:xfrm>
          <a:prstGeom prst="rect">
            <a:avLst/>
          </a:prstGeom>
          <a:ln w="3175">
            <a:solidFill>
              <a:srgbClr val="FFFFFF"/>
            </a:solidFill>
          </a:ln>
        </p:spPr>
        <p:txBody>
          <a:bodyPr lIns="91439" tIns="45719" rIns="91439" bIns="45719"/>
          <a:lstStyle/>
          <a:p>
            <a:endParaRPr/>
          </a:p>
        </p:txBody>
      </p:sp>
      <p:sp>
        <p:nvSpPr>
          <p:cNvPr id="91" name="architecture-2557442_1280.jpg"/>
          <p:cNvSpPr>
            <a:spLocks noGrp="1"/>
          </p:cNvSpPr>
          <p:nvPr>
            <p:ph type="pic" sz="quarter" idx="14"/>
          </p:nvPr>
        </p:nvSpPr>
        <p:spPr>
          <a:xfrm>
            <a:off x="5484150" y="1041796"/>
            <a:ext cx="8468653" cy="5643564"/>
          </a:xfrm>
          <a:prstGeom prst="rect">
            <a:avLst/>
          </a:prstGeom>
          <a:ln w="3175">
            <a:solidFill>
              <a:srgbClr val="FFFFFF"/>
            </a:solidFill>
          </a:ln>
        </p:spPr>
        <p:txBody>
          <a:bodyPr lIns="91439" tIns="45719" rIns="91439" bIns="45719"/>
          <a:lstStyle/>
          <a:p>
            <a:endParaRPr/>
          </a:p>
        </p:txBody>
      </p:sp>
      <p:sp>
        <p:nvSpPr>
          <p:cNvPr id="92" name="Slide Number"/>
          <p:cNvSpPr txBox="1">
            <a:spLocks noGrp="1"/>
          </p:cNvSpPr>
          <p:nvPr>
            <p:ph type="sldNum" sz="quarter" idx="2"/>
          </p:nvPr>
        </p:nvSpPr>
        <p:spPr>
          <a:xfrm>
            <a:off x="20179086" y="0"/>
            <a:ext cx="1196994" cy="1159932"/>
          </a:xfrm>
          <a:prstGeom prst="rect">
            <a:avLst/>
          </a:prstGeom>
        </p:spPr>
        <p:txBody>
          <a:bodyPr/>
          <a:lstStyle>
            <a:lvl1pPr>
              <a:defRPr b="0" i="0"/>
            </a:lvl1pPr>
          </a:lstStyle>
          <a:p>
            <a:fld id="{86CB4B4D-7CA3-9044-876B-883B54F8677D}" type="slidenum">
              <a:rPr lang="en-US" smtClean="0"/>
              <a:pPr/>
              <a:t>‹#›</a:t>
            </a:fld>
            <a:endParaRPr lang="en-US" dirty="0"/>
          </a:p>
        </p:txBody>
      </p:sp>
      <p:sp>
        <p:nvSpPr>
          <p:cNvPr id="93" name="Legentis in iis qui facit eorum claritatem. Investigationes demonstraverunt lectores legere me lius quod ii legunt saepius.…"/>
          <p:cNvSpPr txBox="1">
            <a:spLocks noGrp="1"/>
          </p:cNvSpPr>
          <p:nvPr>
            <p:ph type="body" sz="quarter" idx="15"/>
          </p:nvPr>
        </p:nvSpPr>
        <p:spPr>
          <a:xfrm>
            <a:off x="14366299" y="7677746"/>
            <a:ext cx="5184124" cy="2682241"/>
          </a:xfrm>
          <a:prstGeom prst="rect">
            <a:avLst/>
          </a:prstGeom>
        </p:spPr>
        <p:txBody>
          <a:bodyPr anchor="ctr">
            <a:spAutoFit/>
          </a:bodyPr>
          <a:lstStyle/>
          <a:p>
            <a:pPr marL="0" indent="0">
              <a:lnSpc>
                <a:spcPct val="90000"/>
              </a:lnSpc>
              <a:spcBef>
                <a:spcPts val="0"/>
              </a:spcBef>
              <a:buSzTx/>
              <a:buFontTx/>
              <a:buNone/>
              <a:defRPr sz="2400">
                <a:latin typeface="Avenir Next Ultra Light"/>
                <a:ea typeface="Avenir Next Ultra Light"/>
                <a:cs typeface="Avenir Next Ultra Light"/>
                <a:sym typeface="Avenir Next Ultra Light"/>
              </a:defRPr>
            </a:pPr>
            <a:r>
              <a:t>Legentis in iis qui facit eorum claritatem. Investigationes demonstraverunt lectores legere me lius quod ii legunt saepius. </a:t>
            </a:r>
          </a:p>
          <a:p>
            <a:pPr marL="0" indent="0">
              <a:lnSpc>
                <a:spcPct val="90000"/>
              </a:lnSpc>
              <a:spcBef>
                <a:spcPts val="0"/>
              </a:spcBef>
              <a:buSzTx/>
              <a:buFontTx/>
              <a:buNone/>
              <a:defRPr sz="2400">
                <a:latin typeface="Avenir Next Ultra Light"/>
                <a:ea typeface="Avenir Next Ultra Light"/>
                <a:cs typeface="Avenir Next Ultra Light"/>
                <a:sym typeface="Avenir Next Ultra Light"/>
              </a:defRPr>
            </a:pPr>
            <a:r>
              <a:t>Mirum est notare quam littera gothica, quam nunc putamus parum claram,</a:t>
            </a:r>
          </a:p>
        </p:txBody>
      </p:sp>
      <p:sp>
        <p:nvSpPr>
          <p:cNvPr id="94" name="Keynote Theme"/>
          <p:cNvSpPr txBox="1">
            <a:spLocks noGrp="1"/>
          </p:cNvSpPr>
          <p:nvPr>
            <p:ph type="body" sz="quarter" idx="16"/>
          </p:nvPr>
        </p:nvSpPr>
        <p:spPr>
          <a:xfrm>
            <a:off x="14510463" y="4085599"/>
            <a:ext cx="4404104" cy="2606482"/>
          </a:xfrm>
          <a:prstGeom prst="rect">
            <a:avLst/>
          </a:prstGeom>
        </p:spPr>
        <p:txBody>
          <a:bodyPr lIns="71437" tIns="71437" rIns="71437" bIns="71437" anchor="ctr">
            <a:spAutoFit/>
          </a:bodyPr>
          <a:lstStyle>
            <a:lvl1pPr marL="0" indent="0">
              <a:lnSpc>
                <a:spcPct val="100000"/>
              </a:lnSpc>
              <a:spcBef>
                <a:spcPts val="6700"/>
              </a:spcBef>
              <a:buClr>
                <a:srgbClr val="AAAAAA"/>
              </a:buClr>
              <a:buSzTx/>
              <a:buNone/>
              <a:defRPr sz="8000" b="0" i="0">
                <a:latin typeface="Helvetica Light" panose="020B0403020202020204" pitchFamily="34" charset="0"/>
                <a:ea typeface="Helvetica Neue UltraLight"/>
                <a:cs typeface="Helvetica Light" panose="020B0403020202020204" pitchFamily="34" charset="0"/>
                <a:sym typeface="Helvetica Neue UltraLight"/>
              </a:defRPr>
            </a:lvl1pPr>
          </a:lstStyle>
          <a:p>
            <a:r>
              <a:rPr dirty="0"/>
              <a:t>Keynote Theme</a:t>
            </a:r>
          </a:p>
        </p:txBody>
      </p:sp>
      <p:sp>
        <p:nvSpPr>
          <p:cNvPr id="95" name="Designed by Graphic Node"/>
          <p:cNvSpPr txBox="1">
            <a:spLocks noGrp="1"/>
          </p:cNvSpPr>
          <p:nvPr>
            <p:ph type="body" sz="quarter" idx="17"/>
          </p:nvPr>
        </p:nvSpPr>
        <p:spPr>
          <a:xfrm>
            <a:off x="14709774" y="6738701"/>
            <a:ext cx="5489576" cy="502335"/>
          </a:xfrm>
          <a:prstGeom prst="rect">
            <a:avLst/>
          </a:prstGeom>
        </p:spPr>
        <p:txBody>
          <a:bodyPr wrap="none" lIns="71437" tIns="71437" rIns="71437" bIns="71437" anchor="ctr">
            <a:spAutoFit/>
          </a:bodyPr>
          <a:lstStyle>
            <a:lvl1pPr marL="0" indent="0" algn="ctr">
              <a:lnSpc>
                <a:spcPct val="120000"/>
              </a:lnSpc>
              <a:spcBef>
                <a:spcPts val="6700"/>
              </a:spcBef>
              <a:buClr>
                <a:srgbClr val="AAAAAA"/>
              </a:buClr>
              <a:buSzTx/>
              <a:buNone/>
              <a:defRPr sz="2400" cap="all" spc="408">
                <a:latin typeface="Helvetica Neue Thin"/>
                <a:ea typeface="Helvetica Neue Thin"/>
                <a:cs typeface="Helvetica Neue Thin"/>
                <a:sym typeface="Helvetica Neue Thin"/>
              </a:defRPr>
            </a:lvl1pPr>
          </a:lstStyle>
          <a:p>
            <a:r>
              <a:t>Designed by Graphic Node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102" name="Rectangle"/>
          <p:cNvSpPr/>
          <p:nvPr/>
        </p:nvSpPr>
        <p:spPr>
          <a:xfrm>
            <a:off x="3048000" y="1428750"/>
            <a:ext cx="18288000" cy="10858500"/>
          </a:xfrm>
          <a:prstGeom prst="rect">
            <a:avLst/>
          </a:prstGeom>
          <a:solidFill>
            <a:srgbClr val="00000A">
              <a:alpha val="47000"/>
            </a:srgbClr>
          </a:solidFill>
          <a:ln w="25400">
            <a:miter lim="400000"/>
          </a:ln>
        </p:spPr>
        <p:txBody>
          <a:bodyPr lIns="71437" tIns="71437" rIns="71437" bIns="71437" anchor="ctr"/>
          <a:lstStyle/>
          <a:p>
            <a:pPr algn="ctr">
              <a:lnSpc>
                <a:spcPct val="100000"/>
              </a:lnSpc>
              <a:spcBef>
                <a:spcPts val="0"/>
              </a:spcBef>
              <a:buClrTx/>
              <a:buFontTx/>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03" name="Slide Number"/>
          <p:cNvSpPr txBox="1">
            <a:spLocks noGrp="1"/>
          </p:cNvSpPr>
          <p:nvPr>
            <p:ph type="sldNum" sz="quarter" idx="2"/>
          </p:nvPr>
        </p:nvSpPr>
        <p:spPr>
          <a:xfrm>
            <a:off x="20179086" y="0"/>
            <a:ext cx="1196994" cy="1159932"/>
          </a:xfrm>
          <a:prstGeom prst="rect">
            <a:avLst/>
          </a:prstGeom>
        </p:spPr>
        <p:txBody>
          <a:bodyPr/>
          <a:lstStyle>
            <a:lvl1pPr>
              <a:defRPr b="0" i="0"/>
            </a:lvl1pPr>
          </a:lstStyle>
          <a:p>
            <a:fld id="{86CB4B4D-7CA3-9044-876B-883B54F8677D}" type="slidenum">
              <a:rPr lang="en-US" smtClean="0"/>
              <a:pPr/>
              <a:t>‹#›</a:t>
            </a:fld>
            <a:endParaRPr lang="en-US" dirty="0"/>
          </a:p>
        </p:txBody>
      </p:sp>
      <p:sp>
        <p:nvSpPr>
          <p:cNvPr id="104" name="Keynote Theme"/>
          <p:cNvSpPr txBox="1">
            <a:spLocks noGrp="1"/>
          </p:cNvSpPr>
          <p:nvPr>
            <p:ph type="body" sz="quarter" idx="13"/>
          </p:nvPr>
        </p:nvSpPr>
        <p:spPr>
          <a:xfrm>
            <a:off x="6012424" y="3298221"/>
            <a:ext cx="12359152" cy="2509212"/>
          </a:xfrm>
          <a:prstGeom prst="rect">
            <a:avLst/>
          </a:prstGeom>
        </p:spPr>
        <p:txBody>
          <a:bodyPr wrap="none" lIns="71437" tIns="71437" rIns="71437" bIns="71437" anchor="ctr">
            <a:spAutoFit/>
          </a:bodyPr>
          <a:lstStyle>
            <a:lvl1pPr marL="0" indent="0" algn="ctr">
              <a:lnSpc>
                <a:spcPct val="120000"/>
              </a:lnSpc>
              <a:spcBef>
                <a:spcPts val="6700"/>
              </a:spcBef>
              <a:buClr>
                <a:srgbClr val="AAAAAA"/>
              </a:buClr>
              <a:buSzTx/>
              <a:buNone/>
              <a:defRPr sz="13600" b="0" i="0">
                <a:latin typeface="Helvetica Light" panose="020B0403020202020204" pitchFamily="34" charset="0"/>
                <a:ea typeface="Helvetica Neue UltraLight"/>
                <a:cs typeface="Helvetica Light" panose="020B0403020202020204" pitchFamily="34" charset="0"/>
                <a:sym typeface="Helvetica Neue UltraLight"/>
              </a:defRPr>
            </a:lvl1pPr>
          </a:lstStyle>
          <a:p>
            <a:r>
              <a:rPr dirty="0"/>
              <a:t>Keynote Theme</a:t>
            </a:r>
          </a:p>
        </p:txBody>
      </p:sp>
      <p:sp>
        <p:nvSpPr>
          <p:cNvPr id="105" name="Designed by Graphic Node"/>
          <p:cNvSpPr txBox="1">
            <a:spLocks noGrp="1"/>
          </p:cNvSpPr>
          <p:nvPr>
            <p:ph type="body" sz="quarter" idx="14"/>
          </p:nvPr>
        </p:nvSpPr>
        <p:spPr>
          <a:xfrm>
            <a:off x="9447212" y="5539909"/>
            <a:ext cx="5489576" cy="502335"/>
          </a:xfrm>
          <a:prstGeom prst="rect">
            <a:avLst/>
          </a:prstGeom>
        </p:spPr>
        <p:txBody>
          <a:bodyPr wrap="none" lIns="71437" tIns="71437" rIns="71437" bIns="71437" anchor="ctr">
            <a:spAutoFit/>
          </a:bodyPr>
          <a:lstStyle>
            <a:lvl1pPr marL="0" indent="0" algn="ctr">
              <a:lnSpc>
                <a:spcPct val="120000"/>
              </a:lnSpc>
              <a:spcBef>
                <a:spcPts val="6700"/>
              </a:spcBef>
              <a:buClr>
                <a:srgbClr val="AAAAAA"/>
              </a:buClr>
              <a:buSzTx/>
              <a:buNone/>
              <a:defRPr sz="2400" cap="all" spc="408">
                <a:solidFill>
                  <a:srgbClr val="A7219A"/>
                </a:solidFill>
                <a:latin typeface="Helvetica Neue Thin"/>
                <a:ea typeface="Helvetica Neue Thin"/>
                <a:cs typeface="Helvetica Neue Thin"/>
                <a:sym typeface="Helvetica Neue Thin"/>
              </a:defRPr>
            </a:lvl1pPr>
          </a:lstStyle>
          <a:p>
            <a:r>
              <a:t>Designed by Graphic Node</a:t>
            </a:r>
          </a:p>
        </p:txBody>
      </p:sp>
      <p:sp>
        <p:nvSpPr>
          <p:cNvPr id="106" name="Legentis in iis qui facit eorum claritatem. Investigationes demonstraverunt lectores legere me lius quod ii legunt saepius.…"/>
          <p:cNvSpPr txBox="1">
            <a:spLocks noGrp="1"/>
          </p:cNvSpPr>
          <p:nvPr>
            <p:ph type="body" sz="quarter" idx="15"/>
          </p:nvPr>
        </p:nvSpPr>
        <p:spPr>
          <a:xfrm>
            <a:off x="4772466" y="6608827"/>
            <a:ext cx="7385756" cy="2797176"/>
          </a:xfrm>
          <a:prstGeom prst="rect">
            <a:avLst/>
          </a:prstGeom>
        </p:spPr>
        <p:txBody>
          <a:bodyPr lIns="71437" tIns="71437" rIns="71437" bIns="71437" anchor="ctr">
            <a:spAutoFit/>
          </a:bodyPr>
          <a:lstStyle/>
          <a:p>
            <a:pPr marL="320039" indent="-320039">
              <a:lnSpc>
                <a:spcPct val="90000"/>
              </a:lnSpc>
              <a:spcBef>
                <a:spcPts val="0"/>
              </a:spcBef>
              <a:buSzPct val="100000"/>
              <a:buFontTx/>
              <a:buChar char="•"/>
              <a:defRPr sz="2800">
                <a:latin typeface="Avenir Next Ultra Light"/>
                <a:ea typeface="Avenir Next Ultra Light"/>
                <a:cs typeface="Avenir Next Ultra Light"/>
                <a:sym typeface="Avenir Next Ultra Light"/>
              </a:defRPr>
            </a:pPr>
            <a:r>
              <a:t>Legentis in iis qui facit eorum claritatem. Investigationes demonstraverunt lectores legere me lius quod ii legunt saepius. </a:t>
            </a:r>
          </a:p>
          <a:p>
            <a:pPr marL="320039" indent="-320039">
              <a:lnSpc>
                <a:spcPct val="90000"/>
              </a:lnSpc>
              <a:spcBef>
                <a:spcPts val="0"/>
              </a:spcBef>
              <a:buSzPct val="100000"/>
              <a:buFontTx/>
              <a:buChar char="•"/>
              <a:defRPr sz="2800">
                <a:latin typeface="Avenir Next Ultra Light"/>
                <a:ea typeface="Avenir Next Ultra Light"/>
                <a:cs typeface="Avenir Next Ultra Light"/>
                <a:sym typeface="Avenir Next Ultra Light"/>
              </a:defRPr>
            </a:pPr>
            <a:endParaRPr/>
          </a:p>
          <a:p>
            <a:pPr marL="320039" indent="-320039">
              <a:lnSpc>
                <a:spcPct val="90000"/>
              </a:lnSpc>
              <a:spcBef>
                <a:spcPts val="0"/>
              </a:spcBef>
              <a:buSzPct val="100000"/>
              <a:buFontTx/>
              <a:buChar char="•"/>
              <a:defRPr sz="2800">
                <a:latin typeface="Avenir Next Ultra Light"/>
                <a:ea typeface="Avenir Next Ultra Light"/>
                <a:cs typeface="Avenir Next Ultra Light"/>
                <a:sym typeface="Avenir Next Ultra Light"/>
              </a:defRPr>
            </a:pPr>
            <a:r>
              <a:t>Mirum est notare quam littera gothica, quam nunc putamus parum claram,</a:t>
            </a:r>
          </a:p>
        </p:txBody>
      </p:sp>
      <p:sp>
        <p:nvSpPr>
          <p:cNvPr id="107" name="Legentis in iis qui facit eorum claritatem. Investigationes demonstraverunt lectores legere me lius quod ii legunt saepius.…"/>
          <p:cNvSpPr txBox="1">
            <a:spLocks noGrp="1"/>
          </p:cNvSpPr>
          <p:nvPr>
            <p:ph type="body" sz="quarter" idx="16"/>
          </p:nvPr>
        </p:nvSpPr>
        <p:spPr>
          <a:xfrm>
            <a:off x="12225778" y="6608827"/>
            <a:ext cx="7385756" cy="2797176"/>
          </a:xfrm>
          <a:prstGeom prst="rect">
            <a:avLst/>
          </a:prstGeom>
        </p:spPr>
        <p:txBody>
          <a:bodyPr lIns="71437" tIns="71437" rIns="71437" bIns="71437" anchor="ctr">
            <a:spAutoFit/>
          </a:bodyPr>
          <a:lstStyle/>
          <a:p>
            <a:pPr marL="320039" indent="-320039">
              <a:lnSpc>
                <a:spcPct val="90000"/>
              </a:lnSpc>
              <a:spcBef>
                <a:spcPts val="0"/>
              </a:spcBef>
              <a:buSzPct val="100000"/>
              <a:buFontTx/>
              <a:buChar char="•"/>
              <a:defRPr sz="2800">
                <a:latin typeface="Avenir Next Ultra Light"/>
                <a:ea typeface="Avenir Next Ultra Light"/>
                <a:cs typeface="Avenir Next Ultra Light"/>
                <a:sym typeface="Avenir Next Ultra Light"/>
              </a:defRPr>
            </a:pPr>
            <a:r>
              <a:t>Legentis in iis qui facit eorum claritatem. Investigationes demonstraverunt lectores legere me lius quod ii legunt saepius. </a:t>
            </a:r>
          </a:p>
          <a:p>
            <a:pPr marL="320039" indent="-320039">
              <a:lnSpc>
                <a:spcPct val="90000"/>
              </a:lnSpc>
              <a:spcBef>
                <a:spcPts val="0"/>
              </a:spcBef>
              <a:buSzPct val="100000"/>
              <a:buFontTx/>
              <a:buChar char="•"/>
              <a:defRPr sz="2800">
                <a:latin typeface="Avenir Next Ultra Light"/>
                <a:ea typeface="Avenir Next Ultra Light"/>
                <a:cs typeface="Avenir Next Ultra Light"/>
                <a:sym typeface="Avenir Next Ultra Light"/>
              </a:defRPr>
            </a:pPr>
            <a:endParaRPr/>
          </a:p>
          <a:p>
            <a:pPr marL="320039" indent="-320039">
              <a:lnSpc>
                <a:spcPct val="90000"/>
              </a:lnSpc>
              <a:spcBef>
                <a:spcPts val="0"/>
              </a:spcBef>
              <a:buSzPct val="100000"/>
              <a:buFontTx/>
              <a:buChar char="•"/>
              <a:defRPr sz="2800">
                <a:latin typeface="Avenir Next Ultra Light"/>
                <a:ea typeface="Avenir Next Ultra Light"/>
                <a:cs typeface="Avenir Next Ultra Light"/>
                <a:sym typeface="Avenir Next Ultra Light"/>
              </a:defRPr>
            </a:pPr>
            <a:r>
              <a:t>Mirum est notare quam littera gothica, quam nunc putamus parum claram,</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2"/>
          <a:srcRect/>
          <a:stretch>
            <a:fillRect/>
          </a:stretch>
        </a:blipFill>
        <a:effectLst/>
      </p:bgPr>
    </p:bg>
    <p:spTree>
      <p:nvGrpSpPr>
        <p:cNvPr id="1" name=""/>
        <p:cNvGrpSpPr/>
        <p:nvPr/>
      </p:nvGrpSpPr>
      <p:grpSpPr>
        <a:xfrm>
          <a:off x="0" y="0"/>
          <a:ext cx="0" cy="0"/>
          <a:chOff x="0" y="0"/>
          <a:chExt cx="0" cy="0"/>
        </a:xfrm>
      </p:grpSpPr>
      <p:sp>
        <p:nvSpPr>
          <p:cNvPr id="2" name="Rectangle"/>
          <p:cNvSpPr/>
          <p:nvPr/>
        </p:nvSpPr>
        <p:spPr>
          <a:xfrm>
            <a:off x="6748" y="0"/>
            <a:ext cx="24370504" cy="13716001"/>
          </a:xfrm>
          <a:prstGeom prst="rect">
            <a:avLst/>
          </a:prstGeom>
          <a:solidFill>
            <a:srgbClr val="00000A">
              <a:alpha val="47000"/>
            </a:srgbClr>
          </a:solidFill>
          <a:ln w="25400">
            <a:miter lim="400000"/>
          </a:ln>
        </p:spPr>
        <p:txBody>
          <a:bodyPr lIns="71437" tIns="71437" rIns="71437" bIns="71437" anchor="ctr"/>
          <a:lstStyle/>
          <a:p>
            <a:pPr algn="ctr">
              <a:lnSpc>
                <a:spcPct val="100000"/>
              </a:lnSpc>
              <a:spcBef>
                <a:spcPts val="0"/>
              </a:spcBef>
              <a:buClrTx/>
              <a:buFontTx/>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 name="Title Text"/>
          <p:cNvSpPr txBox="1">
            <a:spLocks noGrp="1"/>
          </p:cNvSpPr>
          <p:nvPr>
            <p:ph type="title"/>
          </p:nvPr>
        </p:nvSpPr>
        <p:spPr>
          <a:xfrm>
            <a:off x="4119562" y="2035968"/>
            <a:ext cx="15073313" cy="26789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lstStyle/>
          <a:p>
            <a:r>
              <a:t>Title Text</a:t>
            </a:r>
          </a:p>
        </p:txBody>
      </p:sp>
      <p:sp>
        <p:nvSpPr>
          <p:cNvPr id="5" name="Body Level One…"/>
          <p:cNvSpPr txBox="1">
            <a:spLocks noGrp="1"/>
          </p:cNvSpPr>
          <p:nvPr>
            <p:ph type="body" idx="1"/>
          </p:nvPr>
        </p:nvSpPr>
        <p:spPr>
          <a:xfrm>
            <a:off x="4012406" y="1214437"/>
            <a:ext cx="15073313" cy="113228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a:buBlip>
                <a:blip r:embed="rId23"/>
              </a:buBlip>
            </a:lvl1pPr>
            <a:lvl2pPr>
              <a:buBlip>
                <a:blip r:embed="rId23"/>
              </a:buBlip>
            </a:lvl2pPr>
            <a:lvl3pPr>
              <a:buBlip>
                <a:blip r:embed="rId23"/>
              </a:buBlip>
            </a:lvl3pPr>
            <a:lvl4pPr>
              <a:buBlip>
                <a:blip r:embed="rId23"/>
              </a:buBlip>
            </a:lvl4pPr>
            <a:lvl5pPr>
              <a:buBlip>
                <a:blip r:embed="rId23"/>
              </a:buBlip>
            </a:lvl5pPr>
          </a:lstStyle>
          <a:p>
            <a:r>
              <a:t>Body Level One</a:t>
            </a:r>
          </a:p>
          <a:p>
            <a:pPr lvl="1"/>
            <a:r>
              <a:t>Body Level Two</a:t>
            </a:r>
          </a:p>
          <a:p>
            <a:pPr lvl="2"/>
            <a:r>
              <a:t>Body Level Three</a:t>
            </a:r>
          </a:p>
          <a:p>
            <a:pPr lvl="3"/>
            <a:r>
              <a:t>Body Level Four</a:t>
            </a:r>
          </a:p>
          <a:p>
            <a:pPr lvl="4"/>
            <a:r>
              <a:t>Body Level Five</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ransition spd="med"/>
  <p:txStyles>
    <p:titleStyle>
      <a:lvl1pPr marL="0" marR="0" indent="0" algn="l" defTabSz="821531" latinLnBrk="0">
        <a:lnSpc>
          <a:spcPct val="100000"/>
        </a:lnSpc>
        <a:spcBef>
          <a:spcPts val="0"/>
        </a:spcBef>
        <a:spcAft>
          <a:spcPts val="0"/>
        </a:spcAft>
        <a:buClrTx/>
        <a:buSzTx/>
        <a:buFontTx/>
        <a:buNone/>
        <a:tabLst/>
        <a:defRPr sz="16800" b="0" i="0" u="none" strike="noStrike" cap="none" spc="-504" baseline="0">
          <a:solidFill>
            <a:srgbClr val="FFFFFF"/>
          </a:solidFill>
          <a:uFillTx/>
          <a:latin typeface="+mj-lt"/>
          <a:ea typeface="+mj-ea"/>
          <a:cs typeface="+mj-cs"/>
          <a:sym typeface="Futura"/>
        </a:defRPr>
      </a:lvl1pPr>
      <a:lvl2pPr marL="0" marR="0" indent="228600" algn="l" defTabSz="821531" latinLnBrk="0">
        <a:lnSpc>
          <a:spcPct val="100000"/>
        </a:lnSpc>
        <a:spcBef>
          <a:spcPts val="0"/>
        </a:spcBef>
        <a:spcAft>
          <a:spcPts val="0"/>
        </a:spcAft>
        <a:buClrTx/>
        <a:buSzTx/>
        <a:buFontTx/>
        <a:buNone/>
        <a:tabLst/>
        <a:defRPr sz="16800" b="0" i="0" u="none" strike="noStrike" cap="none" spc="-504" baseline="0">
          <a:solidFill>
            <a:srgbClr val="FFFFFF"/>
          </a:solidFill>
          <a:uFillTx/>
          <a:latin typeface="+mj-lt"/>
          <a:ea typeface="+mj-ea"/>
          <a:cs typeface="+mj-cs"/>
          <a:sym typeface="Futura"/>
        </a:defRPr>
      </a:lvl2pPr>
      <a:lvl3pPr marL="0" marR="0" indent="457200" algn="l" defTabSz="821531" latinLnBrk="0">
        <a:lnSpc>
          <a:spcPct val="100000"/>
        </a:lnSpc>
        <a:spcBef>
          <a:spcPts val="0"/>
        </a:spcBef>
        <a:spcAft>
          <a:spcPts val="0"/>
        </a:spcAft>
        <a:buClrTx/>
        <a:buSzTx/>
        <a:buFontTx/>
        <a:buNone/>
        <a:tabLst/>
        <a:defRPr sz="16800" b="0" i="0" u="none" strike="noStrike" cap="none" spc="-504" baseline="0">
          <a:solidFill>
            <a:srgbClr val="FFFFFF"/>
          </a:solidFill>
          <a:uFillTx/>
          <a:latin typeface="+mj-lt"/>
          <a:ea typeface="+mj-ea"/>
          <a:cs typeface="+mj-cs"/>
          <a:sym typeface="Futura"/>
        </a:defRPr>
      </a:lvl3pPr>
      <a:lvl4pPr marL="0" marR="0" indent="685800" algn="l" defTabSz="821531" latinLnBrk="0">
        <a:lnSpc>
          <a:spcPct val="100000"/>
        </a:lnSpc>
        <a:spcBef>
          <a:spcPts val="0"/>
        </a:spcBef>
        <a:spcAft>
          <a:spcPts val="0"/>
        </a:spcAft>
        <a:buClrTx/>
        <a:buSzTx/>
        <a:buFontTx/>
        <a:buNone/>
        <a:tabLst/>
        <a:defRPr sz="16800" b="0" i="0" u="none" strike="noStrike" cap="none" spc="-504" baseline="0">
          <a:solidFill>
            <a:srgbClr val="FFFFFF"/>
          </a:solidFill>
          <a:uFillTx/>
          <a:latin typeface="+mj-lt"/>
          <a:ea typeface="+mj-ea"/>
          <a:cs typeface="+mj-cs"/>
          <a:sym typeface="Futura"/>
        </a:defRPr>
      </a:lvl4pPr>
      <a:lvl5pPr marL="0" marR="0" indent="914400" algn="l" defTabSz="821531" latinLnBrk="0">
        <a:lnSpc>
          <a:spcPct val="100000"/>
        </a:lnSpc>
        <a:spcBef>
          <a:spcPts val="0"/>
        </a:spcBef>
        <a:spcAft>
          <a:spcPts val="0"/>
        </a:spcAft>
        <a:buClrTx/>
        <a:buSzTx/>
        <a:buFontTx/>
        <a:buNone/>
        <a:tabLst/>
        <a:defRPr sz="16800" b="0" i="0" u="none" strike="noStrike" cap="none" spc="-504" baseline="0">
          <a:solidFill>
            <a:srgbClr val="FFFFFF"/>
          </a:solidFill>
          <a:uFillTx/>
          <a:latin typeface="+mj-lt"/>
          <a:ea typeface="+mj-ea"/>
          <a:cs typeface="+mj-cs"/>
          <a:sym typeface="Futura"/>
        </a:defRPr>
      </a:lvl5pPr>
      <a:lvl6pPr marL="0" marR="0" indent="1143000" algn="l" defTabSz="821531" latinLnBrk="0">
        <a:lnSpc>
          <a:spcPct val="100000"/>
        </a:lnSpc>
        <a:spcBef>
          <a:spcPts val="0"/>
        </a:spcBef>
        <a:spcAft>
          <a:spcPts val="0"/>
        </a:spcAft>
        <a:buClrTx/>
        <a:buSzTx/>
        <a:buFontTx/>
        <a:buNone/>
        <a:tabLst/>
        <a:defRPr sz="16800" b="0" i="0" u="none" strike="noStrike" cap="none" spc="-504" baseline="0">
          <a:solidFill>
            <a:srgbClr val="FFFFFF"/>
          </a:solidFill>
          <a:uFillTx/>
          <a:latin typeface="+mj-lt"/>
          <a:ea typeface="+mj-ea"/>
          <a:cs typeface="+mj-cs"/>
          <a:sym typeface="Futura"/>
        </a:defRPr>
      </a:lvl6pPr>
      <a:lvl7pPr marL="0" marR="0" indent="1371600" algn="l" defTabSz="821531" latinLnBrk="0">
        <a:lnSpc>
          <a:spcPct val="100000"/>
        </a:lnSpc>
        <a:spcBef>
          <a:spcPts val="0"/>
        </a:spcBef>
        <a:spcAft>
          <a:spcPts val="0"/>
        </a:spcAft>
        <a:buClrTx/>
        <a:buSzTx/>
        <a:buFontTx/>
        <a:buNone/>
        <a:tabLst/>
        <a:defRPr sz="16800" b="0" i="0" u="none" strike="noStrike" cap="none" spc="-504" baseline="0">
          <a:solidFill>
            <a:srgbClr val="FFFFFF"/>
          </a:solidFill>
          <a:uFillTx/>
          <a:latin typeface="+mj-lt"/>
          <a:ea typeface="+mj-ea"/>
          <a:cs typeface="+mj-cs"/>
          <a:sym typeface="Futura"/>
        </a:defRPr>
      </a:lvl7pPr>
      <a:lvl8pPr marL="0" marR="0" indent="1600200" algn="l" defTabSz="821531" latinLnBrk="0">
        <a:lnSpc>
          <a:spcPct val="100000"/>
        </a:lnSpc>
        <a:spcBef>
          <a:spcPts val="0"/>
        </a:spcBef>
        <a:spcAft>
          <a:spcPts val="0"/>
        </a:spcAft>
        <a:buClrTx/>
        <a:buSzTx/>
        <a:buFontTx/>
        <a:buNone/>
        <a:tabLst/>
        <a:defRPr sz="16800" b="0" i="0" u="none" strike="noStrike" cap="none" spc="-504" baseline="0">
          <a:solidFill>
            <a:srgbClr val="FFFFFF"/>
          </a:solidFill>
          <a:uFillTx/>
          <a:latin typeface="+mj-lt"/>
          <a:ea typeface="+mj-ea"/>
          <a:cs typeface="+mj-cs"/>
          <a:sym typeface="Futura"/>
        </a:defRPr>
      </a:lvl8pPr>
      <a:lvl9pPr marL="0" marR="0" indent="1828800" algn="l" defTabSz="821531" latinLnBrk="0">
        <a:lnSpc>
          <a:spcPct val="100000"/>
        </a:lnSpc>
        <a:spcBef>
          <a:spcPts val="0"/>
        </a:spcBef>
        <a:spcAft>
          <a:spcPts val="0"/>
        </a:spcAft>
        <a:buClrTx/>
        <a:buSzTx/>
        <a:buFontTx/>
        <a:buNone/>
        <a:tabLst/>
        <a:defRPr sz="16800" b="0" i="0" u="none" strike="noStrike" cap="none" spc="-504" baseline="0">
          <a:solidFill>
            <a:srgbClr val="FFFFFF"/>
          </a:solidFill>
          <a:uFillTx/>
          <a:latin typeface="+mj-lt"/>
          <a:ea typeface="+mj-ea"/>
          <a:cs typeface="+mj-cs"/>
          <a:sym typeface="Futura"/>
        </a:defRPr>
      </a:lvl9pPr>
    </p:titleStyle>
    <p:bodyStyle>
      <a:lvl1pPr marL="436562" marR="0" indent="-436562" algn="l" defTabSz="821531" latinLnBrk="0">
        <a:lnSpc>
          <a:spcPct val="80000"/>
        </a:lnSpc>
        <a:spcBef>
          <a:spcPts val="4500"/>
        </a:spcBef>
        <a:spcAft>
          <a:spcPts val="0"/>
        </a:spcAft>
        <a:buClrTx/>
        <a:buSzPct val="30000"/>
        <a:buFont typeface="Lucida Grande"/>
        <a:buBlip>
          <a:blip r:embed="rId23"/>
        </a:buBlip>
        <a:tabLst/>
        <a:defRPr sz="4400" b="0" i="0" u="none" strike="noStrike" cap="none" spc="0" baseline="0">
          <a:solidFill>
            <a:srgbClr val="FFFFFF"/>
          </a:solidFill>
          <a:uFillTx/>
          <a:latin typeface="Arial"/>
          <a:ea typeface="Arial"/>
          <a:cs typeface="Arial"/>
          <a:sym typeface="Arial"/>
        </a:defRPr>
      </a:lvl1pPr>
      <a:lvl2pPr marL="436562" marR="0" indent="-436562" algn="l" defTabSz="821531" latinLnBrk="0">
        <a:lnSpc>
          <a:spcPct val="80000"/>
        </a:lnSpc>
        <a:spcBef>
          <a:spcPts val="4500"/>
        </a:spcBef>
        <a:spcAft>
          <a:spcPts val="0"/>
        </a:spcAft>
        <a:buClrTx/>
        <a:buSzPct val="30000"/>
        <a:buFont typeface="Lucida Grande"/>
        <a:buBlip>
          <a:blip r:embed="rId23"/>
        </a:buBlip>
        <a:tabLst/>
        <a:defRPr sz="4400" b="0" i="0" u="none" strike="noStrike" cap="none" spc="0" baseline="0">
          <a:solidFill>
            <a:srgbClr val="FFFFFF"/>
          </a:solidFill>
          <a:uFillTx/>
          <a:latin typeface="Arial"/>
          <a:ea typeface="Arial"/>
          <a:cs typeface="Arial"/>
          <a:sym typeface="Arial"/>
        </a:defRPr>
      </a:lvl2pPr>
      <a:lvl3pPr marL="436562" marR="0" indent="-436562" algn="l" defTabSz="821531" latinLnBrk="0">
        <a:lnSpc>
          <a:spcPct val="80000"/>
        </a:lnSpc>
        <a:spcBef>
          <a:spcPts val="4500"/>
        </a:spcBef>
        <a:spcAft>
          <a:spcPts val="0"/>
        </a:spcAft>
        <a:buClrTx/>
        <a:buSzPct val="30000"/>
        <a:buFont typeface="Lucida Grande"/>
        <a:buBlip>
          <a:blip r:embed="rId23"/>
        </a:buBlip>
        <a:tabLst/>
        <a:defRPr sz="4400" b="0" i="0" u="none" strike="noStrike" cap="none" spc="0" baseline="0">
          <a:solidFill>
            <a:srgbClr val="FFFFFF"/>
          </a:solidFill>
          <a:uFillTx/>
          <a:latin typeface="Arial"/>
          <a:ea typeface="Arial"/>
          <a:cs typeface="Arial"/>
          <a:sym typeface="Arial"/>
        </a:defRPr>
      </a:lvl3pPr>
      <a:lvl4pPr marL="436562" marR="0" indent="-436562" algn="l" defTabSz="821531" latinLnBrk="0">
        <a:lnSpc>
          <a:spcPct val="80000"/>
        </a:lnSpc>
        <a:spcBef>
          <a:spcPts val="4500"/>
        </a:spcBef>
        <a:spcAft>
          <a:spcPts val="0"/>
        </a:spcAft>
        <a:buClrTx/>
        <a:buSzPct val="30000"/>
        <a:buFont typeface="Lucida Grande"/>
        <a:buBlip>
          <a:blip r:embed="rId23"/>
        </a:buBlip>
        <a:tabLst/>
        <a:defRPr sz="4400" b="0" i="0" u="none" strike="noStrike" cap="none" spc="0" baseline="0">
          <a:solidFill>
            <a:srgbClr val="FFFFFF"/>
          </a:solidFill>
          <a:uFillTx/>
          <a:latin typeface="Arial"/>
          <a:ea typeface="Arial"/>
          <a:cs typeface="Arial"/>
          <a:sym typeface="Arial"/>
        </a:defRPr>
      </a:lvl4pPr>
      <a:lvl5pPr marL="436562" marR="0" indent="-436562" algn="l" defTabSz="821531" latinLnBrk="0">
        <a:lnSpc>
          <a:spcPct val="80000"/>
        </a:lnSpc>
        <a:spcBef>
          <a:spcPts val="4500"/>
        </a:spcBef>
        <a:spcAft>
          <a:spcPts val="0"/>
        </a:spcAft>
        <a:buClrTx/>
        <a:buSzPct val="30000"/>
        <a:buFont typeface="Lucida Grande"/>
        <a:buBlip>
          <a:blip r:embed="rId23"/>
        </a:buBlip>
        <a:tabLst/>
        <a:defRPr sz="4400" b="0" i="0" u="none" strike="noStrike" cap="none" spc="0" baseline="0">
          <a:solidFill>
            <a:srgbClr val="FFFFFF"/>
          </a:solidFill>
          <a:uFillTx/>
          <a:latin typeface="Arial"/>
          <a:ea typeface="Arial"/>
          <a:cs typeface="Arial"/>
          <a:sym typeface="Arial"/>
        </a:defRPr>
      </a:lvl5pPr>
      <a:lvl6pPr marL="13970000" marR="0" indent="-13970000" algn="l" defTabSz="821531" latinLnBrk="0">
        <a:lnSpc>
          <a:spcPct val="80000"/>
        </a:lnSpc>
        <a:spcBef>
          <a:spcPts val="4500"/>
        </a:spcBef>
        <a:spcAft>
          <a:spcPts val="0"/>
        </a:spcAft>
        <a:buClrTx/>
        <a:buSzPct val="30000"/>
        <a:buFont typeface="Lucida Grande"/>
        <a:buBlip>
          <a:blip r:embed="rId23"/>
        </a:buBlip>
        <a:tabLst/>
        <a:defRPr sz="4400" b="0" i="0" u="none" strike="noStrike" cap="none" spc="0" baseline="0">
          <a:solidFill>
            <a:srgbClr val="FFFFFF"/>
          </a:solidFill>
          <a:uFillTx/>
          <a:latin typeface="Arial"/>
          <a:ea typeface="Arial"/>
          <a:cs typeface="Arial"/>
          <a:sym typeface="Arial"/>
        </a:defRPr>
      </a:lvl6pPr>
      <a:lvl7pPr marL="13970000" marR="0" indent="-13970000" algn="l" defTabSz="821531" latinLnBrk="0">
        <a:lnSpc>
          <a:spcPct val="80000"/>
        </a:lnSpc>
        <a:spcBef>
          <a:spcPts val="4500"/>
        </a:spcBef>
        <a:spcAft>
          <a:spcPts val="0"/>
        </a:spcAft>
        <a:buClrTx/>
        <a:buSzPct val="30000"/>
        <a:buFont typeface="Lucida Grande"/>
        <a:buBlip>
          <a:blip r:embed="rId23"/>
        </a:buBlip>
        <a:tabLst/>
        <a:defRPr sz="4400" b="0" i="0" u="none" strike="noStrike" cap="none" spc="0" baseline="0">
          <a:solidFill>
            <a:srgbClr val="FFFFFF"/>
          </a:solidFill>
          <a:uFillTx/>
          <a:latin typeface="Arial"/>
          <a:ea typeface="Arial"/>
          <a:cs typeface="Arial"/>
          <a:sym typeface="Arial"/>
        </a:defRPr>
      </a:lvl7pPr>
      <a:lvl8pPr marL="13970000" marR="0" indent="-13970000" algn="l" defTabSz="821531" latinLnBrk="0">
        <a:lnSpc>
          <a:spcPct val="80000"/>
        </a:lnSpc>
        <a:spcBef>
          <a:spcPts val="4500"/>
        </a:spcBef>
        <a:spcAft>
          <a:spcPts val="0"/>
        </a:spcAft>
        <a:buClrTx/>
        <a:buSzPct val="30000"/>
        <a:buFont typeface="Lucida Grande"/>
        <a:buBlip>
          <a:blip r:embed="rId23"/>
        </a:buBlip>
        <a:tabLst/>
        <a:defRPr sz="4400" b="0" i="0" u="none" strike="noStrike" cap="none" spc="0" baseline="0">
          <a:solidFill>
            <a:srgbClr val="FFFFFF"/>
          </a:solidFill>
          <a:uFillTx/>
          <a:latin typeface="Arial"/>
          <a:ea typeface="Arial"/>
          <a:cs typeface="Arial"/>
          <a:sym typeface="Arial"/>
        </a:defRPr>
      </a:lvl8pPr>
      <a:lvl9pPr marL="13970000" marR="0" indent="-13970000" algn="l" defTabSz="821531" latinLnBrk="0">
        <a:lnSpc>
          <a:spcPct val="80000"/>
        </a:lnSpc>
        <a:spcBef>
          <a:spcPts val="4500"/>
        </a:spcBef>
        <a:spcAft>
          <a:spcPts val="0"/>
        </a:spcAft>
        <a:buClrTx/>
        <a:buSzPct val="30000"/>
        <a:buFont typeface="Lucida Grande"/>
        <a:buBlip>
          <a:blip r:embed="rId23"/>
        </a:buBlip>
        <a:tabLst/>
        <a:defRPr sz="4400" b="0" i="0" u="none" strike="noStrike" cap="none" spc="0" baseline="0">
          <a:solidFill>
            <a:srgbClr val="FFFFFF"/>
          </a:solidFill>
          <a:uFillTx/>
          <a:latin typeface="Arial"/>
          <a:ea typeface="Arial"/>
          <a:cs typeface="Arial"/>
          <a:sym typeface="Arial"/>
        </a:defRPr>
      </a:lvl9pPr>
    </p:bodyStyle>
    <p:otherStyle>
      <a:lvl1pPr marL="0" marR="0" indent="0" algn="ctr" defTabSz="642937" latinLnBrk="0">
        <a:lnSpc>
          <a:spcPct val="100000"/>
        </a:lnSpc>
        <a:spcBef>
          <a:spcPts val="0"/>
        </a:spcBef>
        <a:spcAft>
          <a:spcPts val="0"/>
        </a:spcAft>
        <a:buClrTx/>
        <a:buSzTx/>
        <a:buFontTx/>
        <a:buNone/>
        <a:tabLst/>
        <a:defRPr sz="6600" b="0" i="0" u="none" strike="noStrike" cap="none" spc="-197" baseline="0">
          <a:solidFill>
            <a:schemeClr val="tx1"/>
          </a:solidFill>
          <a:uFillTx/>
          <a:latin typeface="+mn-lt"/>
          <a:ea typeface="+mn-ea"/>
          <a:cs typeface="+mn-cs"/>
          <a:sym typeface="Helvetica Neue UltraLight"/>
        </a:defRPr>
      </a:lvl1pPr>
      <a:lvl2pPr marL="0" marR="0" indent="228600" algn="ctr" defTabSz="642937" latinLnBrk="0">
        <a:lnSpc>
          <a:spcPct val="100000"/>
        </a:lnSpc>
        <a:spcBef>
          <a:spcPts val="0"/>
        </a:spcBef>
        <a:spcAft>
          <a:spcPts val="0"/>
        </a:spcAft>
        <a:buClrTx/>
        <a:buSzTx/>
        <a:buFontTx/>
        <a:buNone/>
        <a:tabLst/>
        <a:defRPr sz="6600" b="0" i="0" u="none" strike="noStrike" cap="none" spc="-197" baseline="0">
          <a:solidFill>
            <a:schemeClr val="tx1"/>
          </a:solidFill>
          <a:uFillTx/>
          <a:latin typeface="+mn-lt"/>
          <a:ea typeface="+mn-ea"/>
          <a:cs typeface="+mn-cs"/>
          <a:sym typeface="Helvetica Neue UltraLight"/>
        </a:defRPr>
      </a:lvl2pPr>
      <a:lvl3pPr marL="0" marR="0" indent="457200" algn="ctr" defTabSz="642937" latinLnBrk="0">
        <a:lnSpc>
          <a:spcPct val="100000"/>
        </a:lnSpc>
        <a:spcBef>
          <a:spcPts val="0"/>
        </a:spcBef>
        <a:spcAft>
          <a:spcPts val="0"/>
        </a:spcAft>
        <a:buClrTx/>
        <a:buSzTx/>
        <a:buFontTx/>
        <a:buNone/>
        <a:tabLst/>
        <a:defRPr sz="6600" b="0" i="0" u="none" strike="noStrike" cap="none" spc="-197" baseline="0">
          <a:solidFill>
            <a:schemeClr val="tx1"/>
          </a:solidFill>
          <a:uFillTx/>
          <a:latin typeface="+mn-lt"/>
          <a:ea typeface="+mn-ea"/>
          <a:cs typeface="+mn-cs"/>
          <a:sym typeface="Helvetica Neue UltraLight"/>
        </a:defRPr>
      </a:lvl3pPr>
      <a:lvl4pPr marL="0" marR="0" indent="685800" algn="ctr" defTabSz="642937" latinLnBrk="0">
        <a:lnSpc>
          <a:spcPct val="100000"/>
        </a:lnSpc>
        <a:spcBef>
          <a:spcPts val="0"/>
        </a:spcBef>
        <a:spcAft>
          <a:spcPts val="0"/>
        </a:spcAft>
        <a:buClrTx/>
        <a:buSzTx/>
        <a:buFontTx/>
        <a:buNone/>
        <a:tabLst/>
        <a:defRPr sz="6600" b="0" i="0" u="none" strike="noStrike" cap="none" spc="-197" baseline="0">
          <a:solidFill>
            <a:schemeClr val="tx1"/>
          </a:solidFill>
          <a:uFillTx/>
          <a:latin typeface="+mn-lt"/>
          <a:ea typeface="+mn-ea"/>
          <a:cs typeface="+mn-cs"/>
          <a:sym typeface="Helvetica Neue UltraLight"/>
        </a:defRPr>
      </a:lvl4pPr>
      <a:lvl5pPr marL="0" marR="0" indent="914400" algn="ctr" defTabSz="642937" latinLnBrk="0">
        <a:lnSpc>
          <a:spcPct val="100000"/>
        </a:lnSpc>
        <a:spcBef>
          <a:spcPts val="0"/>
        </a:spcBef>
        <a:spcAft>
          <a:spcPts val="0"/>
        </a:spcAft>
        <a:buClrTx/>
        <a:buSzTx/>
        <a:buFontTx/>
        <a:buNone/>
        <a:tabLst/>
        <a:defRPr sz="6600" b="0" i="0" u="none" strike="noStrike" cap="none" spc="-197" baseline="0">
          <a:solidFill>
            <a:schemeClr val="tx1"/>
          </a:solidFill>
          <a:uFillTx/>
          <a:latin typeface="+mn-lt"/>
          <a:ea typeface="+mn-ea"/>
          <a:cs typeface="+mn-cs"/>
          <a:sym typeface="Helvetica Neue UltraLight"/>
        </a:defRPr>
      </a:lvl5pPr>
      <a:lvl6pPr marL="0" marR="0" indent="1143000" algn="ctr" defTabSz="642937" latinLnBrk="0">
        <a:lnSpc>
          <a:spcPct val="100000"/>
        </a:lnSpc>
        <a:spcBef>
          <a:spcPts val="0"/>
        </a:spcBef>
        <a:spcAft>
          <a:spcPts val="0"/>
        </a:spcAft>
        <a:buClrTx/>
        <a:buSzTx/>
        <a:buFontTx/>
        <a:buNone/>
        <a:tabLst/>
        <a:defRPr sz="6600" b="0" i="0" u="none" strike="noStrike" cap="none" spc="-197" baseline="0">
          <a:solidFill>
            <a:schemeClr val="tx1"/>
          </a:solidFill>
          <a:uFillTx/>
          <a:latin typeface="+mn-lt"/>
          <a:ea typeface="+mn-ea"/>
          <a:cs typeface="+mn-cs"/>
          <a:sym typeface="Helvetica Neue UltraLight"/>
        </a:defRPr>
      </a:lvl6pPr>
      <a:lvl7pPr marL="0" marR="0" indent="1371600" algn="ctr" defTabSz="642937" latinLnBrk="0">
        <a:lnSpc>
          <a:spcPct val="100000"/>
        </a:lnSpc>
        <a:spcBef>
          <a:spcPts val="0"/>
        </a:spcBef>
        <a:spcAft>
          <a:spcPts val="0"/>
        </a:spcAft>
        <a:buClrTx/>
        <a:buSzTx/>
        <a:buFontTx/>
        <a:buNone/>
        <a:tabLst/>
        <a:defRPr sz="6600" b="0" i="0" u="none" strike="noStrike" cap="none" spc="-197" baseline="0">
          <a:solidFill>
            <a:schemeClr val="tx1"/>
          </a:solidFill>
          <a:uFillTx/>
          <a:latin typeface="+mn-lt"/>
          <a:ea typeface="+mn-ea"/>
          <a:cs typeface="+mn-cs"/>
          <a:sym typeface="Helvetica Neue UltraLight"/>
        </a:defRPr>
      </a:lvl7pPr>
      <a:lvl8pPr marL="0" marR="0" indent="1600200" algn="ctr" defTabSz="642937" latinLnBrk="0">
        <a:lnSpc>
          <a:spcPct val="100000"/>
        </a:lnSpc>
        <a:spcBef>
          <a:spcPts val="0"/>
        </a:spcBef>
        <a:spcAft>
          <a:spcPts val="0"/>
        </a:spcAft>
        <a:buClrTx/>
        <a:buSzTx/>
        <a:buFontTx/>
        <a:buNone/>
        <a:tabLst/>
        <a:defRPr sz="6600" b="0" i="0" u="none" strike="noStrike" cap="none" spc="-197" baseline="0">
          <a:solidFill>
            <a:schemeClr val="tx1"/>
          </a:solidFill>
          <a:uFillTx/>
          <a:latin typeface="+mn-lt"/>
          <a:ea typeface="+mn-ea"/>
          <a:cs typeface="+mn-cs"/>
          <a:sym typeface="Helvetica Neue UltraLight"/>
        </a:defRPr>
      </a:lvl8pPr>
      <a:lvl9pPr marL="0" marR="0" indent="1828800" algn="ctr" defTabSz="642937" latinLnBrk="0">
        <a:lnSpc>
          <a:spcPct val="100000"/>
        </a:lnSpc>
        <a:spcBef>
          <a:spcPts val="0"/>
        </a:spcBef>
        <a:spcAft>
          <a:spcPts val="0"/>
        </a:spcAft>
        <a:buClrTx/>
        <a:buSzTx/>
        <a:buFontTx/>
        <a:buNone/>
        <a:tabLst/>
        <a:defRPr sz="6600" b="0" i="0" u="none" strike="noStrike" cap="none" spc="-197" baseline="0">
          <a:solidFill>
            <a:schemeClr val="tx1"/>
          </a:solidFill>
          <a:uFillTx/>
          <a:latin typeface="+mn-lt"/>
          <a:ea typeface="+mn-ea"/>
          <a:cs typeface="+mn-cs"/>
          <a:sym typeface="Helvetica Neue Ultra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Hacking With Monads"/>
          <p:cNvSpPr txBox="1">
            <a:spLocks noGrp="1"/>
          </p:cNvSpPr>
          <p:nvPr>
            <p:ph type="body" idx="13"/>
          </p:nvPr>
        </p:nvSpPr>
        <p:spPr>
          <a:xfrm>
            <a:off x="3542197" y="2851246"/>
            <a:ext cx="17299607" cy="2509212"/>
          </a:xfrm>
          <a:prstGeom prst="rect">
            <a:avLst/>
          </a:prstGeom>
        </p:spPr>
        <p:txBody>
          <a:bodyPr/>
          <a:lstStyle/>
          <a:p>
            <a:r>
              <a:rPr dirty="0">
                <a:latin typeface="Helvetica Light" panose="020B0403020202020204" pitchFamily="34" charset="0"/>
              </a:rPr>
              <a:t>Hacking With Monads</a:t>
            </a:r>
          </a:p>
        </p:txBody>
      </p:sp>
      <p:sp>
        <p:nvSpPr>
          <p:cNvPr id="237" name="Functional Programming for the blue team"/>
          <p:cNvSpPr txBox="1">
            <a:spLocks noGrp="1"/>
          </p:cNvSpPr>
          <p:nvPr>
            <p:ph type="body" idx="14"/>
          </p:nvPr>
        </p:nvSpPr>
        <p:spPr>
          <a:xfrm>
            <a:off x="518770" y="5924096"/>
            <a:ext cx="23346455" cy="1152879"/>
          </a:xfrm>
          <a:prstGeom prst="rect">
            <a:avLst/>
          </a:prstGeom>
        </p:spPr>
        <p:txBody>
          <a:bodyPr/>
          <a:lstStyle>
            <a:lvl1pPr>
              <a:defRPr sz="5800" spc="986"/>
            </a:lvl1pPr>
          </a:lstStyle>
          <a:p>
            <a:r>
              <a:rPr dirty="0">
                <a:latin typeface="Helvetica Light" panose="020B0403020202020204" pitchFamily="34" charset="0"/>
              </a:rPr>
              <a:t>Functional Programming for the blue team</a:t>
            </a:r>
          </a:p>
        </p:txBody>
      </p:sp>
      <p:sp>
        <p:nvSpPr>
          <p:cNvPr id="5" name="Functional Programming for the blue team">
            <a:extLst>
              <a:ext uri="{FF2B5EF4-FFF2-40B4-BE49-F238E27FC236}">
                <a16:creationId xmlns:a16="http://schemas.microsoft.com/office/drawing/2014/main" id="{4A047594-FB80-254C-971E-5C21170C77E8}"/>
              </a:ext>
            </a:extLst>
          </p:cNvPr>
          <p:cNvSpPr txBox="1">
            <a:spLocks/>
          </p:cNvSpPr>
          <p:nvPr/>
        </p:nvSpPr>
        <p:spPr>
          <a:xfrm>
            <a:off x="7375614" y="7640613"/>
            <a:ext cx="9632765" cy="35850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marL="0" marR="0" indent="0" algn="ctr" defTabSz="821531" latinLnBrk="0">
              <a:lnSpc>
                <a:spcPct val="120000"/>
              </a:lnSpc>
              <a:spcBef>
                <a:spcPts val="6700"/>
              </a:spcBef>
              <a:spcAft>
                <a:spcPts val="0"/>
              </a:spcAft>
              <a:buClr>
                <a:srgbClr val="AAAAAA"/>
              </a:buClr>
              <a:buSzTx/>
              <a:buFont typeface="Lucida Grande"/>
              <a:buNone/>
              <a:tabLst/>
              <a:defRPr sz="5800" b="0" i="0" u="none" strike="noStrike" cap="all" spc="986" baseline="0">
                <a:solidFill>
                  <a:srgbClr val="A7219A"/>
                </a:solidFill>
                <a:uFillTx/>
                <a:latin typeface="Helvetica Neue Thin"/>
                <a:ea typeface="Helvetica Neue Thin"/>
                <a:cs typeface="Helvetica Neue Thin"/>
                <a:sym typeface="Helvetica Neue Thin"/>
              </a:defRPr>
            </a:lvl1pPr>
            <a:lvl2pPr marL="436562" marR="0" indent="-436562" algn="l" defTabSz="821531" latinLnBrk="0">
              <a:lnSpc>
                <a:spcPct val="80000"/>
              </a:lnSpc>
              <a:spcBef>
                <a:spcPts val="4500"/>
              </a:spcBef>
              <a:spcAft>
                <a:spcPts val="0"/>
              </a:spcAft>
              <a:buClrTx/>
              <a:buSzPct val="30000"/>
              <a:buFont typeface="Lucida Grande"/>
              <a:buBlip>
                <a:blip r:embed="rId2"/>
              </a:buBlip>
              <a:tabLst/>
              <a:defRPr sz="4400" b="0" i="0" u="none" strike="noStrike" cap="none" spc="0" baseline="0">
                <a:solidFill>
                  <a:srgbClr val="FFFFFF"/>
                </a:solidFill>
                <a:uFillTx/>
                <a:latin typeface="Arial"/>
                <a:ea typeface="Arial"/>
                <a:cs typeface="Arial"/>
                <a:sym typeface="Arial"/>
              </a:defRPr>
            </a:lvl2pPr>
            <a:lvl3pPr marL="436562" marR="0" indent="-436562" algn="l" defTabSz="821531" latinLnBrk="0">
              <a:lnSpc>
                <a:spcPct val="80000"/>
              </a:lnSpc>
              <a:spcBef>
                <a:spcPts val="4500"/>
              </a:spcBef>
              <a:spcAft>
                <a:spcPts val="0"/>
              </a:spcAft>
              <a:buClrTx/>
              <a:buSzPct val="30000"/>
              <a:buFont typeface="Lucida Grande"/>
              <a:buBlip>
                <a:blip r:embed="rId2"/>
              </a:buBlip>
              <a:tabLst/>
              <a:defRPr sz="4400" b="0" i="0" u="none" strike="noStrike" cap="none" spc="0" baseline="0">
                <a:solidFill>
                  <a:srgbClr val="FFFFFF"/>
                </a:solidFill>
                <a:uFillTx/>
                <a:latin typeface="Arial"/>
                <a:ea typeface="Arial"/>
                <a:cs typeface="Arial"/>
                <a:sym typeface="Arial"/>
              </a:defRPr>
            </a:lvl3pPr>
            <a:lvl4pPr marL="436562" marR="0" indent="-436562" algn="l" defTabSz="821531" latinLnBrk="0">
              <a:lnSpc>
                <a:spcPct val="80000"/>
              </a:lnSpc>
              <a:spcBef>
                <a:spcPts val="4500"/>
              </a:spcBef>
              <a:spcAft>
                <a:spcPts val="0"/>
              </a:spcAft>
              <a:buClrTx/>
              <a:buSzPct val="30000"/>
              <a:buFont typeface="Lucida Grande"/>
              <a:buBlip>
                <a:blip r:embed="rId2"/>
              </a:buBlip>
              <a:tabLst/>
              <a:defRPr sz="4400" b="0" i="0" u="none" strike="noStrike" cap="none" spc="0" baseline="0">
                <a:solidFill>
                  <a:srgbClr val="FFFFFF"/>
                </a:solidFill>
                <a:uFillTx/>
                <a:latin typeface="Arial"/>
                <a:ea typeface="Arial"/>
                <a:cs typeface="Arial"/>
                <a:sym typeface="Arial"/>
              </a:defRPr>
            </a:lvl4pPr>
            <a:lvl5pPr marL="436562" marR="0" indent="-436562" algn="l" defTabSz="821531" latinLnBrk="0">
              <a:lnSpc>
                <a:spcPct val="80000"/>
              </a:lnSpc>
              <a:spcBef>
                <a:spcPts val="4500"/>
              </a:spcBef>
              <a:spcAft>
                <a:spcPts val="0"/>
              </a:spcAft>
              <a:buClrTx/>
              <a:buSzPct val="30000"/>
              <a:buFont typeface="Lucida Grande"/>
              <a:buBlip>
                <a:blip r:embed="rId2"/>
              </a:buBlip>
              <a:tabLst/>
              <a:defRPr sz="4400" b="0" i="0" u="none" strike="noStrike" cap="none" spc="0" baseline="0">
                <a:solidFill>
                  <a:srgbClr val="FFFFFF"/>
                </a:solidFill>
                <a:uFillTx/>
                <a:latin typeface="Arial"/>
                <a:ea typeface="Arial"/>
                <a:cs typeface="Arial"/>
                <a:sym typeface="Arial"/>
              </a:defRPr>
            </a:lvl5pPr>
            <a:lvl6pPr marL="13970000" marR="0" indent="-13970000" algn="l" defTabSz="821531" latinLnBrk="0">
              <a:lnSpc>
                <a:spcPct val="80000"/>
              </a:lnSpc>
              <a:spcBef>
                <a:spcPts val="4500"/>
              </a:spcBef>
              <a:spcAft>
                <a:spcPts val="0"/>
              </a:spcAft>
              <a:buClrTx/>
              <a:buSzPct val="30000"/>
              <a:buFont typeface="Lucida Grande"/>
              <a:buBlip>
                <a:blip r:embed="rId2"/>
              </a:buBlip>
              <a:tabLst/>
              <a:defRPr sz="4400" b="0" i="0" u="none" strike="noStrike" cap="none" spc="0" baseline="0">
                <a:solidFill>
                  <a:srgbClr val="FFFFFF"/>
                </a:solidFill>
                <a:uFillTx/>
                <a:latin typeface="Arial"/>
                <a:ea typeface="Arial"/>
                <a:cs typeface="Arial"/>
                <a:sym typeface="Arial"/>
              </a:defRPr>
            </a:lvl6pPr>
            <a:lvl7pPr marL="13970000" marR="0" indent="-13970000" algn="l" defTabSz="821531" latinLnBrk="0">
              <a:lnSpc>
                <a:spcPct val="80000"/>
              </a:lnSpc>
              <a:spcBef>
                <a:spcPts val="4500"/>
              </a:spcBef>
              <a:spcAft>
                <a:spcPts val="0"/>
              </a:spcAft>
              <a:buClrTx/>
              <a:buSzPct val="30000"/>
              <a:buFont typeface="Lucida Grande"/>
              <a:buBlip>
                <a:blip r:embed="rId2"/>
              </a:buBlip>
              <a:tabLst/>
              <a:defRPr sz="4400" b="0" i="0" u="none" strike="noStrike" cap="none" spc="0" baseline="0">
                <a:solidFill>
                  <a:srgbClr val="FFFFFF"/>
                </a:solidFill>
                <a:uFillTx/>
                <a:latin typeface="Arial"/>
                <a:ea typeface="Arial"/>
                <a:cs typeface="Arial"/>
                <a:sym typeface="Arial"/>
              </a:defRPr>
            </a:lvl7pPr>
            <a:lvl8pPr marL="13970000" marR="0" indent="-13970000" algn="l" defTabSz="821531" latinLnBrk="0">
              <a:lnSpc>
                <a:spcPct val="80000"/>
              </a:lnSpc>
              <a:spcBef>
                <a:spcPts val="4500"/>
              </a:spcBef>
              <a:spcAft>
                <a:spcPts val="0"/>
              </a:spcAft>
              <a:buClrTx/>
              <a:buSzPct val="30000"/>
              <a:buFont typeface="Lucida Grande"/>
              <a:buBlip>
                <a:blip r:embed="rId2"/>
              </a:buBlip>
              <a:tabLst/>
              <a:defRPr sz="4400" b="0" i="0" u="none" strike="noStrike" cap="none" spc="0" baseline="0">
                <a:solidFill>
                  <a:srgbClr val="FFFFFF"/>
                </a:solidFill>
                <a:uFillTx/>
                <a:latin typeface="Arial"/>
                <a:ea typeface="Arial"/>
                <a:cs typeface="Arial"/>
                <a:sym typeface="Arial"/>
              </a:defRPr>
            </a:lvl8pPr>
            <a:lvl9pPr marL="13970000" marR="0" indent="-13970000" algn="l" defTabSz="821531" latinLnBrk="0">
              <a:lnSpc>
                <a:spcPct val="80000"/>
              </a:lnSpc>
              <a:spcBef>
                <a:spcPts val="4500"/>
              </a:spcBef>
              <a:spcAft>
                <a:spcPts val="0"/>
              </a:spcAft>
              <a:buClrTx/>
              <a:buSzPct val="30000"/>
              <a:buFont typeface="Lucida Grande"/>
              <a:buBlip>
                <a:blip r:embed="rId2"/>
              </a:buBlip>
              <a:tabLst/>
              <a:defRPr sz="4400" b="0" i="0" u="none" strike="noStrike" cap="none" spc="0" baseline="0">
                <a:solidFill>
                  <a:srgbClr val="FFFFFF"/>
                </a:solidFill>
                <a:uFillTx/>
                <a:latin typeface="Arial"/>
                <a:ea typeface="Arial"/>
                <a:cs typeface="Arial"/>
                <a:sym typeface="Arial"/>
              </a:defRPr>
            </a:lvl9pPr>
          </a:lstStyle>
          <a:p>
            <a:pPr hangingPunct="1"/>
            <a:r>
              <a:rPr lang="en-US" sz="7200" dirty="0">
                <a:solidFill>
                  <a:schemeClr val="accent1"/>
                </a:solidFill>
                <a:latin typeface="Helvetica Light" panose="020B0403020202020204" pitchFamily="34" charset="0"/>
              </a:rPr>
              <a:t>DEF CON 27</a:t>
            </a:r>
          </a:p>
          <a:p>
            <a:pPr hangingPunct="1"/>
            <a:r>
              <a:rPr lang="en-US" sz="7200" dirty="0">
                <a:solidFill>
                  <a:schemeClr val="accent1"/>
                </a:solidFill>
                <a:latin typeface="Helvetica Light" panose="020B0403020202020204" pitchFamily="34" charset="0"/>
              </a:rPr>
              <a:t>AUGUST 10, 2019</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A Word About Types"/>
          <p:cNvSpPr txBox="1">
            <a:spLocks noGrp="1"/>
          </p:cNvSpPr>
          <p:nvPr>
            <p:ph type="body" idx="13"/>
          </p:nvPr>
        </p:nvSpPr>
        <p:spPr>
          <a:xfrm>
            <a:off x="190402" y="1488189"/>
            <a:ext cx="23433183" cy="2057037"/>
          </a:xfrm>
          <a:prstGeom prst="rect">
            <a:avLst/>
          </a:prstGeom>
        </p:spPr>
        <p:txBody>
          <a:bodyPr wrap="square"/>
          <a:lstStyle>
            <a:lvl1pPr algn="l">
              <a:defRPr sz="11000">
                <a:latin typeface="+mn-lt"/>
                <a:ea typeface="+mn-ea"/>
                <a:cs typeface="+mn-cs"/>
                <a:sym typeface="Helvetica Neue Light"/>
              </a:defRPr>
            </a:lvl1pPr>
          </a:lstStyle>
          <a:p>
            <a:r>
              <a:rPr dirty="0">
                <a:latin typeface="Helvetica" pitchFamily="2" charset="0"/>
              </a:rPr>
              <a:t>A Word About </a:t>
            </a:r>
            <a:r>
              <a:rPr lang="en-US" dirty="0">
                <a:latin typeface="Helvetica" pitchFamily="2" charset="0"/>
              </a:rPr>
              <a:t>Equality</a:t>
            </a:r>
            <a:endParaRPr dirty="0">
              <a:latin typeface="Helvetica" pitchFamily="2" charset="0"/>
            </a:endParaRPr>
          </a:p>
        </p:txBody>
      </p:sp>
      <p:sp>
        <p:nvSpPr>
          <p:cNvPr id="334" name="When we declare a variable:            Var a : Int = 256…"/>
          <p:cNvSpPr txBox="1"/>
          <p:nvPr/>
        </p:nvSpPr>
        <p:spPr>
          <a:xfrm>
            <a:off x="190403" y="4148522"/>
            <a:ext cx="23433182" cy="68640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a:lnSpc>
                <a:spcPct val="100000"/>
              </a:lnSpc>
              <a:defRPr sz="6500">
                <a:solidFill>
                  <a:srgbClr val="DCDEE0"/>
                </a:solidFill>
              </a:defRPr>
            </a:pPr>
            <a:r>
              <a:rPr lang="en-US" dirty="0">
                <a:solidFill>
                  <a:schemeClr val="tx2"/>
                </a:solidFill>
                <a:latin typeface="Helvetica" pitchFamily="2" charset="0"/>
              </a:rPr>
              <a:t>That interchangeability means that one of those symbols can be substituted for the other, anywhere in your program, and the </a:t>
            </a:r>
            <a:r>
              <a:rPr lang="en-US" i="1" dirty="0">
                <a:solidFill>
                  <a:schemeClr val="tx2"/>
                </a:solidFill>
                <a:latin typeface="Helvetica" pitchFamily="2" charset="0"/>
              </a:rPr>
              <a:t>output of the program will be the same</a:t>
            </a:r>
            <a:r>
              <a:rPr lang="en-US" dirty="0">
                <a:solidFill>
                  <a:schemeClr val="tx2"/>
                </a:solidFill>
                <a:latin typeface="Helvetica" pitchFamily="2" charset="0"/>
              </a:rPr>
              <a:t>. </a:t>
            </a:r>
          </a:p>
          <a:p>
            <a:pPr>
              <a:lnSpc>
                <a:spcPct val="100000"/>
              </a:lnSpc>
              <a:defRPr sz="6500">
                <a:solidFill>
                  <a:srgbClr val="DCDEE0"/>
                </a:solidFill>
              </a:defRPr>
            </a:pPr>
            <a:r>
              <a:rPr lang="en-US" dirty="0">
                <a:solidFill>
                  <a:schemeClr val="tx2"/>
                </a:solidFill>
                <a:latin typeface="Helvetica" pitchFamily="2" charset="0"/>
              </a:rPr>
              <a:t>There's a name for that:</a:t>
            </a:r>
            <a:r>
              <a:rPr lang="en-US" dirty="0">
                <a:solidFill>
                  <a:schemeClr val="accent2">
                    <a:hueOff val="-2473793"/>
                    <a:satOff val="-50209"/>
                    <a:lumOff val="23543"/>
                  </a:schemeClr>
                </a:solidFill>
                <a:latin typeface="Helvetica" pitchFamily="2" charset="0"/>
              </a:rPr>
              <a:t> </a:t>
            </a:r>
            <a:r>
              <a:rPr lang="en-US" i="1" dirty="0">
                <a:solidFill>
                  <a:schemeClr val="accent2">
                    <a:hueOff val="-2473793"/>
                    <a:satOff val="-50209"/>
                    <a:lumOff val="23543"/>
                  </a:schemeClr>
                </a:solidFill>
                <a:latin typeface="Helvetica" pitchFamily="2" charset="0"/>
              </a:rPr>
              <a:t>referential transparency</a:t>
            </a:r>
            <a:r>
              <a:rPr lang="en-US" dirty="0">
                <a:solidFill>
                  <a:schemeClr val="accent2">
                    <a:hueOff val="-2473793"/>
                    <a:satOff val="-50209"/>
                    <a:lumOff val="23543"/>
                  </a:schemeClr>
                </a:solidFill>
                <a:latin typeface="Helvetica" pitchFamily="2" charset="0"/>
              </a:rPr>
              <a:t>.</a:t>
            </a:r>
          </a:p>
          <a:p>
            <a:pPr>
              <a:lnSpc>
                <a:spcPct val="100000"/>
              </a:lnSpc>
              <a:defRPr sz="6500">
                <a:solidFill>
                  <a:srgbClr val="DCDEE0"/>
                </a:solidFill>
              </a:defRPr>
            </a:pPr>
            <a:r>
              <a:rPr lang="en-US" dirty="0">
                <a:solidFill>
                  <a:schemeClr val="accent2">
                    <a:hueOff val="-2473793"/>
                    <a:satOff val="-50209"/>
                    <a:lumOff val="23543"/>
                  </a:schemeClr>
                </a:solidFill>
                <a:latin typeface="Helvetica" pitchFamily="2" charset="0"/>
              </a:rPr>
              <a:t>It's a good thing.</a:t>
            </a:r>
            <a:endParaRPr lang="en-US" dirty="0">
              <a:solidFill>
                <a:srgbClr val="6FBF40"/>
              </a:solidFill>
              <a:latin typeface="Helvetica" pitchFamily="2" charset="0"/>
            </a:endParaRPr>
          </a:p>
        </p:txBody>
      </p:sp>
    </p:spTree>
    <p:extLst>
      <p:ext uri="{BB962C8B-B14F-4D97-AF65-F5344CB8AC3E}">
        <p14:creationId xmlns:p14="http://schemas.microsoft.com/office/powerpoint/2010/main" val="217143798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Programs"/>
          <p:cNvSpPr txBox="1">
            <a:spLocks noGrp="1"/>
          </p:cNvSpPr>
          <p:nvPr>
            <p:ph type="body" idx="13"/>
          </p:nvPr>
        </p:nvSpPr>
        <p:spPr>
          <a:xfrm>
            <a:off x="190402" y="1262133"/>
            <a:ext cx="23433183" cy="2509147"/>
          </a:xfrm>
          <a:prstGeom prst="rect">
            <a:avLst/>
          </a:prstGeom>
        </p:spPr>
        <p:txBody>
          <a:bodyPr wrap="square"/>
          <a:lstStyle>
            <a:lvl1pPr algn="l">
              <a:defRPr>
                <a:latin typeface="+mn-lt"/>
                <a:ea typeface="+mn-ea"/>
                <a:cs typeface="+mn-cs"/>
                <a:sym typeface="Helvetica Neue Light"/>
              </a:defRPr>
            </a:lvl1pPr>
          </a:lstStyle>
          <a:p>
            <a:r>
              <a:rPr dirty="0">
                <a:latin typeface="Helvetica" pitchFamily="2" charset="0"/>
              </a:rPr>
              <a:t>Programs</a:t>
            </a:r>
          </a:p>
        </p:txBody>
      </p:sp>
      <p:sp>
        <p:nvSpPr>
          <p:cNvPr id="281" name="Programs don't exist in mathematics. Symbols exist. Expressions exist."/>
          <p:cNvSpPr txBox="1"/>
          <p:nvPr/>
        </p:nvSpPr>
        <p:spPr>
          <a:xfrm>
            <a:off x="400397" y="3777182"/>
            <a:ext cx="12724533" cy="34035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defRPr sz="6000">
                <a:solidFill>
                  <a:schemeClr val="accent2">
                    <a:hueOff val="-2473793"/>
                    <a:satOff val="-50209"/>
                    <a:lumOff val="23543"/>
                  </a:schemeClr>
                </a:solidFill>
              </a:defRPr>
            </a:pPr>
            <a:r>
              <a:rPr dirty="0">
                <a:latin typeface="Helvetica" pitchFamily="2" charset="0"/>
              </a:rPr>
              <a:t>Programs don't exist in mathematics. Symbols exist.</a:t>
            </a:r>
            <a:br>
              <a:rPr dirty="0">
                <a:latin typeface="Helvetica" pitchFamily="2" charset="0"/>
              </a:rPr>
            </a:br>
            <a:r>
              <a:rPr dirty="0">
                <a:latin typeface="Helvetica" pitchFamily="2" charset="0"/>
              </a:rPr>
              <a:t>Expressions exist.</a:t>
            </a:r>
          </a:p>
        </p:txBody>
      </p:sp>
      <p:sp>
        <p:nvSpPr>
          <p:cNvPr id="282" name="Programs are real-world entities. They have behavior that changes based on their internal state."/>
          <p:cNvSpPr txBox="1"/>
          <p:nvPr/>
        </p:nvSpPr>
        <p:spPr>
          <a:xfrm>
            <a:off x="375840" y="7730643"/>
            <a:ext cx="21368148" cy="2295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defRPr sz="6000">
                <a:solidFill>
                  <a:schemeClr val="accent5">
                    <a:hueOff val="-444211"/>
                    <a:satOff val="-14915"/>
                    <a:lumOff val="22857"/>
                  </a:schemeClr>
                </a:solidFill>
              </a:defRPr>
            </a:lvl1pPr>
          </a:lstStyle>
          <a:p>
            <a:r>
              <a:rPr dirty="0">
                <a:latin typeface="Helvetica" pitchFamily="2" charset="0"/>
              </a:rPr>
              <a:t>Programs are real-world entities. They have behavior that changes based on their internal state.</a:t>
            </a:r>
          </a:p>
        </p:txBody>
      </p:sp>
      <p:sp>
        <p:nvSpPr>
          <p:cNvPr id="283" name="A program, just like the computer it runs on, is a state machine."/>
          <p:cNvSpPr txBox="1"/>
          <p:nvPr/>
        </p:nvSpPr>
        <p:spPr>
          <a:xfrm>
            <a:off x="375840" y="10637531"/>
            <a:ext cx="21609746" cy="11875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defRPr sz="6000">
                <a:solidFill>
                  <a:schemeClr val="accent3"/>
                </a:solidFill>
              </a:defRPr>
            </a:lvl1pPr>
          </a:lstStyle>
          <a:p>
            <a:r>
              <a:rPr dirty="0">
                <a:latin typeface="Helvetica" pitchFamily="2" charset="0"/>
              </a:rPr>
              <a:t>A program, just like the computer it runs on, is a state machine.</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tate Machines"/>
          <p:cNvSpPr txBox="1">
            <a:spLocks noGrp="1"/>
          </p:cNvSpPr>
          <p:nvPr>
            <p:ph type="body" idx="13"/>
          </p:nvPr>
        </p:nvSpPr>
        <p:spPr>
          <a:xfrm>
            <a:off x="190402" y="1262133"/>
            <a:ext cx="23433183" cy="2509147"/>
          </a:xfrm>
          <a:prstGeom prst="rect">
            <a:avLst/>
          </a:prstGeom>
        </p:spPr>
        <p:txBody>
          <a:bodyPr wrap="square"/>
          <a:lstStyle>
            <a:lvl1pPr algn="l">
              <a:defRPr>
                <a:latin typeface="+mn-lt"/>
                <a:ea typeface="+mn-ea"/>
                <a:cs typeface="+mn-cs"/>
                <a:sym typeface="Helvetica Neue Light"/>
              </a:defRPr>
            </a:lvl1pPr>
          </a:lstStyle>
          <a:p>
            <a:r>
              <a:rPr dirty="0">
                <a:latin typeface="Helvetica" pitchFamily="2" charset="0"/>
              </a:rPr>
              <a:t>State Machines</a:t>
            </a:r>
          </a:p>
        </p:txBody>
      </p:sp>
      <p:sp>
        <p:nvSpPr>
          <p:cNvPr id="287" name="A state machine will change behavior based on its rules and input."/>
          <p:cNvSpPr txBox="1"/>
          <p:nvPr/>
        </p:nvSpPr>
        <p:spPr>
          <a:xfrm>
            <a:off x="380851" y="4466664"/>
            <a:ext cx="23622298" cy="11875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defRPr sz="6000">
                <a:solidFill>
                  <a:srgbClr val="DCDEE0"/>
                </a:solidFill>
              </a:defRPr>
            </a:lvl1pPr>
          </a:lstStyle>
          <a:p>
            <a:r>
              <a:rPr dirty="0">
                <a:latin typeface="Helvetica" pitchFamily="2" charset="0"/>
              </a:rPr>
              <a:t>A state machine will change behavior based on its rules and input.</a:t>
            </a:r>
          </a:p>
        </p:txBody>
      </p:sp>
      <p:sp>
        <p:nvSpPr>
          <p:cNvPr id="288" name="Programmers define those rules."/>
          <p:cNvSpPr txBox="1"/>
          <p:nvPr/>
        </p:nvSpPr>
        <p:spPr>
          <a:xfrm>
            <a:off x="452040" y="6696375"/>
            <a:ext cx="11389222" cy="11875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defRPr sz="6000">
                <a:solidFill>
                  <a:schemeClr val="accent4">
                    <a:hueOff val="384618"/>
                    <a:satOff val="3869"/>
                    <a:lumOff val="5802"/>
                  </a:schemeClr>
                </a:solidFill>
              </a:defRPr>
            </a:lvl1pPr>
          </a:lstStyle>
          <a:p>
            <a:r>
              <a:rPr dirty="0">
                <a:latin typeface="Helvetica" pitchFamily="2" charset="0"/>
              </a:rPr>
              <a:t>Programmers define those rules.</a:t>
            </a:r>
          </a:p>
        </p:txBody>
      </p:sp>
      <p:sp>
        <p:nvSpPr>
          <p:cNvPr id="289" name="Failing to anticipate any input for any program state can create behavior that is unwanted or undefined."/>
          <p:cNvSpPr txBox="1"/>
          <p:nvPr/>
        </p:nvSpPr>
        <p:spPr>
          <a:xfrm>
            <a:off x="452040" y="8615975"/>
            <a:ext cx="21368148" cy="2295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defRPr sz="6000">
                <a:solidFill>
                  <a:schemeClr val="accent3"/>
                </a:solidFill>
              </a:defRPr>
            </a:lvl1pPr>
          </a:lstStyle>
          <a:p>
            <a:r>
              <a:rPr dirty="0">
                <a:latin typeface="Helvetica" pitchFamily="2" charset="0"/>
              </a:rPr>
              <a:t>Failing to anticipate any input for any program state can create behavior that is unwanted or undefined.</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rogram Complexity"/>
          <p:cNvSpPr txBox="1">
            <a:spLocks noGrp="1"/>
          </p:cNvSpPr>
          <p:nvPr>
            <p:ph type="body" idx="13"/>
          </p:nvPr>
        </p:nvSpPr>
        <p:spPr>
          <a:xfrm>
            <a:off x="190402" y="1262133"/>
            <a:ext cx="23433183" cy="2509147"/>
          </a:xfrm>
          <a:prstGeom prst="rect">
            <a:avLst/>
          </a:prstGeom>
        </p:spPr>
        <p:txBody>
          <a:bodyPr wrap="square"/>
          <a:lstStyle>
            <a:lvl1pPr algn="l">
              <a:defRPr>
                <a:latin typeface="+mn-lt"/>
                <a:ea typeface="+mn-ea"/>
                <a:cs typeface="+mn-cs"/>
                <a:sym typeface="Helvetica Neue Light"/>
              </a:defRPr>
            </a:lvl1pPr>
          </a:lstStyle>
          <a:p>
            <a:r>
              <a:rPr dirty="0">
                <a:latin typeface="Helvetica" pitchFamily="2" charset="0"/>
              </a:rPr>
              <a:t>Program Complexity</a:t>
            </a:r>
          </a:p>
        </p:txBody>
      </p:sp>
      <p:sp>
        <p:nvSpPr>
          <p:cNvPr id="293" name="The complexity of a program arises from the total number of internal states it can have."/>
          <p:cNvSpPr txBox="1"/>
          <p:nvPr/>
        </p:nvSpPr>
        <p:spPr>
          <a:xfrm>
            <a:off x="452040" y="4202688"/>
            <a:ext cx="21368148" cy="2295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defRPr sz="6000">
                <a:solidFill>
                  <a:srgbClr val="DCDEE0"/>
                </a:solidFill>
              </a:defRPr>
            </a:lvl1pPr>
          </a:lstStyle>
          <a:p>
            <a:r>
              <a:rPr dirty="0">
                <a:latin typeface="Helvetica" pitchFamily="2" charset="0"/>
              </a:rPr>
              <a:t>The complexity of a program arises from the total number of internal states it can have.</a:t>
            </a:r>
          </a:p>
        </p:txBody>
      </p:sp>
      <p:sp>
        <p:nvSpPr>
          <p:cNvPr id="294" name="Managing complexity becomes harder as the total number of possible states rises."/>
          <p:cNvSpPr txBox="1"/>
          <p:nvPr/>
        </p:nvSpPr>
        <p:spPr>
          <a:xfrm>
            <a:off x="426640" y="6950375"/>
            <a:ext cx="21017211" cy="2295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defRPr sz="6000">
                <a:solidFill>
                  <a:schemeClr val="accent4">
                    <a:hueOff val="384618"/>
                    <a:satOff val="3869"/>
                    <a:lumOff val="5802"/>
                  </a:schemeClr>
                </a:solidFill>
              </a:defRPr>
            </a:lvl1pPr>
          </a:lstStyle>
          <a:p>
            <a:r>
              <a:rPr dirty="0">
                <a:latin typeface="Helvetica" pitchFamily="2" charset="0"/>
              </a:rPr>
              <a:t>Managing complexity becomes harder as the total number of possible states rises.</a:t>
            </a:r>
          </a:p>
        </p:txBody>
      </p:sp>
      <p:sp>
        <p:nvSpPr>
          <p:cNvPr id="295" name="This number rises as you add features."/>
          <p:cNvSpPr txBox="1"/>
          <p:nvPr/>
        </p:nvSpPr>
        <p:spPr>
          <a:xfrm>
            <a:off x="452040" y="9728773"/>
            <a:ext cx="21368148" cy="11875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defRPr sz="6000">
                <a:solidFill>
                  <a:schemeClr val="accent3"/>
                </a:solidFill>
              </a:defRPr>
            </a:lvl1pPr>
          </a:lstStyle>
          <a:p>
            <a:r>
              <a:rPr dirty="0">
                <a:latin typeface="Helvetica" pitchFamily="2" charset="0"/>
              </a:rPr>
              <a:t>This number rises as you add features.</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What Have We Tried?"/>
          <p:cNvSpPr txBox="1">
            <a:spLocks noGrp="1"/>
          </p:cNvSpPr>
          <p:nvPr>
            <p:ph type="body" idx="13"/>
          </p:nvPr>
        </p:nvSpPr>
        <p:spPr>
          <a:xfrm>
            <a:off x="190402" y="1488188"/>
            <a:ext cx="23433183" cy="2057037"/>
          </a:xfrm>
          <a:prstGeom prst="rect">
            <a:avLst/>
          </a:prstGeom>
        </p:spPr>
        <p:txBody>
          <a:bodyPr wrap="square"/>
          <a:lstStyle>
            <a:lvl1pPr algn="l">
              <a:defRPr sz="11000">
                <a:latin typeface="+mn-lt"/>
                <a:ea typeface="+mn-ea"/>
                <a:cs typeface="+mn-cs"/>
                <a:sym typeface="Helvetica Neue Light"/>
              </a:defRPr>
            </a:lvl1pPr>
          </a:lstStyle>
          <a:p>
            <a:r>
              <a:rPr dirty="0">
                <a:latin typeface="Helvetica" pitchFamily="2" charset="0"/>
              </a:rPr>
              <a:t>What Have We Tried?</a:t>
            </a:r>
          </a:p>
        </p:txBody>
      </p:sp>
      <p:sp>
        <p:nvSpPr>
          <p:cNvPr id="299" name="1930s: Turing machine and lambda calculus created…"/>
          <p:cNvSpPr txBox="1"/>
          <p:nvPr/>
        </p:nvSpPr>
        <p:spPr>
          <a:xfrm>
            <a:off x="689521" y="3526476"/>
            <a:ext cx="21368147" cy="86468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marL="740833" indent="-740833">
              <a:buClrTx/>
              <a:buSzPct val="75000"/>
              <a:buFontTx/>
              <a:buChar char="•"/>
              <a:defRPr sz="5000">
                <a:solidFill>
                  <a:srgbClr val="DCDEE0"/>
                </a:solidFill>
              </a:defRPr>
            </a:pPr>
            <a:r>
              <a:rPr sz="5400" dirty="0">
                <a:latin typeface="Helvetica" pitchFamily="2" charset="0"/>
              </a:rPr>
              <a:t>1930s: Turing </a:t>
            </a:r>
            <a:r>
              <a:rPr lang="en-US" sz="5400" dirty="0">
                <a:latin typeface="Helvetica" pitchFamily="2" charset="0"/>
              </a:rPr>
              <a:t>M</a:t>
            </a:r>
            <a:r>
              <a:rPr sz="5400" dirty="0">
                <a:latin typeface="Helvetica" pitchFamily="2" charset="0"/>
              </a:rPr>
              <a:t>achine and </a:t>
            </a:r>
            <a:r>
              <a:rPr lang="en-US" sz="5400" dirty="0">
                <a:latin typeface="Helvetica" pitchFamily="2" charset="0"/>
              </a:rPr>
              <a:t>L</a:t>
            </a:r>
            <a:r>
              <a:rPr sz="5400" dirty="0">
                <a:latin typeface="Helvetica" pitchFamily="2" charset="0"/>
              </a:rPr>
              <a:t>ambda </a:t>
            </a:r>
            <a:r>
              <a:rPr lang="en-US" sz="5400" dirty="0">
                <a:latin typeface="Helvetica" pitchFamily="2" charset="0"/>
              </a:rPr>
              <a:t>C</a:t>
            </a:r>
            <a:r>
              <a:rPr sz="5400" dirty="0">
                <a:latin typeface="Helvetica" pitchFamily="2" charset="0"/>
              </a:rPr>
              <a:t>alculus</a:t>
            </a:r>
          </a:p>
          <a:p>
            <a:pPr marL="740833" indent="-740833">
              <a:buClrTx/>
              <a:buSzPct val="75000"/>
              <a:buFontTx/>
              <a:buChar char="•"/>
              <a:defRPr sz="5000">
                <a:solidFill>
                  <a:srgbClr val="DCDEE0"/>
                </a:solidFill>
              </a:defRPr>
            </a:pPr>
            <a:r>
              <a:rPr sz="5400" dirty="0">
                <a:latin typeface="Helvetica" pitchFamily="2" charset="0"/>
              </a:rPr>
              <a:t>1950s: COBOL and Fortran introduced</a:t>
            </a:r>
          </a:p>
          <a:p>
            <a:pPr marL="740833" indent="-740833">
              <a:buClrTx/>
              <a:buSzPct val="75000"/>
              <a:buFontTx/>
              <a:buChar char="•"/>
              <a:defRPr sz="5000">
                <a:solidFill>
                  <a:srgbClr val="DCDEE0"/>
                </a:solidFill>
              </a:defRPr>
            </a:pPr>
            <a:r>
              <a:rPr sz="5400" dirty="0">
                <a:latin typeface="Helvetica" pitchFamily="2" charset="0"/>
              </a:rPr>
              <a:t>1960s: Simula, the first object-oriented language</a:t>
            </a:r>
            <a:br>
              <a:rPr sz="5400" dirty="0">
                <a:latin typeface="Helvetica" pitchFamily="2" charset="0"/>
              </a:rPr>
            </a:br>
            <a:r>
              <a:rPr sz="5400" dirty="0">
                <a:latin typeface="Helvetica" pitchFamily="2" charset="0"/>
              </a:rPr>
              <a:t>            Edsger Dijkstra writes "GOTO Considered Harmful"</a:t>
            </a:r>
          </a:p>
          <a:p>
            <a:pPr marL="740833" indent="-740833">
              <a:buClrTx/>
              <a:buSzPct val="75000"/>
              <a:buFontTx/>
              <a:buChar char="•"/>
              <a:defRPr sz="5000">
                <a:solidFill>
                  <a:srgbClr val="DCDEE0"/>
                </a:solidFill>
              </a:defRPr>
            </a:pPr>
            <a:r>
              <a:rPr sz="5400" dirty="0">
                <a:latin typeface="Helvetica" pitchFamily="2" charset="0"/>
              </a:rPr>
              <a:t>1970s: Alan Kay and team, inspired by Simula, create and refine</a:t>
            </a:r>
            <a:br>
              <a:rPr sz="5400" dirty="0">
                <a:latin typeface="Helvetica" pitchFamily="2" charset="0"/>
              </a:rPr>
            </a:br>
            <a:r>
              <a:rPr sz="5400" dirty="0">
                <a:latin typeface="Helvetica" pitchFamily="2" charset="0"/>
              </a:rPr>
              <a:t>            Smalltalk at Xerox Palo Alto Research Center</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1980s: 4th Generation Language builders try to eliminate programmers.…"/>
          <p:cNvSpPr txBox="1"/>
          <p:nvPr/>
        </p:nvSpPr>
        <p:spPr>
          <a:xfrm>
            <a:off x="650081" y="4298835"/>
            <a:ext cx="21059546" cy="71021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marL="740833" indent="-740833">
              <a:buClrTx/>
              <a:buSzPct val="75000"/>
              <a:buFontTx/>
              <a:buChar char="•"/>
              <a:defRPr sz="5000">
                <a:solidFill>
                  <a:srgbClr val="DCDEE0"/>
                </a:solidFill>
              </a:defRPr>
            </a:pPr>
            <a:r>
              <a:rPr sz="4800" dirty="0">
                <a:latin typeface="Helvetica" pitchFamily="2" charset="0"/>
              </a:rPr>
              <a:t>1980s: 4th Generation Language builders try to eliminate programmers.</a:t>
            </a:r>
          </a:p>
          <a:p>
            <a:pPr marL="740833" indent="-740833">
              <a:buClrTx/>
              <a:buSzPct val="75000"/>
              <a:buFontTx/>
              <a:buChar char="•"/>
              <a:defRPr sz="5000">
                <a:solidFill>
                  <a:srgbClr val="DCDEE0"/>
                </a:solidFill>
              </a:defRPr>
            </a:pPr>
            <a:r>
              <a:rPr sz="4800" dirty="0">
                <a:latin typeface="Helvetica" pitchFamily="2" charset="0"/>
              </a:rPr>
              <a:t>1995: </a:t>
            </a:r>
            <a:r>
              <a:rPr sz="4800" i="1" dirty="0">
                <a:latin typeface="Helvetica" pitchFamily="2" charset="0"/>
              </a:rPr>
              <a:t>Design Patterns</a:t>
            </a:r>
            <a:r>
              <a:rPr sz="4800" dirty="0">
                <a:latin typeface="Helvetica" pitchFamily="2" charset="0"/>
              </a:rPr>
              <a:t> by Gamma, Helm, Johnson, Vlissides</a:t>
            </a:r>
          </a:p>
          <a:p>
            <a:pPr marL="740833" indent="-740833">
              <a:buClrTx/>
              <a:buSzPct val="75000"/>
              <a:buFontTx/>
              <a:buChar char="•"/>
              <a:defRPr sz="5000">
                <a:solidFill>
                  <a:srgbClr val="DCDEE0"/>
                </a:solidFill>
              </a:defRPr>
            </a:pPr>
            <a:r>
              <a:rPr sz="4800" dirty="0">
                <a:latin typeface="Helvetica" pitchFamily="2" charset="0"/>
              </a:rPr>
              <a:t>1995-2005: ZOMG, DESIGN PATTERNS</a:t>
            </a:r>
          </a:p>
          <a:p>
            <a:pPr marL="740833" indent="-740833">
              <a:buClrTx/>
              <a:buSzPct val="75000"/>
              <a:buFontTx/>
              <a:buChar char="•"/>
              <a:defRPr sz="5000">
                <a:solidFill>
                  <a:srgbClr val="DCDEE0"/>
                </a:solidFill>
              </a:defRPr>
            </a:pPr>
            <a:r>
              <a:rPr sz="4800" dirty="0">
                <a:latin typeface="Helvetica" pitchFamily="2" charset="0"/>
              </a:rPr>
              <a:t>2005-06: We can't make the CPU faster without burning down your office, so here's multiple cores. Learn concurrency. Good luck. -- AMD and Intel</a:t>
            </a:r>
          </a:p>
        </p:txBody>
      </p:sp>
      <p:sp>
        <p:nvSpPr>
          <p:cNvPr id="303" name="What Have We Tried?"/>
          <p:cNvSpPr txBox="1"/>
          <p:nvPr/>
        </p:nvSpPr>
        <p:spPr>
          <a:xfrm>
            <a:off x="190402" y="1488188"/>
            <a:ext cx="23433183" cy="20570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defRPr sz="11000">
                <a:solidFill>
                  <a:srgbClr val="FFFFFF"/>
                </a:solidFill>
                <a:latin typeface="+mn-lt"/>
                <a:ea typeface="+mn-ea"/>
                <a:cs typeface="+mn-cs"/>
                <a:sym typeface="Helvetica Neue Light"/>
              </a:defRPr>
            </a:lvl1pPr>
          </a:lstStyle>
          <a:p>
            <a:r>
              <a:rPr dirty="0">
                <a:latin typeface="Helvetica" pitchFamily="2" charset="0"/>
              </a:rPr>
              <a:t>What Have We Tried?</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Object-oriented design tries to manage complexity by breaking apart a program into a community of miniature programs, each of which contains its own data and methods for doing its job.…"/>
          <p:cNvSpPr txBox="1"/>
          <p:nvPr/>
        </p:nvSpPr>
        <p:spPr>
          <a:xfrm>
            <a:off x="650080" y="3746906"/>
            <a:ext cx="22513827" cy="73487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marL="740833" indent="-740833">
              <a:buClrTx/>
              <a:buSzPct val="75000"/>
              <a:buFontTx/>
              <a:buChar char="•"/>
              <a:defRPr sz="5000">
                <a:solidFill>
                  <a:srgbClr val="DCDEE0"/>
                </a:solidFill>
              </a:defRPr>
            </a:pPr>
            <a:r>
              <a:rPr dirty="0">
                <a:latin typeface="Helvetica" pitchFamily="2" charset="0"/>
              </a:rPr>
              <a:t>Object-oriented design tries to manage complexity by breaking apart a program into a community of miniature programs, each of which contains its own data and methods for doing its job.</a:t>
            </a:r>
          </a:p>
          <a:p>
            <a:pPr marL="740833" indent="-740833">
              <a:buClrTx/>
              <a:buSzPct val="75000"/>
              <a:buFontTx/>
              <a:buChar char="•"/>
              <a:defRPr sz="5000">
                <a:solidFill>
                  <a:srgbClr val="DCDEE0"/>
                </a:solidFill>
              </a:defRPr>
            </a:pPr>
            <a:r>
              <a:rPr dirty="0">
                <a:latin typeface="Helvetica" pitchFamily="2" charset="0"/>
              </a:rPr>
              <a:t>Objects in a system communicate by passing messages to each other. </a:t>
            </a:r>
            <a:r>
              <a:rPr i="1" dirty="0">
                <a:latin typeface="Helvetica" pitchFamily="2" charset="0"/>
              </a:rPr>
              <a:t>This was Alan Kay's main idea, </a:t>
            </a:r>
            <a:r>
              <a:rPr dirty="0">
                <a:latin typeface="Helvetica" pitchFamily="2" charset="0"/>
              </a:rPr>
              <a:t>but people focused on everything else.</a:t>
            </a:r>
          </a:p>
          <a:p>
            <a:pPr marL="740833" indent="-740833">
              <a:buClrTx/>
              <a:buSzPct val="75000"/>
              <a:buFontTx/>
              <a:buChar char="•"/>
              <a:defRPr sz="5000">
                <a:solidFill>
                  <a:srgbClr val="DCDEE0"/>
                </a:solidFill>
              </a:defRPr>
            </a:pPr>
            <a:r>
              <a:rPr dirty="0">
                <a:latin typeface="Helvetica" pitchFamily="2" charset="0"/>
              </a:rPr>
              <a:t>Multiple cores?? I'm supposed to do multithreaded everything now??</a:t>
            </a:r>
          </a:p>
        </p:txBody>
      </p:sp>
      <p:sp>
        <p:nvSpPr>
          <p:cNvPr id="307" name="What Have We Tried?"/>
          <p:cNvSpPr txBox="1"/>
          <p:nvPr/>
        </p:nvSpPr>
        <p:spPr>
          <a:xfrm>
            <a:off x="190402" y="1488188"/>
            <a:ext cx="23433183" cy="20570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defRPr sz="11000">
                <a:solidFill>
                  <a:srgbClr val="FFFFFF"/>
                </a:solidFill>
                <a:latin typeface="+mn-lt"/>
                <a:ea typeface="+mn-ea"/>
                <a:cs typeface="+mn-cs"/>
                <a:sym typeface="Helvetica Neue Light"/>
              </a:defRPr>
            </a:lvl1pPr>
          </a:lstStyle>
          <a:p>
            <a:r>
              <a:rPr dirty="0">
                <a:latin typeface="Helvetica" pitchFamily="2" charset="0"/>
              </a:rPr>
              <a:t>What Have We Tried?</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Objects were supposed to be simple, robust and easy to test.…"/>
          <p:cNvSpPr txBox="1"/>
          <p:nvPr/>
        </p:nvSpPr>
        <p:spPr>
          <a:xfrm>
            <a:off x="650079" y="4190992"/>
            <a:ext cx="22513827" cy="66189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marL="740833" indent="-740833">
              <a:buClrTx/>
              <a:buSzPct val="75000"/>
              <a:buFontTx/>
              <a:buChar char="•"/>
              <a:defRPr sz="5000">
                <a:solidFill>
                  <a:srgbClr val="DCDEE0"/>
                </a:solidFill>
              </a:defRPr>
            </a:pPr>
            <a:r>
              <a:rPr sz="5400" dirty="0">
                <a:latin typeface="Helvetica" pitchFamily="2" charset="0"/>
              </a:rPr>
              <a:t>Objects were supposed to be simple, robust and easy to test.</a:t>
            </a:r>
          </a:p>
          <a:p>
            <a:pPr marL="740833" indent="-740833">
              <a:buClrTx/>
              <a:buSzPct val="75000"/>
              <a:buFontTx/>
              <a:buChar char="•"/>
              <a:defRPr sz="5000">
                <a:solidFill>
                  <a:srgbClr val="DCDEE0"/>
                </a:solidFill>
              </a:defRPr>
            </a:pPr>
            <a:r>
              <a:rPr sz="5400" dirty="0">
                <a:latin typeface="Helvetica" pitchFamily="2" charset="0"/>
              </a:rPr>
              <a:t>In reality, managing the complexity of objects turns out to be non-trivial.</a:t>
            </a:r>
          </a:p>
          <a:p>
            <a:pPr marL="740833" indent="-740833">
              <a:buClrTx/>
              <a:buSzPct val="75000"/>
              <a:buFontTx/>
              <a:buChar char="•"/>
              <a:defRPr sz="5000">
                <a:solidFill>
                  <a:srgbClr val="DCDEE0"/>
                </a:solidFill>
              </a:defRPr>
            </a:pPr>
            <a:r>
              <a:rPr sz="5400" dirty="0">
                <a:latin typeface="Helvetica" pitchFamily="2" charset="0"/>
              </a:rPr>
              <a:t>Data that can be changed can also be corrupted.</a:t>
            </a:r>
          </a:p>
          <a:p>
            <a:pPr marL="740833" indent="-740833">
              <a:buClrTx/>
              <a:buSzPct val="75000"/>
              <a:buFontTx/>
              <a:buChar char="•"/>
              <a:defRPr sz="5000">
                <a:solidFill>
                  <a:srgbClr val="DCDEE0"/>
                </a:solidFill>
              </a:defRPr>
            </a:pPr>
            <a:r>
              <a:rPr sz="5400" dirty="0">
                <a:latin typeface="Helvetica" pitchFamily="2" charset="0"/>
              </a:rPr>
              <a:t>Code turns out to be just another kind of data. </a:t>
            </a:r>
          </a:p>
        </p:txBody>
      </p:sp>
      <p:sp>
        <p:nvSpPr>
          <p:cNvPr id="311" name="What Have We Tried?"/>
          <p:cNvSpPr txBox="1"/>
          <p:nvPr/>
        </p:nvSpPr>
        <p:spPr>
          <a:xfrm>
            <a:off x="190402" y="1488188"/>
            <a:ext cx="23433183" cy="20570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defRPr sz="11000">
                <a:solidFill>
                  <a:srgbClr val="FFFFFF"/>
                </a:solidFill>
                <a:latin typeface="+mn-lt"/>
                <a:ea typeface="+mn-ea"/>
                <a:cs typeface="+mn-cs"/>
                <a:sym typeface="Helvetica Neue Light"/>
              </a:defRPr>
            </a:lvl1pPr>
          </a:lstStyle>
          <a:p>
            <a:r>
              <a:rPr dirty="0">
                <a:latin typeface="Helvetica" pitchFamily="2" charset="0"/>
              </a:rPr>
              <a:t>What Have We Tried?</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Side Effects"/>
          <p:cNvSpPr txBox="1">
            <a:spLocks noGrp="1"/>
          </p:cNvSpPr>
          <p:nvPr>
            <p:ph type="body" idx="13"/>
          </p:nvPr>
        </p:nvSpPr>
        <p:spPr>
          <a:xfrm>
            <a:off x="190402" y="1488188"/>
            <a:ext cx="23433183" cy="2057037"/>
          </a:xfrm>
          <a:prstGeom prst="rect">
            <a:avLst/>
          </a:prstGeom>
        </p:spPr>
        <p:txBody>
          <a:bodyPr wrap="square"/>
          <a:lstStyle>
            <a:lvl1pPr algn="l">
              <a:defRPr sz="11000">
                <a:latin typeface="+mn-lt"/>
                <a:ea typeface="+mn-ea"/>
                <a:cs typeface="+mn-cs"/>
                <a:sym typeface="Helvetica Neue Light"/>
              </a:defRPr>
            </a:lvl1pPr>
          </a:lstStyle>
          <a:p>
            <a:r>
              <a:rPr dirty="0">
                <a:latin typeface="Helvetica" pitchFamily="2" charset="0"/>
              </a:rPr>
              <a:t>Side Effects</a:t>
            </a:r>
          </a:p>
        </p:txBody>
      </p:sp>
      <p:sp>
        <p:nvSpPr>
          <p:cNvPr id="315" name="A side effect is any change in the state of your program or its environment that happens as a byproduct of your code's execution.…"/>
          <p:cNvSpPr txBox="1"/>
          <p:nvPr/>
        </p:nvSpPr>
        <p:spPr>
          <a:xfrm>
            <a:off x="710728" y="3935263"/>
            <a:ext cx="22392532" cy="67904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spAutoFit/>
          </a:bodyPr>
          <a:lstStyle/>
          <a:p>
            <a:pPr>
              <a:defRPr sz="5400">
                <a:solidFill>
                  <a:srgbClr val="DCDEE0"/>
                </a:solidFill>
              </a:defRPr>
            </a:pPr>
            <a:r>
              <a:rPr dirty="0">
                <a:latin typeface="Helvetica" pitchFamily="2" charset="0"/>
              </a:rPr>
              <a:t>A side effect is any change in the state of your program or its environment that happens as a </a:t>
            </a:r>
            <a:r>
              <a:rPr i="1" dirty="0">
                <a:latin typeface="Helvetica" pitchFamily="2" charset="0"/>
              </a:rPr>
              <a:t>byproduct</a:t>
            </a:r>
            <a:r>
              <a:rPr dirty="0">
                <a:latin typeface="Helvetica" pitchFamily="2" charset="0"/>
              </a:rPr>
              <a:t> of your code's execution.</a:t>
            </a:r>
          </a:p>
          <a:p>
            <a:pPr>
              <a:defRPr sz="5400">
                <a:solidFill>
                  <a:srgbClr val="DCDEE0"/>
                </a:solidFill>
              </a:defRPr>
            </a:pPr>
            <a:r>
              <a:rPr dirty="0">
                <a:latin typeface="Helvetica" pitchFamily="2" charset="0"/>
              </a:rPr>
              <a:t>It's impossible to eliminate side effects altogether (if we did, our program would never be able to do anything.)</a:t>
            </a:r>
          </a:p>
          <a:p>
            <a:pPr>
              <a:defRPr sz="5400">
                <a:solidFill>
                  <a:srgbClr val="DCDEE0"/>
                </a:solidFill>
              </a:defRPr>
            </a:pPr>
            <a:r>
              <a:rPr dirty="0">
                <a:latin typeface="Helvetica" pitchFamily="2" charset="0"/>
              </a:rPr>
              <a:t>We need side effects. But we also need ways to handle them better.</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Reducing Side Effects"/>
          <p:cNvSpPr txBox="1">
            <a:spLocks noGrp="1"/>
          </p:cNvSpPr>
          <p:nvPr>
            <p:ph type="body" idx="13"/>
          </p:nvPr>
        </p:nvSpPr>
        <p:spPr>
          <a:xfrm>
            <a:off x="190402" y="1488188"/>
            <a:ext cx="23433183" cy="2057037"/>
          </a:xfrm>
          <a:prstGeom prst="rect">
            <a:avLst/>
          </a:prstGeom>
        </p:spPr>
        <p:txBody>
          <a:bodyPr wrap="square"/>
          <a:lstStyle>
            <a:lvl1pPr algn="l">
              <a:defRPr sz="11000">
                <a:latin typeface="+mn-lt"/>
                <a:ea typeface="+mn-ea"/>
                <a:cs typeface="+mn-cs"/>
                <a:sym typeface="Helvetica Neue Light"/>
              </a:defRPr>
            </a:lvl1pPr>
          </a:lstStyle>
          <a:p>
            <a:r>
              <a:rPr dirty="0">
                <a:latin typeface="Helvetica" pitchFamily="2" charset="0"/>
              </a:rPr>
              <a:t>Reducing Side Effects</a:t>
            </a:r>
          </a:p>
        </p:txBody>
      </p:sp>
      <p:sp>
        <p:nvSpPr>
          <p:cNvPr id="319" name="Each part of your program that creates or manipulates state will become harder to understand and debug as complexity increases.…"/>
          <p:cNvSpPr txBox="1"/>
          <p:nvPr/>
        </p:nvSpPr>
        <p:spPr>
          <a:xfrm>
            <a:off x="400397" y="3935263"/>
            <a:ext cx="22392532" cy="77876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spAutoFit/>
          </a:bodyPr>
          <a:lstStyle/>
          <a:p>
            <a:pPr>
              <a:defRPr sz="5400">
                <a:solidFill>
                  <a:srgbClr val="DCDEE0"/>
                </a:solidFill>
              </a:defRPr>
            </a:pPr>
            <a:r>
              <a:rPr dirty="0">
                <a:latin typeface="Helvetica" pitchFamily="2" charset="0"/>
              </a:rPr>
              <a:t>Each part of your program that creates or manipulates state will become harder to understand and debug as complexity increases.</a:t>
            </a:r>
          </a:p>
          <a:p>
            <a:pPr>
              <a:defRPr sz="5400">
                <a:solidFill>
                  <a:srgbClr val="DCDEE0"/>
                </a:solidFill>
              </a:defRPr>
            </a:pPr>
            <a:r>
              <a:rPr dirty="0">
                <a:latin typeface="Helvetica" pitchFamily="2" charset="0"/>
              </a:rPr>
              <a:t>Every bit of code that creates or changes program state expands the potential attack surface of your program.</a:t>
            </a:r>
          </a:p>
          <a:p>
            <a:pPr>
              <a:defRPr sz="5400">
                <a:solidFill>
                  <a:srgbClr val="DCDEE0"/>
                </a:solidFill>
              </a:defRPr>
            </a:pPr>
            <a:r>
              <a:rPr dirty="0">
                <a:latin typeface="Helvetica" pitchFamily="2" charset="0"/>
              </a:rPr>
              <a:t>Minimizing the creation and manipulation of internal state is not trivial. But if you can do it, it will yield more predictable, more reliable code.</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Functional Programming: Why?"/>
          <p:cNvSpPr txBox="1">
            <a:spLocks noGrp="1"/>
          </p:cNvSpPr>
          <p:nvPr>
            <p:ph type="body" idx="13"/>
          </p:nvPr>
        </p:nvSpPr>
        <p:spPr>
          <a:xfrm>
            <a:off x="342802" y="1593281"/>
            <a:ext cx="20491348" cy="4742451"/>
          </a:xfrm>
          <a:prstGeom prst="rect">
            <a:avLst/>
          </a:prstGeom>
        </p:spPr>
        <p:txBody>
          <a:bodyPr wrap="square"/>
          <a:lstStyle/>
          <a:p>
            <a:pPr algn="l">
              <a:defRPr>
                <a:latin typeface="Helvetica Light"/>
                <a:ea typeface="Helvetica Light"/>
                <a:cs typeface="Helvetica Light"/>
                <a:sym typeface="Helvetica Light"/>
              </a:defRPr>
            </a:pPr>
            <a:r>
              <a:rPr dirty="0"/>
              <a:t>Functional Programming:</a:t>
            </a:r>
            <a:br>
              <a:rPr dirty="0"/>
            </a:br>
            <a:r>
              <a:rPr lang="en-US" sz="12000" dirty="0"/>
              <a:t>WTF?</a:t>
            </a:r>
            <a:endParaRPr sz="12000" dirty="0"/>
          </a:p>
        </p:txBody>
      </p:sp>
      <p:sp>
        <p:nvSpPr>
          <p:cNvPr id="241" name="There are two tribes of programming philosophy:"/>
          <p:cNvSpPr txBox="1"/>
          <p:nvPr/>
        </p:nvSpPr>
        <p:spPr>
          <a:xfrm>
            <a:off x="628997" y="6734273"/>
            <a:ext cx="16878017" cy="1211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6200">
                <a:solidFill>
                  <a:srgbClr val="DCDEE0"/>
                </a:solidFill>
                <a:latin typeface="+mn-lt"/>
                <a:ea typeface="+mn-ea"/>
                <a:cs typeface="+mn-cs"/>
                <a:sym typeface="Helvetica Neue Light"/>
              </a:defRPr>
            </a:lvl1pPr>
          </a:lstStyle>
          <a:p>
            <a:r>
              <a:rPr dirty="0"/>
              <a:t>There </a:t>
            </a:r>
            <a:r>
              <a:rPr dirty="0">
                <a:latin typeface="Helvetica" pitchFamily="2" charset="0"/>
              </a:rPr>
              <a:t>are</a:t>
            </a:r>
            <a:r>
              <a:rPr dirty="0"/>
              <a:t> two tribes of programming philosophy:</a:t>
            </a:r>
          </a:p>
        </p:txBody>
      </p:sp>
      <p:sp>
        <p:nvSpPr>
          <p:cNvPr id="242" name="Engineers…"/>
          <p:cNvSpPr txBox="1"/>
          <p:nvPr/>
        </p:nvSpPr>
        <p:spPr>
          <a:xfrm>
            <a:off x="768697" y="8921095"/>
            <a:ext cx="6803785" cy="24270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p>
            <a:pPr marL="543277" indent="-543277">
              <a:lnSpc>
                <a:spcPct val="80000"/>
              </a:lnSpc>
              <a:spcBef>
                <a:spcPts val="4500"/>
              </a:spcBef>
              <a:buClrTx/>
              <a:buSzPct val="75000"/>
              <a:buFontTx/>
              <a:buChar char="•"/>
              <a:defRPr sz="6800">
                <a:solidFill>
                  <a:schemeClr val="accent4">
                    <a:hueOff val="384618"/>
                    <a:satOff val="3869"/>
                    <a:lumOff val="5802"/>
                  </a:schemeClr>
                </a:solidFill>
                <a:latin typeface="+mn-lt"/>
                <a:ea typeface="+mn-ea"/>
                <a:cs typeface="+mn-cs"/>
                <a:sym typeface="Helvetica Neue Light"/>
              </a:defRPr>
            </a:pPr>
            <a:r>
              <a:rPr>
                <a:latin typeface="Helvetica" pitchFamily="2" charset="0"/>
              </a:rPr>
              <a:t>Engineers</a:t>
            </a:r>
          </a:p>
          <a:p>
            <a:pPr marL="543277" indent="-543277">
              <a:lnSpc>
                <a:spcPct val="80000"/>
              </a:lnSpc>
              <a:spcBef>
                <a:spcPts val="4500"/>
              </a:spcBef>
              <a:buClrTx/>
              <a:buSzPct val="75000"/>
              <a:buFontTx/>
              <a:buChar char="•"/>
              <a:defRPr sz="6800">
                <a:solidFill>
                  <a:schemeClr val="accent2">
                    <a:hueOff val="-2473793"/>
                    <a:satOff val="-50209"/>
                    <a:lumOff val="23543"/>
                  </a:schemeClr>
                </a:solidFill>
                <a:latin typeface="+mn-lt"/>
                <a:ea typeface="+mn-ea"/>
                <a:cs typeface="+mn-cs"/>
                <a:sym typeface="Helvetica Neue Light"/>
              </a:defRPr>
            </a:pPr>
            <a:r>
              <a:rPr>
                <a:latin typeface="Helvetica" pitchFamily="2" charset="0"/>
              </a:rPr>
              <a:t>Mathematicians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A Taste of Pure Functions"/>
          <p:cNvSpPr txBox="1">
            <a:spLocks noGrp="1"/>
          </p:cNvSpPr>
          <p:nvPr>
            <p:ph type="body" idx="13"/>
          </p:nvPr>
        </p:nvSpPr>
        <p:spPr>
          <a:xfrm>
            <a:off x="190402" y="1488188"/>
            <a:ext cx="23433183" cy="2057037"/>
          </a:xfrm>
          <a:prstGeom prst="rect">
            <a:avLst/>
          </a:prstGeom>
        </p:spPr>
        <p:txBody>
          <a:bodyPr wrap="square"/>
          <a:lstStyle>
            <a:lvl1pPr algn="l">
              <a:defRPr sz="11000">
                <a:latin typeface="+mn-lt"/>
                <a:ea typeface="+mn-ea"/>
                <a:cs typeface="+mn-cs"/>
                <a:sym typeface="Helvetica Neue Light"/>
              </a:defRPr>
            </a:lvl1pPr>
          </a:lstStyle>
          <a:p>
            <a:r>
              <a:rPr dirty="0">
                <a:latin typeface="Helvetica" pitchFamily="2" charset="0"/>
              </a:rPr>
              <a:t>A Taste of Pure Functions</a:t>
            </a:r>
          </a:p>
        </p:txBody>
      </p:sp>
      <p:sp>
        <p:nvSpPr>
          <p:cNvPr id="323" name="A function is an expression that describes a unit of logic in our program. A pure function is one that does its job without creating any side effects."/>
          <p:cNvSpPr txBox="1"/>
          <p:nvPr/>
        </p:nvSpPr>
        <p:spPr>
          <a:xfrm>
            <a:off x="425797" y="3745264"/>
            <a:ext cx="22392532" cy="20805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spAutoFit/>
          </a:bodyPr>
          <a:lstStyle/>
          <a:p>
            <a:pPr>
              <a:defRPr sz="4800">
                <a:solidFill>
                  <a:srgbClr val="DCDEE0"/>
                </a:solidFill>
              </a:defRPr>
            </a:pPr>
            <a:r>
              <a:rPr sz="5400" dirty="0">
                <a:latin typeface="Helvetica" pitchFamily="2" charset="0"/>
              </a:rPr>
              <a:t>A function is an expression that describes a unit of logic in our program.</a:t>
            </a:r>
            <a:br>
              <a:rPr sz="5400" dirty="0">
                <a:latin typeface="Helvetica" pitchFamily="2" charset="0"/>
              </a:rPr>
            </a:br>
            <a:r>
              <a:rPr sz="5400" dirty="0">
                <a:latin typeface="Helvetica" pitchFamily="2" charset="0"/>
              </a:rPr>
              <a:t>A </a:t>
            </a:r>
            <a:r>
              <a:rPr sz="5400" i="1" dirty="0">
                <a:latin typeface="Helvetica" pitchFamily="2" charset="0"/>
              </a:rPr>
              <a:t>pure</a:t>
            </a:r>
            <a:r>
              <a:rPr sz="5400" dirty="0">
                <a:latin typeface="Helvetica" pitchFamily="2" charset="0"/>
              </a:rPr>
              <a:t> function is one that does its job without creating any side effects.</a:t>
            </a:r>
          </a:p>
        </p:txBody>
      </p:sp>
      <p:sp>
        <p:nvSpPr>
          <p:cNvPr id="324" name="factorial 0 = 1 factorial n = n * factorial(n - 1)"/>
          <p:cNvSpPr txBox="1"/>
          <p:nvPr/>
        </p:nvSpPr>
        <p:spPr>
          <a:xfrm>
            <a:off x="425797" y="6131415"/>
            <a:ext cx="15987465" cy="20674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defRPr sz="4800">
                <a:solidFill>
                  <a:schemeClr val="accent2">
                    <a:hueOff val="-2473793"/>
                    <a:satOff val="-50209"/>
                    <a:lumOff val="23543"/>
                  </a:schemeClr>
                </a:solidFill>
                <a:latin typeface="Consolas"/>
                <a:ea typeface="Consolas"/>
                <a:cs typeface="Consolas"/>
                <a:sym typeface="Consolas"/>
              </a:defRPr>
            </a:pPr>
            <a:r>
              <a:rPr sz="5400" dirty="0">
                <a:solidFill>
                  <a:schemeClr val="accent4">
                    <a:hueOff val="384618"/>
                    <a:satOff val="3869"/>
                    <a:lumOff val="5802"/>
                  </a:schemeClr>
                </a:solidFill>
              </a:rPr>
              <a:t>factorial 0 = 1</a:t>
            </a:r>
            <a:br>
              <a:rPr sz="5400" dirty="0">
                <a:solidFill>
                  <a:schemeClr val="accent4">
                    <a:hueOff val="384618"/>
                    <a:satOff val="3869"/>
                    <a:lumOff val="5802"/>
                  </a:schemeClr>
                </a:solidFill>
              </a:rPr>
            </a:br>
            <a:r>
              <a:rPr sz="5400" dirty="0">
                <a:solidFill>
                  <a:schemeClr val="accent4">
                    <a:hueOff val="384618"/>
                    <a:satOff val="3869"/>
                    <a:lumOff val="5802"/>
                  </a:schemeClr>
                </a:solidFill>
              </a:rPr>
              <a:t>factorial n = n * factorial(n - 1)</a:t>
            </a:r>
          </a:p>
        </p:txBody>
      </p:sp>
      <p:sp>
        <p:nvSpPr>
          <p:cNvPr id="325" name="The above code computes a result from its input, and returns it, without affecting anything else. No matter what happens, it will always behave the same way."/>
          <p:cNvSpPr txBox="1"/>
          <p:nvPr/>
        </p:nvSpPr>
        <p:spPr>
          <a:xfrm>
            <a:off x="425797" y="8807740"/>
            <a:ext cx="20781244" cy="27517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defRPr>
                <a:solidFill>
                  <a:schemeClr val="accent3"/>
                </a:solidFill>
              </a:defRPr>
            </a:lvl1pPr>
          </a:lstStyle>
          <a:p>
            <a:r>
              <a:rPr sz="4800" dirty="0">
                <a:latin typeface="Helvetica" pitchFamily="2" charset="0"/>
              </a:rPr>
              <a:t>The above code computes a result from its input, and returns it, without affecting anything else. No matter what happens, it will always behave the same way.</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A Word About Types"/>
          <p:cNvSpPr txBox="1">
            <a:spLocks noGrp="1"/>
          </p:cNvSpPr>
          <p:nvPr>
            <p:ph type="body" idx="13"/>
          </p:nvPr>
        </p:nvSpPr>
        <p:spPr>
          <a:xfrm>
            <a:off x="190402" y="1488188"/>
            <a:ext cx="23433183" cy="2057037"/>
          </a:xfrm>
          <a:prstGeom prst="rect">
            <a:avLst/>
          </a:prstGeom>
        </p:spPr>
        <p:txBody>
          <a:bodyPr wrap="square"/>
          <a:lstStyle>
            <a:lvl1pPr algn="l">
              <a:defRPr sz="11000">
                <a:latin typeface="+mn-lt"/>
                <a:ea typeface="+mn-ea"/>
                <a:cs typeface="+mn-cs"/>
                <a:sym typeface="Helvetica Neue Light"/>
              </a:defRPr>
            </a:lvl1pPr>
          </a:lstStyle>
          <a:p>
            <a:r>
              <a:rPr dirty="0">
                <a:latin typeface="Helvetica" pitchFamily="2" charset="0"/>
              </a:rPr>
              <a:t>A Word About Types</a:t>
            </a:r>
          </a:p>
        </p:txBody>
      </p:sp>
      <p:sp>
        <p:nvSpPr>
          <p:cNvPr id="329" name="Strictly speaking, a type is a set.…"/>
          <p:cNvSpPr txBox="1"/>
          <p:nvPr/>
        </p:nvSpPr>
        <p:spPr>
          <a:xfrm>
            <a:off x="374996" y="6269440"/>
            <a:ext cx="21042835" cy="5647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defRPr sz="5200">
                <a:solidFill>
                  <a:srgbClr val="DCDEE0"/>
                </a:solidFill>
              </a:defRPr>
            </a:pPr>
            <a:r>
              <a:rPr dirty="0">
                <a:latin typeface="Helvetica" pitchFamily="2" charset="0"/>
              </a:rPr>
              <a:t>Strictly speaking, a type is a </a:t>
            </a:r>
            <a:r>
              <a:rPr i="1" dirty="0">
                <a:latin typeface="Helvetica" pitchFamily="2" charset="0"/>
              </a:rPr>
              <a:t>set</a:t>
            </a:r>
            <a:r>
              <a:rPr dirty="0">
                <a:latin typeface="Helvetica" pitchFamily="2" charset="0"/>
              </a:rPr>
              <a:t>.</a:t>
            </a:r>
          </a:p>
          <a:p>
            <a:pPr>
              <a:defRPr sz="5200">
                <a:solidFill>
                  <a:srgbClr val="DCDEE0"/>
                </a:solidFill>
              </a:defRPr>
            </a:pPr>
            <a:r>
              <a:rPr dirty="0">
                <a:latin typeface="Helvetica" pitchFamily="2" charset="0"/>
              </a:rPr>
              <a:t>The type </a:t>
            </a:r>
            <a:r>
              <a:rPr i="1" dirty="0">
                <a:latin typeface="Helvetica" pitchFamily="2" charset="0"/>
              </a:rPr>
              <a:t>Integer</a:t>
            </a:r>
            <a:r>
              <a:rPr dirty="0">
                <a:latin typeface="Helvetica" pitchFamily="2" charset="0"/>
              </a:rPr>
              <a:t> is the set of all integers.</a:t>
            </a:r>
          </a:p>
          <a:p>
            <a:pPr>
              <a:defRPr sz="5200">
                <a:solidFill>
                  <a:srgbClr val="DCDEE0"/>
                </a:solidFill>
              </a:defRPr>
            </a:pPr>
            <a:r>
              <a:rPr dirty="0">
                <a:latin typeface="Helvetica" pitchFamily="2" charset="0"/>
              </a:rPr>
              <a:t>The type </a:t>
            </a:r>
            <a:r>
              <a:rPr i="1" dirty="0">
                <a:latin typeface="Helvetica" pitchFamily="2" charset="0"/>
              </a:rPr>
              <a:t>String</a:t>
            </a:r>
            <a:r>
              <a:rPr dirty="0">
                <a:latin typeface="Helvetica" pitchFamily="2" charset="0"/>
              </a:rPr>
              <a:t> is the set of all possible combinations of characters, up to the maximum allowed string length.</a:t>
            </a:r>
          </a:p>
        </p:txBody>
      </p:sp>
      <p:sp>
        <p:nvSpPr>
          <p:cNvPr id="330" name="Over time, it's very common to grow accustomed to the meaning of &quot;data type&quot; as a flavor of data."/>
          <p:cNvSpPr txBox="1"/>
          <p:nvPr/>
        </p:nvSpPr>
        <p:spPr>
          <a:xfrm>
            <a:off x="323204" y="3819283"/>
            <a:ext cx="21146418" cy="20086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defRPr sz="5200">
                <a:solidFill>
                  <a:srgbClr val="DCDEE0"/>
                </a:solidFill>
              </a:defRPr>
            </a:lvl1pPr>
          </a:lstStyle>
          <a:p>
            <a:r>
              <a:rPr dirty="0">
                <a:latin typeface="Helvetica" pitchFamily="2" charset="0"/>
              </a:rPr>
              <a:t>Over time, it's very common to grow accustomed to the meaning of "data type" as a flavor of data.</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A Word About Types"/>
          <p:cNvSpPr txBox="1">
            <a:spLocks noGrp="1"/>
          </p:cNvSpPr>
          <p:nvPr>
            <p:ph type="body" idx="13"/>
          </p:nvPr>
        </p:nvSpPr>
        <p:spPr>
          <a:xfrm>
            <a:off x="190402" y="1488188"/>
            <a:ext cx="23433183" cy="2057037"/>
          </a:xfrm>
          <a:prstGeom prst="rect">
            <a:avLst/>
          </a:prstGeom>
        </p:spPr>
        <p:txBody>
          <a:bodyPr wrap="square"/>
          <a:lstStyle>
            <a:lvl1pPr algn="l">
              <a:defRPr sz="11000">
                <a:latin typeface="+mn-lt"/>
                <a:ea typeface="+mn-ea"/>
                <a:cs typeface="+mn-cs"/>
                <a:sym typeface="Helvetica Neue Light"/>
              </a:defRPr>
            </a:lvl1pPr>
          </a:lstStyle>
          <a:p>
            <a:r>
              <a:rPr dirty="0">
                <a:latin typeface="Helvetica" pitchFamily="2" charset="0"/>
              </a:rPr>
              <a:t>A Word About Types</a:t>
            </a:r>
          </a:p>
        </p:txBody>
      </p:sp>
      <p:sp>
        <p:nvSpPr>
          <p:cNvPr id="334" name="When we declare a variable:            Var a : Int = 256…"/>
          <p:cNvSpPr txBox="1"/>
          <p:nvPr/>
        </p:nvSpPr>
        <p:spPr>
          <a:xfrm>
            <a:off x="298796" y="4399409"/>
            <a:ext cx="20498200" cy="31339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lnSpc>
                <a:spcPct val="100000"/>
              </a:lnSpc>
              <a:defRPr sz="6500">
                <a:solidFill>
                  <a:srgbClr val="DCDEE0"/>
                </a:solidFill>
              </a:defRPr>
            </a:pPr>
            <a:r>
              <a:rPr dirty="0">
                <a:latin typeface="Helvetica" pitchFamily="2" charset="0"/>
              </a:rPr>
              <a:t>When we declare a variable:         </a:t>
            </a:r>
            <a:r>
              <a:rPr dirty="0">
                <a:solidFill>
                  <a:schemeClr val="accent2">
                    <a:hueOff val="-2473793"/>
                    <a:satOff val="-50209"/>
                    <a:lumOff val="23543"/>
                  </a:schemeClr>
                </a:solidFill>
                <a:latin typeface="Helvetica" pitchFamily="2" charset="0"/>
                <a:cs typeface="Consolas" panose="020B0609020204030204" pitchFamily="49" charset="0"/>
              </a:rPr>
              <a:t>Var a : Int = 256</a:t>
            </a:r>
          </a:p>
          <a:p>
            <a:pPr>
              <a:defRPr sz="6500">
                <a:solidFill>
                  <a:srgbClr val="DCDEE0"/>
                </a:solidFill>
              </a:defRPr>
            </a:pPr>
            <a:r>
              <a:rPr dirty="0">
                <a:latin typeface="Helvetica" pitchFamily="2" charset="0"/>
              </a:rPr>
              <a:t>We are saying two things:</a:t>
            </a:r>
          </a:p>
        </p:txBody>
      </p:sp>
      <p:sp>
        <p:nvSpPr>
          <p:cNvPr id="335" name="a is a member of the set of all integers…"/>
          <p:cNvSpPr txBox="1"/>
          <p:nvPr/>
        </p:nvSpPr>
        <p:spPr>
          <a:xfrm>
            <a:off x="425797" y="7557244"/>
            <a:ext cx="22377053" cy="4004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marL="543277" indent="-543277">
              <a:lnSpc>
                <a:spcPct val="100000"/>
              </a:lnSpc>
              <a:buClrTx/>
              <a:buSzPct val="75000"/>
              <a:buFontTx/>
              <a:buChar char="•"/>
              <a:defRPr sz="6500">
                <a:solidFill>
                  <a:schemeClr val="accent2">
                    <a:hueOff val="-2473793"/>
                    <a:satOff val="-50209"/>
                    <a:lumOff val="23543"/>
                  </a:schemeClr>
                </a:solidFill>
              </a:defRPr>
            </a:pPr>
            <a:r>
              <a:rPr dirty="0">
                <a:latin typeface="Helvetica" pitchFamily="2" charset="0"/>
              </a:rPr>
              <a:t>a is a member of the set of all integers</a:t>
            </a:r>
          </a:p>
          <a:p>
            <a:pPr marL="543277" indent="-543277">
              <a:lnSpc>
                <a:spcPct val="100000"/>
              </a:lnSpc>
              <a:buClrTx/>
              <a:buSzPct val="75000"/>
              <a:buFontTx/>
              <a:buChar char="•"/>
              <a:defRPr sz="6500">
                <a:solidFill>
                  <a:schemeClr val="accent2">
                    <a:hueOff val="-2473793"/>
                    <a:satOff val="-50209"/>
                    <a:lumOff val="23543"/>
                  </a:schemeClr>
                </a:solidFill>
              </a:defRPr>
            </a:pPr>
            <a:r>
              <a:rPr lang="en-US" dirty="0">
                <a:latin typeface="Helvetica" pitchFamily="2" charset="0"/>
              </a:rPr>
              <a:t>the value of a is</a:t>
            </a:r>
            <a:r>
              <a:rPr dirty="0">
                <a:latin typeface="Helvetica" pitchFamily="2" charset="0"/>
              </a:rPr>
              <a:t> 256</a:t>
            </a:r>
            <a:r>
              <a:rPr lang="en-US" dirty="0">
                <a:latin typeface="Helvetica" pitchFamily="2" charset="0"/>
              </a:rPr>
              <a:t>  (or, a is interchangeable with 256. (Referential transparency, remember?)</a:t>
            </a:r>
            <a:endParaRPr dirty="0">
              <a:latin typeface="Helvetica" pitchFamily="2" charset="0"/>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Functional Concept: Immutability"/>
          <p:cNvSpPr txBox="1">
            <a:spLocks noGrp="1"/>
          </p:cNvSpPr>
          <p:nvPr>
            <p:ph type="body" idx="13"/>
          </p:nvPr>
        </p:nvSpPr>
        <p:spPr>
          <a:xfrm>
            <a:off x="190402" y="1488189"/>
            <a:ext cx="23433183" cy="2057037"/>
          </a:xfrm>
          <a:prstGeom prst="rect">
            <a:avLst/>
          </a:prstGeom>
        </p:spPr>
        <p:txBody>
          <a:bodyPr wrap="square"/>
          <a:lstStyle>
            <a:lvl1pPr algn="l">
              <a:defRPr sz="11000">
                <a:latin typeface="+mn-lt"/>
                <a:ea typeface="+mn-ea"/>
                <a:cs typeface="+mn-cs"/>
                <a:sym typeface="Helvetica Neue Light"/>
              </a:defRPr>
            </a:lvl1pPr>
          </a:lstStyle>
          <a:p>
            <a:r>
              <a:rPr lang="en-US" dirty="0">
                <a:latin typeface="Helvetica" pitchFamily="2" charset="0"/>
              </a:rPr>
              <a:t>Mutability vs </a:t>
            </a:r>
            <a:r>
              <a:rPr dirty="0">
                <a:latin typeface="Helvetica" pitchFamily="2" charset="0"/>
              </a:rPr>
              <a:t>Immutability</a:t>
            </a:r>
          </a:p>
        </p:txBody>
      </p:sp>
      <p:sp>
        <p:nvSpPr>
          <p:cNvPr id="339" name="A variable or data structure that cannot be changed is one that cannot easily be corrupted."/>
          <p:cNvSpPr txBox="1"/>
          <p:nvPr/>
        </p:nvSpPr>
        <p:spPr>
          <a:xfrm>
            <a:off x="385659" y="3642991"/>
            <a:ext cx="22256403" cy="30776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defRPr sz="6000">
                <a:solidFill>
                  <a:schemeClr val="accent4">
                    <a:hueOff val="384618"/>
                    <a:satOff val="3869"/>
                    <a:lumOff val="5802"/>
                  </a:schemeClr>
                </a:solidFill>
              </a:defRPr>
            </a:lvl1pPr>
          </a:lstStyle>
          <a:p>
            <a:r>
              <a:rPr lang="en-US" sz="5400" dirty="0">
                <a:latin typeface="Helvetica" pitchFamily="2" charset="0"/>
              </a:rPr>
              <a:t>Functional style encourages you to use immutable items whenever possible, and mutable items only when you have to. In Python, though, this isn’t quite so simple. Have a look:</a:t>
            </a:r>
            <a:endParaRPr sz="5400" dirty="0">
              <a:latin typeface="Helvetica" pitchFamily="2" charset="0"/>
            </a:endParaRPr>
          </a:p>
        </p:txBody>
      </p:sp>
      <p:sp>
        <p:nvSpPr>
          <p:cNvPr id="340" name="Immutable Items in Python:"/>
          <p:cNvSpPr txBox="1"/>
          <p:nvPr/>
        </p:nvSpPr>
        <p:spPr>
          <a:xfrm>
            <a:off x="385659" y="7080509"/>
            <a:ext cx="8718732" cy="10675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lnSpc>
                <a:spcPct val="100000"/>
              </a:lnSpc>
              <a:defRPr sz="4800">
                <a:solidFill>
                  <a:srgbClr val="DCDEE0"/>
                </a:solidFill>
              </a:defRPr>
            </a:lvl1pPr>
          </a:lstStyle>
          <a:p>
            <a:r>
              <a:rPr sz="5400" dirty="0">
                <a:latin typeface="Helvetica" pitchFamily="2" charset="0"/>
              </a:rPr>
              <a:t>Immutable </a:t>
            </a:r>
            <a:r>
              <a:rPr lang="en-US" sz="6000" dirty="0">
                <a:latin typeface="Helvetica" pitchFamily="2" charset="0"/>
              </a:rPr>
              <a:t>i</a:t>
            </a:r>
            <a:r>
              <a:rPr sz="6000" dirty="0">
                <a:latin typeface="Helvetica" pitchFamily="2" charset="0"/>
              </a:rPr>
              <a:t>tems</a:t>
            </a:r>
            <a:r>
              <a:rPr sz="5400" dirty="0">
                <a:latin typeface="Helvetica" pitchFamily="2" charset="0"/>
              </a:rPr>
              <a:t> in Python:</a:t>
            </a:r>
          </a:p>
        </p:txBody>
      </p:sp>
      <p:sp>
        <p:nvSpPr>
          <p:cNvPr id="341" name="int…"/>
          <p:cNvSpPr txBox="1"/>
          <p:nvPr/>
        </p:nvSpPr>
        <p:spPr>
          <a:xfrm>
            <a:off x="385659" y="8203288"/>
            <a:ext cx="2196434" cy="39453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p>
            <a:pPr marL="592666" indent="-592666">
              <a:lnSpc>
                <a:spcPct val="100000"/>
              </a:lnSpc>
              <a:spcBef>
                <a:spcPts val="1000"/>
              </a:spcBef>
              <a:buClrTx/>
              <a:buSzPct val="75000"/>
              <a:buFontTx/>
              <a:buChar char="•"/>
              <a:defRPr sz="4800">
                <a:solidFill>
                  <a:srgbClr val="DCDEE0"/>
                </a:solidFill>
              </a:defRPr>
            </a:pPr>
            <a:r>
              <a:rPr sz="5400" dirty="0">
                <a:latin typeface="Helvetica" pitchFamily="2" charset="0"/>
              </a:rPr>
              <a:t>int</a:t>
            </a:r>
          </a:p>
          <a:p>
            <a:pPr marL="592666" indent="-592666">
              <a:lnSpc>
                <a:spcPct val="100000"/>
              </a:lnSpc>
              <a:spcBef>
                <a:spcPts val="1000"/>
              </a:spcBef>
              <a:buClrTx/>
              <a:buSzPct val="75000"/>
              <a:buFontTx/>
              <a:buChar char="•"/>
              <a:defRPr sz="4800">
                <a:solidFill>
                  <a:srgbClr val="DCDEE0"/>
                </a:solidFill>
              </a:defRPr>
            </a:pPr>
            <a:r>
              <a:rPr sz="6000" dirty="0">
                <a:latin typeface="Helvetica" pitchFamily="2" charset="0"/>
              </a:rPr>
              <a:t>float</a:t>
            </a:r>
            <a:endParaRPr sz="5400" dirty="0">
              <a:latin typeface="Helvetica" pitchFamily="2" charset="0"/>
            </a:endParaRPr>
          </a:p>
          <a:p>
            <a:pPr marL="592666" indent="-592666">
              <a:lnSpc>
                <a:spcPct val="100000"/>
              </a:lnSpc>
              <a:spcBef>
                <a:spcPts val="1000"/>
              </a:spcBef>
              <a:buClrTx/>
              <a:buSzPct val="75000"/>
              <a:buFontTx/>
              <a:buChar char="•"/>
              <a:defRPr sz="4800">
                <a:solidFill>
                  <a:srgbClr val="DCDEE0"/>
                </a:solidFill>
              </a:defRPr>
            </a:pPr>
            <a:r>
              <a:rPr sz="5400" dirty="0">
                <a:latin typeface="Helvetica" pitchFamily="2" charset="0"/>
              </a:rPr>
              <a:t>bool</a:t>
            </a:r>
          </a:p>
          <a:p>
            <a:pPr marL="592666" indent="-592666">
              <a:lnSpc>
                <a:spcPct val="100000"/>
              </a:lnSpc>
              <a:spcBef>
                <a:spcPts val="1000"/>
              </a:spcBef>
              <a:buClrTx/>
              <a:buSzPct val="75000"/>
              <a:buFontTx/>
              <a:buChar char="•"/>
              <a:defRPr sz="4800">
                <a:solidFill>
                  <a:srgbClr val="DCDEE0"/>
                </a:solidFill>
              </a:defRPr>
            </a:pPr>
            <a:r>
              <a:rPr sz="5400" dirty="0">
                <a:latin typeface="Helvetica" pitchFamily="2" charset="0"/>
              </a:rPr>
              <a:t>str</a:t>
            </a:r>
          </a:p>
        </p:txBody>
      </p:sp>
      <p:sp>
        <p:nvSpPr>
          <p:cNvPr id="342" name="tuple…"/>
          <p:cNvSpPr txBox="1"/>
          <p:nvPr/>
        </p:nvSpPr>
        <p:spPr>
          <a:xfrm>
            <a:off x="4367745" y="9010910"/>
            <a:ext cx="3589443" cy="20268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p>
            <a:pPr marL="592666" indent="-592666">
              <a:lnSpc>
                <a:spcPct val="100000"/>
              </a:lnSpc>
              <a:spcBef>
                <a:spcPts val="1000"/>
              </a:spcBef>
              <a:buClrTx/>
              <a:buSzPct val="75000"/>
              <a:buFontTx/>
              <a:buChar char="•"/>
              <a:defRPr sz="4800">
                <a:solidFill>
                  <a:srgbClr val="DCDEE0"/>
                </a:solidFill>
              </a:defRPr>
            </a:pPr>
            <a:r>
              <a:rPr sz="6000" dirty="0">
                <a:latin typeface="Helvetica" pitchFamily="2" charset="0"/>
              </a:rPr>
              <a:t>tuple</a:t>
            </a:r>
            <a:endParaRPr sz="5400" dirty="0">
              <a:latin typeface="Helvetica" pitchFamily="2" charset="0"/>
            </a:endParaRPr>
          </a:p>
          <a:p>
            <a:pPr marL="592666" indent="-592666">
              <a:lnSpc>
                <a:spcPct val="100000"/>
              </a:lnSpc>
              <a:spcBef>
                <a:spcPts val="1000"/>
              </a:spcBef>
              <a:buClrTx/>
              <a:buSzPct val="75000"/>
              <a:buFontTx/>
              <a:buChar char="•"/>
              <a:defRPr sz="4800">
                <a:solidFill>
                  <a:srgbClr val="DCDEE0"/>
                </a:solidFill>
              </a:defRPr>
            </a:pPr>
            <a:r>
              <a:rPr lang="en-US" sz="5400" dirty="0">
                <a:latin typeface="Helvetica" pitchFamily="2" charset="0"/>
              </a:rPr>
              <a:t>f</a:t>
            </a:r>
            <a:r>
              <a:rPr sz="5400" dirty="0">
                <a:latin typeface="Helvetica" pitchFamily="2" charset="0"/>
              </a:rPr>
              <a:t>rozenset</a:t>
            </a:r>
          </a:p>
        </p:txBody>
      </p:sp>
      <p:sp>
        <p:nvSpPr>
          <p:cNvPr id="343" name="Mutable Items in Python:"/>
          <p:cNvSpPr txBox="1"/>
          <p:nvPr/>
        </p:nvSpPr>
        <p:spPr>
          <a:xfrm>
            <a:off x="11333203" y="7187947"/>
            <a:ext cx="7761739"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lnSpc>
                <a:spcPct val="100000"/>
              </a:lnSpc>
              <a:defRPr sz="4800">
                <a:solidFill>
                  <a:srgbClr val="DCDEE0"/>
                </a:solidFill>
              </a:defRPr>
            </a:lvl1pPr>
          </a:lstStyle>
          <a:p>
            <a:r>
              <a:rPr sz="5400" dirty="0">
                <a:latin typeface="Helvetica" pitchFamily="2" charset="0"/>
              </a:rPr>
              <a:t>Mutable </a:t>
            </a:r>
            <a:r>
              <a:rPr lang="en-US" sz="5400" dirty="0">
                <a:latin typeface="Helvetica" pitchFamily="2" charset="0"/>
              </a:rPr>
              <a:t>i</a:t>
            </a:r>
            <a:r>
              <a:rPr sz="5400" dirty="0">
                <a:latin typeface="Helvetica" pitchFamily="2" charset="0"/>
              </a:rPr>
              <a:t>tems in Python:</a:t>
            </a:r>
          </a:p>
        </p:txBody>
      </p:sp>
      <p:sp>
        <p:nvSpPr>
          <p:cNvPr id="344" name="list…"/>
          <p:cNvSpPr txBox="1"/>
          <p:nvPr/>
        </p:nvSpPr>
        <p:spPr>
          <a:xfrm>
            <a:off x="11282136" y="8156057"/>
            <a:ext cx="1819728" cy="29860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p>
            <a:pPr marL="592666" indent="-592666">
              <a:lnSpc>
                <a:spcPct val="100000"/>
              </a:lnSpc>
              <a:spcBef>
                <a:spcPts val="1000"/>
              </a:spcBef>
              <a:buClrTx/>
              <a:buSzPct val="75000"/>
              <a:buFontTx/>
              <a:buChar char="•"/>
              <a:defRPr sz="4800">
                <a:solidFill>
                  <a:srgbClr val="DCDEE0"/>
                </a:solidFill>
              </a:defRPr>
            </a:pPr>
            <a:r>
              <a:rPr sz="6000" dirty="0">
                <a:latin typeface="Helvetica" pitchFamily="2" charset="0"/>
              </a:rPr>
              <a:t>list</a:t>
            </a:r>
            <a:endParaRPr sz="5400" dirty="0">
              <a:latin typeface="Helvetica" pitchFamily="2" charset="0"/>
            </a:endParaRPr>
          </a:p>
          <a:p>
            <a:pPr marL="592666" indent="-592666">
              <a:lnSpc>
                <a:spcPct val="100000"/>
              </a:lnSpc>
              <a:spcBef>
                <a:spcPts val="1000"/>
              </a:spcBef>
              <a:buClrTx/>
              <a:buSzPct val="75000"/>
              <a:buFontTx/>
              <a:buChar char="•"/>
              <a:defRPr sz="4800">
                <a:solidFill>
                  <a:srgbClr val="DCDEE0"/>
                </a:solidFill>
              </a:defRPr>
            </a:pPr>
            <a:r>
              <a:rPr sz="5400" dirty="0">
                <a:latin typeface="Helvetica" pitchFamily="2" charset="0"/>
              </a:rPr>
              <a:t>set</a:t>
            </a:r>
          </a:p>
          <a:p>
            <a:pPr marL="592666" indent="-592666">
              <a:lnSpc>
                <a:spcPct val="100000"/>
              </a:lnSpc>
              <a:spcBef>
                <a:spcPts val="1000"/>
              </a:spcBef>
              <a:buClrTx/>
              <a:buSzPct val="75000"/>
              <a:buFontTx/>
              <a:buChar char="•"/>
              <a:defRPr sz="4800">
                <a:solidFill>
                  <a:srgbClr val="DCDEE0"/>
                </a:solidFill>
              </a:defRPr>
            </a:pPr>
            <a:r>
              <a:rPr sz="5400" dirty="0">
                <a:latin typeface="Helvetica" pitchFamily="2" charset="0"/>
              </a:rPr>
              <a:t>dict</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Functional Concept: Immutability"/>
          <p:cNvSpPr txBox="1">
            <a:spLocks noGrp="1"/>
          </p:cNvSpPr>
          <p:nvPr>
            <p:ph type="body" idx="13"/>
          </p:nvPr>
        </p:nvSpPr>
        <p:spPr>
          <a:xfrm>
            <a:off x="190402" y="1488189"/>
            <a:ext cx="23433183" cy="2057037"/>
          </a:xfrm>
          <a:prstGeom prst="rect">
            <a:avLst/>
          </a:prstGeom>
        </p:spPr>
        <p:txBody>
          <a:bodyPr wrap="square"/>
          <a:lstStyle>
            <a:lvl1pPr algn="l">
              <a:defRPr sz="11000">
                <a:latin typeface="+mn-lt"/>
                <a:ea typeface="+mn-ea"/>
                <a:cs typeface="+mn-cs"/>
                <a:sym typeface="Helvetica Neue Light"/>
              </a:defRPr>
            </a:lvl1pPr>
          </a:lstStyle>
          <a:p>
            <a:r>
              <a:rPr lang="en-US" dirty="0">
                <a:latin typeface="Helvetica" pitchFamily="2" charset="0"/>
              </a:rPr>
              <a:t>Mutability vs </a:t>
            </a:r>
            <a:r>
              <a:rPr dirty="0">
                <a:latin typeface="Helvetica" pitchFamily="2" charset="0"/>
              </a:rPr>
              <a:t>Immutability</a:t>
            </a:r>
          </a:p>
        </p:txBody>
      </p:sp>
      <p:sp>
        <p:nvSpPr>
          <p:cNvPr id="348" name="One big caveat here: Everything in Python is an object."/>
          <p:cNvSpPr txBox="1"/>
          <p:nvPr/>
        </p:nvSpPr>
        <p:spPr>
          <a:xfrm>
            <a:off x="400397" y="4212997"/>
            <a:ext cx="18986947" cy="11875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defRPr sz="6000">
                <a:solidFill>
                  <a:schemeClr val="accent4">
                    <a:hueOff val="384618"/>
                    <a:satOff val="3869"/>
                    <a:lumOff val="5802"/>
                  </a:schemeClr>
                </a:solidFill>
              </a:defRPr>
            </a:pPr>
            <a:r>
              <a:rPr dirty="0">
                <a:solidFill>
                  <a:schemeClr val="accent3">
                    <a:satOff val="18648"/>
                    <a:lumOff val="5971"/>
                  </a:schemeClr>
                </a:solidFill>
                <a:latin typeface="Helvetica" pitchFamily="2" charset="0"/>
              </a:rPr>
              <a:t>Everything in Python is an object.</a:t>
            </a:r>
          </a:p>
        </p:txBody>
      </p:sp>
      <p:sp>
        <p:nvSpPr>
          <p:cNvPr id="349" name="This can be a rude awakening if you aren't aware of the implications.…"/>
          <p:cNvSpPr txBox="1"/>
          <p:nvPr/>
        </p:nvSpPr>
        <p:spPr>
          <a:xfrm>
            <a:off x="400397" y="6019252"/>
            <a:ext cx="21116578" cy="53858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a:spcBef>
                <a:spcPts val="1000"/>
              </a:spcBef>
              <a:defRPr sz="4200">
                <a:solidFill>
                  <a:srgbClr val="DCDEE0"/>
                </a:solidFill>
              </a:defRPr>
            </a:pPr>
            <a:r>
              <a:rPr sz="5200" dirty="0">
                <a:latin typeface="Helvetica" pitchFamily="2" charset="0"/>
              </a:rPr>
              <a:t>This can be a rude awakening if you aren't aware of the implications.</a:t>
            </a:r>
          </a:p>
          <a:p>
            <a:pPr>
              <a:spcBef>
                <a:spcPts val="1000"/>
              </a:spcBef>
              <a:defRPr sz="4200">
                <a:solidFill>
                  <a:srgbClr val="DCDEE0"/>
                </a:solidFill>
              </a:defRPr>
            </a:pPr>
            <a:r>
              <a:rPr sz="5200" dirty="0">
                <a:latin typeface="Helvetica" pitchFamily="2" charset="0"/>
              </a:rPr>
              <a:t>If you say:</a:t>
            </a:r>
            <a:r>
              <a:rPr lang="en-US" sz="5200" dirty="0"/>
              <a:t>          </a:t>
            </a:r>
            <a:r>
              <a:rPr sz="5200" dirty="0">
                <a:solidFill>
                  <a:srgbClr val="F38F17"/>
                </a:solidFill>
                <a:latin typeface="Consolas" panose="020B0609020204030204" pitchFamily="49" charset="0"/>
                <a:cs typeface="Consolas" panose="020B0609020204030204" pitchFamily="49" charset="0"/>
              </a:rPr>
              <a:t>a = 'abcd'</a:t>
            </a:r>
          </a:p>
          <a:p>
            <a:pPr>
              <a:spcBef>
                <a:spcPts val="1000"/>
              </a:spcBef>
              <a:defRPr sz="4200">
                <a:solidFill>
                  <a:srgbClr val="DCDEE0"/>
                </a:solidFill>
              </a:defRPr>
            </a:pPr>
            <a:r>
              <a:rPr sz="5200" dirty="0">
                <a:latin typeface="Helvetica" pitchFamily="2" charset="0"/>
              </a:rPr>
              <a:t>and then say:</a:t>
            </a:r>
            <a:r>
              <a:rPr lang="en-US" sz="5200" dirty="0"/>
              <a:t>     </a:t>
            </a:r>
            <a:r>
              <a:rPr sz="5200" dirty="0">
                <a:solidFill>
                  <a:srgbClr val="F38F17"/>
                </a:solidFill>
                <a:latin typeface="Consolas" panose="020B0609020204030204" pitchFamily="49" charset="0"/>
                <a:cs typeface="Consolas" panose="020B0609020204030204" pitchFamily="49" charset="0"/>
              </a:rPr>
              <a:t>a = a + 'efgh'</a:t>
            </a:r>
          </a:p>
          <a:p>
            <a:pPr>
              <a:spcBef>
                <a:spcPts val="1000"/>
              </a:spcBef>
              <a:defRPr sz="4200">
                <a:solidFill>
                  <a:srgbClr val="DCDEE0"/>
                </a:solidFill>
              </a:defRPr>
            </a:pPr>
            <a:r>
              <a:rPr sz="5200" dirty="0">
                <a:latin typeface="Helvetica" pitchFamily="2" charset="0"/>
              </a:rPr>
              <a:t>and finally,</a:t>
            </a:r>
            <a:r>
              <a:rPr lang="en-US" sz="5200" dirty="0"/>
              <a:t>         </a:t>
            </a:r>
            <a:r>
              <a:rPr sz="5200" dirty="0">
                <a:solidFill>
                  <a:srgbClr val="F38F17"/>
                </a:solidFill>
                <a:latin typeface="Consolas" panose="020B0609020204030204" pitchFamily="49" charset="0"/>
                <a:cs typeface="Consolas" panose="020B0609020204030204" pitchFamily="49" charset="0"/>
              </a:rPr>
              <a:t>print(a)</a:t>
            </a:r>
          </a:p>
          <a:p>
            <a:pPr>
              <a:spcBef>
                <a:spcPts val="1000"/>
              </a:spcBef>
              <a:defRPr sz="4200">
                <a:solidFill>
                  <a:srgbClr val="DCDEE0"/>
                </a:solidFill>
              </a:defRPr>
            </a:pPr>
            <a:r>
              <a:rPr sz="5200" dirty="0">
                <a:latin typeface="Helvetica" pitchFamily="2" charset="0"/>
              </a:rPr>
              <a:t>you will see the output</a:t>
            </a:r>
            <a:r>
              <a:rPr sz="5200" dirty="0"/>
              <a:t> </a:t>
            </a:r>
            <a:r>
              <a:rPr lang="en-US" sz="5200" dirty="0"/>
              <a:t>  </a:t>
            </a:r>
            <a:r>
              <a:rPr sz="5200" dirty="0">
                <a:solidFill>
                  <a:srgbClr val="F38F17"/>
                </a:solidFill>
                <a:latin typeface="Consolas" panose="020B0609020204030204" pitchFamily="49" charset="0"/>
                <a:cs typeface="Consolas" panose="020B0609020204030204" pitchFamily="49" charset="0"/>
              </a:rPr>
              <a:t>'abcdefgh'</a:t>
            </a:r>
            <a:r>
              <a:rPr sz="5200" dirty="0"/>
              <a:t>.</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Functional Concept: Immutability"/>
          <p:cNvSpPr txBox="1">
            <a:spLocks noGrp="1"/>
          </p:cNvSpPr>
          <p:nvPr>
            <p:ph type="body" idx="13"/>
          </p:nvPr>
        </p:nvSpPr>
        <p:spPr>
          <a:xfrm>
            <a:off x="190402" y="1488189"/>
            <a:ext cx="23433183" cy="2057037"/>
          </a:xfrm>
          <a:prstGeom prst="rect">
            <a:avLst/>
          </a:prstGeom>
        </p:spPr>
        <p:txBody>
          <a:bodyPr wrap="square"/>
          <a:lstStyle>
            <a:lvl1pPr algn="l">
              <a:defRPr sz="11000">
                <a:latin typeface="+mn-lt"/>
                <a:ea typeface="+mn-ea"/>
                <a:cs typeface="+mn-cs"/>
                <a:sym typeface="Helvetica Neue Light"/>
              </a:defRPr>
            </a:lvl1pPr>
          </a:lstStyle>
          <a:p>
            <a:r>
              <a:rPr lang="en-US" dirty="0">
                <a:latin typeface="Helvetica" pitchFamily="2" charset="0"/>
              </a:rPr>
              <a:t>Mutability vs </a:t>
            </a:r>
            <a:r>
              <a:rPr dirty="0">
                <a:latin typeface="Helvetica" pitchFamily="2" charset="0"/>
              </a:rPr>
              <a:t>Immutability</a:t>
            </a:r>
          </a:p>
        </p:txBody>
      </p:sp>
      <p:sp>
        <p:nvSpPr>
          <p:cNvPr id="353" name="How can we re-assign a value to an immutable object?"/>
          <p:cNvSpPr txBox="1"/>
          <p:nvPr/>
        </p:nvSpPr>
        <p:spPr>
          <a:xfrm>
            <a:off x="324197" y="3699562"/>
            <a:ext cx="18986947" cy="11875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defRPr sz="6000">
                <a:solidFill>
                  <a:schemeClr val="accent4">
                    <a:hueOff val="384618"/>
                    <a:satOff val="3869"/>
                    <a:lumOff val="5802"/>
                  </a:schemeClr>
                </a:solidFill>
              </a:defRPr>
            </a:lvl1pPr>
          </a:lstStyle>
          <a:p>
            <a:r>
              <a:rPr dirty="0">
                <a:latin typeface="Helvetica" pitchFamily="2" charset="0"/>
              </a:rPr>
              <a:t>How </a:t>
            </a:r>
            <a:r>
              <a:rPr lang="en-US" dirty="0">
                <a:latin typeface="Helvetica" pitchFamily="2" charset="0"/>
              </a:rPr>
              <a:t>did</a:t>
            </a:r>
            <a:r>
              <a:rPr dirty="0">
                <a:latin typeface="Helvetica" pitchFamily="2" charset="0"/>
              </a:rPr>
              <a:t> we re-assign a value to an immutable object?</a:t>
            </a:r>
          </a:p>
        </p:txBody>
      </p:sp>
      <p:sp>
        <p:nvSpPr>
          <p:cNvPr id="354" name="We didn't. We had a reference (a) that pointed to an immutable object ('abcd').…"/>
          <p:cNvSpPr txBox="1"/>
          <p:nvPr/>
        </p:nvSpPr>
        <p:spPr>
          <a:xfrm>
            <a:off x="311497" y="5152176"/>
            <a:ext cx="24089927" cy="3132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p>
            <a:pPr>
              <a:spcBef>
                <a:spcPts val="1600"/>
              </a:spcBef>
              <a:defRPr sz="4000">
                <a:solidFill>
                  <a:srgbClr val="DCDEE0"/>
                </a:solidFill>
              </a:defRPr>
            </a:pPr>
            <a:r>
              <a:rPr sz="4800" dirty="0">
                <a:latin typeface="Helvetica" pitchFamily="2" charset="0"/>
              </a:rPr>
              <a:t>We didn't. We had a reference (a) that pointed to an immutable object (</a:t>
            </a:r>
            <a:r>
              <a:rPr sz="4800" dirty="0">
                <a:latin typeface="Helvetica" pitchFamily="2" charset="0"/>
                <a:cs typeface="Consolas" panose="020B0609020204030204" pitchFamily="49" charset="0"/>
              </a:rPr>
              <a:t>'abcd'</a:t>
            </a:r>
            <a:r>
              <a:rPr sz="4800" dirty="0">
                <a:latin typeface="Helvetica" pitchFamily="2" charset="0"/>
              </a:rPr>
              <a:t>).</a:t>
            </a:r>
          </a:p>
          <a:p>
            <a:pPr>
              <a:spcBef>
                <a:spcPts val="1600"/>
              </a:spcBef>
              <a:defRPr sz="4000">
                <a:solidFill>
                  <a:srgbClr val="DCDEE0"/>
                </a:solidFill>
              </a:defRPr>
            </a:pPr>
            <a:r>
              <a:rPr sz="4800" dirty="0">
                <a:latin typeface="Helvetica" pitchFamily="2" charset="0"/>
              </a:rPr>
              <a:t>Then</a:t>
            </a:r>
            <a:r>
              <a:rPr lang="en-US" sz="4800" dirty="0">
                <a:latin typeface="Helvetica" pitchFamily="2" charset="0"/>
              </a:rPr>
              <a:t>,</a:t>
            </a:r>
            <a:r>
              <a:rPr sz="4800" dirty="0">
                <a:latin typeface="Helvetica" pitchFamily="2" charset="0"/>
              </a:rPr>
              <a:t> we created a new immutable object (</a:t>
            </a:r>
            <a:r>
              <a:rPr sz="4800" dirty="0">
                <a:latin typeface="Helvetica" pitchFamily="2" charset="0"/>
                <a:cs typeface="Consolas" panose="020B0609020204030204" pitchFamily="49" charset="0"/>
              </a:rPr>
              <a:t>a + 'efgh'</a:t>
            </a:r>
            <a:r>
              <a:rPr sz="4800" dirty="0">
                <a:latin typeface="Helvetica" pitchFamily="2" charset="0"/>
              </a:rPr>
              <a:t>) and pointed our reference at it.</a:t>
            </a:r>
          </a:p>
          <a:p>
            <a:pPr>
              <a:spcBef>
                <a:spcPts val="1600"/>
              </a:spcBef>
              <a:defRPr sz="4000">
                <a:solidFill>
                  <a:srgbClr val="DCDEE0"/>
                </a:solidFill>
              </a:defRPr>
            </a:pPr>
            <a:r>
              <a:rPr sz="4800" dirty="0">
                <a:latin typeface="Helvetica" pitchFamily="2" charset="0"/>
              </a:rPr>
              <a:t>References can be reassigned to point to some other object.</a:t>
            </a:r>
          </a:p>
        </p:txBody>
      </p:sp>
      <p:sp>
        <p:nvSpPr>
          <p:cNvPr id="355" name="a is a name.…"/>
          <p:cNvSpPr txBox="1"/>
          <p:nvPr/>
        </p:nvSpPr>
        <p:spPr>
          <a:xfrm>
            <a:off x="349597" y="8612206"/>
            <a:ext cx="19595753" cy="34836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marL="543277" indent="-543277">
              <a:lnSpc>
                <a:spcPct val="100000"/>
              </a:lnSpc>
              <a:spcBef>
                <a:spcPts val="1000"/>
              </a:spcBef>
              <a:buClrTx/>
              <a:buSzPct val="75000"/>
              <a:buFontTx/>
              <a:buChar char="•"/>
              <a:defRPr>
                <a:solidFill>
                  <a:schemeClr val="accent4">
                    <a:hueOff val="384618"/>
                    <a:satOff val="3869"/>
                    <a:lumOff val="5802"/>
                  </a:schemeClr>
                </a:solidFill>
              </a:defRPr>
            </a:pPr>
            <a:r>
              <a:rPr sz="4800" dirty="0">
                <a:latin typeface="Consolas"/>
                <a:ea typeface="Consolas"/>
                <a:cs typeface="Consolas"/>
                <a:sym typeface="Consolas"/>
              </a:rPr>
              <a:t>a</a:t>
            </a:r>
            <a:r>
              <a:rPr sz="4800" dirty="0"/>
              <a:t> </a:t>
            </a:r>
            <a:r>
              <a:rPr sz="4800" dirty="0">
                <a:solidFill>
                  <a:srgbClr val="DCDEE0"/>
                </a:solidFill>
                <a:latin typeface="Helvetica" pitchFamily="2" charset="0"/>
              </a:rPr>
              <a:t>is </a:t>
            </a:r>
            <a:r>
              <a:rPr lang="en-US" sz="4800" dirty="0">
                <a:solidFill>
                  <a:srgbClr val="DCDEE0"/>
                </a:solidFill>
                <a:latin typeface="Helvetica" pitchFamily="2" charset="0"/>
              </a:rPr>
              <a:t>just a </a:t>
            </a:r>
            <a:r>
              <a:rPr sz="4800" dirty="0">
                <a:solidFill>
                  <a:srgbClr val="DCDEE0"/>
                </a:solidFill>
                <a:latin typeface="Helvetica" pitchFamily="2" charset="0"/>
              </a:rPr>
              <a:t>name.</a:t>
            </a:r>
          </a:p>
          <a:p>
            <a:pPr marL="543277" indent="-543277">
              <a:lnSpc>
                <a:spcPct val="100000"/>
              </a:lnSpc>
              <a:spcBef>
                <a:spcPts val="1000"/>
              </a:spcBef>
              <a:buClrTx/>
              <a:buSzPct val="75000"/>
              <a:buFontTx/>
              <a:buChar char="•"/>
              <a:defRPr>
                <a:solidFill>
                  <a:schemeClr val="accent4">
                    <a:hueOff val="384618"/>
                    <a:satOff val="3869"/>
                    <a:lumOff val="5802"/>
                  </a:schemeClr>
                </a:solidFill>
              </a:defRPr>
            </a:pPr>
            <a:r>
              <a:rPr sz="4800" dirty="0">
                <a:latin typeface="Consolas"/>
                <a:ea typeface="Consolas"/>
                <a:cs typeface="Consolas"/>
                <a:sym typeface="Consolas"/>
              </a:rPr>
              <a:t>'abcd'</a:t>
            </a:r>
            <a:r>
              <a:rPr sz="4800" dirty="0"/>
              <a:t> </a:t>
            </a:r>
            <a:r>
              <a:rPr sz="4800" dirty="0">
                <a:solidFill>
                  <a:srgbClr val="DCDEE0"/>
                </a:solidFill>
                <a:latin typeface="Helvetica" pitchFamily="2" charset="0"/>
              </a:rPr>
              <a:t>is an immutable object.</a:t>
            </a:r>
          </a:p>
          <a:p>
            <a:pPr marL="543277" indent="-543277">
              <a:lnSpc>
                <a:spcPct val="100000"/>
              </a:lnSpc>
              <a:spcBef>
                <a:spcPts val="1000"/>
              </a:spcBef>
              <a:buClrTx/>
              <a:buSzPct val="75000"/>
              <a:buFontTx/>
              <a:buChar char="•"/>
              <a:defRPr>
                <a:solidFill>
                  <a:schemeClr val="accent4">
                    <a:hueOff val="384618"/>
                    <a:satOff val="3869"/>
                    <a:lumOff val="5802"/>
                  </a:schemeClr>
                </a:solidFill>
              </a:defRPr>
            </a:pPr>
            <a:r>
              <a:rPr sz="4800" dirty="0">
                <a:latin typeface="Consolas"/>
                <a:ea typeface="Consolas"/>
                <a:cs typeface="Consolas"/>
                <a:sym typeface="Consolas"/>
              </a:rPr>
              <a:t>a = 'abcd'</a:t>
            </a:r>
            <a:r>
              <a:rPr sz="4800" dirty="0"/>
              <a:t> </a:t>
            </a:r>
            <a:r>
              <a:rPr sz="4800" dirty="0">
                <a:solidFill>
                  <a:srgbClr val="DCDEE0"/>
                </a:solidFill>
                <a:latin typeface="Helvetica" pitchFamily="2" charset="0"/>
              </a:rPr>
              <a:t>creates a binding of the name</a:t>
            </a:r>
            <a:r>
              <a:rPr sz="4800" dirty="0"/>
              <a:t> a </a:t>
            </a:r>
            <a:r>
              <a:rPr sz="4800" dirty="0">
                <a:solidFill>
                  <a:srgbClr val="DCDEE0"/>
                </a:solidFill>
                <a:latin typeface="Helvetica" pitchFamily="2" charset="0"/>
              </a:rPr>
              <a:t>to the object</a:t>
            </a:r>
            <a:r>
              <a:rPr sz="4800" dirty="0"/>
              <a:t> </a:t>
            </a:r>
            <a:r>
              <a:rPr sz="4800" dirty="0">
                <a:latin typeface="Consolas"/>
                <a:ea typeface="Consolas"/>
                <a:cs typeface="Consolas"/>
                <a:sym typeface="Consolas"/>
              </a:rPr>
              <a:t>'abcd'</a:t>
            </a:r>
            <a:r>
              <a:rPr sz="4800" dirty="0">
                <a:solidFill>
                  <a:srgbClr val="DCDEE0"/>
                </a:solidFill>
              </a:rPr>
              <a:t>.</a:t>
            </a:r>
          </a:p>
          <a:p>
            <a:pPr marL="543277" indent="-543277">
              <a:lnSpc>
                <a:spcPct val="100000"/>
              </a:lnSpc>
              <a:spcBef>
                <a:spcPts val="1000"/>
              </a:spcBef>
              <a:buClrTx/>
              <a:buSzPct val="75000"/>
              <a:buFontTx/>
              <a:buChar char="•"/>
              <a:defRPr>
                <a:solidFill>
                  <a:schemeClr val="accent4">
                    <a:hueOff val="384618"/>
                    <a:satOff val="3869"/>
                    <a:lumOff val="5802"/>
                  </a:schemeClr>
                </a:solidFill>
              </a:defRPr>
            </a:pPr>
            <a:r>
              <a:rPr sz="4800" dirty="0">
                <a:latin typeface="Consolas"/>
                <a:ea typeface="Consolas"/>
                <a:cs typeface="Consolas"/>
                <a:sym typeface="Consolas"/>
              </a:rPr>
              <a:t>a = a + 'efgh</a:t>
            </a:r>
            <a:r>
              <a:rPr lang="en-US" sz="4800" dirty="0">
                <a:latin typeface="Consolas"/>
                <a:ea typeface="Consolas"/>
                <a:cs typeface="Consolas"/>
                <a:sym typeface="Consolas"/>
              </a:rPr>
              <a:t>' </a:t>
            </a:r>
            <a:r>
              <a:rPr lang="en-US" sz="4800" dirty="0">
                <a:solidFill>
                  <a:schemeClr val="tx2"/>
                </a:solidFill>
                <a:latin typeface="Helvetica" pitchFamily="2" charset="0"/>
                <a:ea typeface="Consolas"/>
                <a:cs typeface="Arial" panose="020B0604020202020204" pitchFamily="34" charset="0"/>
                <a:sym typeface="Consolas"/>
              </a:rPr>
              <a:t>creates a new object</a:t>
            </a:r>
            <a:r>
              <a:rPr lang="en-US" sz="4800" dirty="0">
                <a:solidFill>
                  <a:schemeClr val="tx2"/>
                </a:solidFill>
                <a:latin typeface="Arial" panose="020B0604020202020204" pitchFamily="34" charset="0"/>
                <a:ea typeface="Consolas"/>
                <a:cs typeface="Arial" panose="020B0604020202020204" pitchFamily="34" charset="0"/>
                <a:sym typeface="Consolas"/>
              </a:rPr>
              <a:t> </a:t>
            </a:r>
            <a:r>
              <a:rPr lang="en-US" sz="4800" dirty="0">
                <a:solidFill>
                  <a:srgbClr val="F38F17"/>
                </a:solidFill>
                <a:latin typeface="Consolas" panose="020B0609020204030204" pitchFamily="49" charset="0"/>
                <a:ea typeface="Consolas"/>
                <a:cs typeface="Consolas" panose="020B0609020204030204" pitchFamily="49" charset="0"/>
                <a:sym typeface="Consolas"/>
              </a:rPr>
              <a:t>'abcdefgh'</a:t>
            </a:r>
            <a:r>
              <a:rPr lang="en-US" sz="4800" dirty="0">
                <a:solidFill>
                  <a:schemeClr val="tx2"/>
                </a:solidFill>
                <a:latin typeface="Arial" panose="020B0604020202020204" pitchFamily="34" charset="0"/>
                <a:ea typeface="Consolas"/>
                <a:cs typeface="Arial" panose="020B0604020202020204" pitchFamily="34" charset="0"/>
                <a:sym typeface="Consolas"/>
              </a:rPr>
              <a:t> </a:t>
            </a:r>
            <a:r>
              <a:rPr lang="en-US" sz="4800" dirty="0">
                <a:solidFill>
                  <a:schemeClr val="tx2"/>
                </a:solidFill>
                <a:latin typeface="Helvetica" pitchFamily="2" charset="0"/>
                <a:ea typeface="Consolas"/>
                <a:cs typeface="Arial" panose="020B0604020202020204" pitchFamily="34" charset="0"/>
                <a:sym typeface="Consolas"/>
              </a:rPr>
              <a:t>and binds</a:t>
            </a:r>
            <a:r>
              <a:rPr lang="en-US" sz="4800" dirty="0">
                <a:solidFill>
                  <a:schemeClr val="tx2"/>
                </a:solidFill>
                <a:latin typeface="Arial" panose="020B0604020202020204" pitchFamily="34" charset="0"/>
                <a:ea typeface="Consolas"/>
                <a:cs typeface="Arial" panose="020B0604020202020204" pitchFamily="34" charset="0"/>
                <a:sym typeface="Consolas"/>
              </a:rPr>
              <a:t> </a:t>
            </a:r>
            <a:r>
              <a:rPr lang="en-US" sz="4800" dirty="0">
                <a:solidFill>
                  <a:srgbClr val="F38F17"/>
                </a:solidFill>
                <a:latin typeface="Consolas" panose="020B0609020204030204" pitchFamily="49" charset="0"/>
                <a:ea typeface="Consolas"/>
                <a:cs typeface="Consolas" panose="020B0609020204030204" pitchFamily="49" charset="0"/>
                <a:sym typeface="Consolas"/>
              </a:rPr>
              <a:t>a</a:t>
            </a:r>
            <a:r>
              <a:rPr lang="en-US" sz="4800" dirty="0">
                <a:solidFill>
                  <a:schemeClr val="tx2"/>
                </a:solidFill>
                <a:latin typeface="Arial" panose="020B0604020202020204" pitchFamily="34" charset="0"/>
                <a:ea typeface="Consolas"/>
                <a:cs typeface="Arial" panose="020B0604020202020204" pitchFamily="34" charset="0"/>
                <a:sym typeface="Consolas"/>
              </a:rPr>
              <a:t> </a:t>
            </a:r>
            <a:r>
              <a:rPr lang="en-US" sz="4800" dirty="0">
                <a:solidFill>
                  <a:schemeClr val="tx2"/>
                </a:solidFill>
                <a:latin typeface="Helvetica" pitchFamily="2" charset="0"/>
                <a:ea typeface="Consolas"/>
                <a:cs typeface="Arial" panose="020B0604020202020204" pitchFamily="34" charset="0"/>
                <a:sym typeface="Consolas"/>
              </a:rPr>
              <a:t>to it</a:t>
            </a:r>
            <a:r>
              <a:rPr sz="4800" dirty="0">
                <a:solidFill>
                  <a:srgbClr val="DCDEE0"/>
                </a:solidFill>
                <a:latin typeface="Helvetica" pitchFamily="2" charset="0"/>
              </a:rPr>
              <a:t>.</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Functional Concept: Immutability"/>
          <p:cNvSpPr txBox="1">
            <a:spLocks noGrp="1"/>
          </p:cNvSpPr>
          <p:nvPr>
            <p:ph type="body" idx="13"/>
          </p:nvPr>
        </p:nvSpPr>
        <p:spPr>
          <a:xfrm>
            <a:off x="190402" y="1488189"/>
            <a:ext cx="23433183" cy="2057037"/>
          </a:xfrm>
          <a:prstGeom prst="rect">
            <a:avLst/>
          </a:prstGeom>
        </p:spPr>
        <p:txBody>
          <a:bodyPr wrap="square"/>
          <a:lstStyle>
            <a:lvl1pPr algn="l">
              <a:defRPr sz="11000">
                <a:latin typeface="+mn-lt"/>
                <a:ea typeface="+mn-ea"/>
                <a:cs typeface="+mn-cs"/>
                <a:sym typeface="Helvetica Neue Light"/>
              </a:defRPr>
            </a:lvl1pPr>
          </a:lstStyle>
          <a:p>
            <a:r>
              <a:rPr lang="en-US" dirty="0">
                <a:latin typeface="Helvetica" pitchFamily="2" charset="0"/>
              </a:rPr>
              <a:t>What does this mean?</a:t>
            </a:r>
            <a:endParaRPr dirty="0">
              <a:latin typeface="Helvetica" pitchFamily="2" charset="0"/>
            </a:endParaRPr>
          </a:p>
        </p:txBody>
      </p:sp>
      <p:sp>
        <p:nvSpPr>
          <p:cNvPr id="353" name="How can we re-assign a value to an immutable object?"/>
          <p:cNvSpPr txBox="1"/>
          <p:nvPr/>
        </p:nvSpPr>
        <p:spPr>
          <a:xfrm>
            <a:off x="324197" y="3699562"/>
            <a:ext cx="18986947" cy="11875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defRPr sz="6000">
                <a:solidFill>
                  <a:schemeClr val="accent4">
                    <a:hueOff val="384618"/>
                    <a:satOff val="3869"/>
                    <a:lumOff val="5802"/>
                  </a:schemeClr>
                </a:solidFill>
              </a:defRPr>
            </a:lvl1pPr>
          </a:lstStyle>
          <a:p>
            <a:r>
              <a:rPr lang="en-US" dirty="0">
                <a:latin typeface="Helvetica" pitchFamily="2" charset="0"/>
              </a:rPr>
              <a:t>Can we even do functional programming in Python?</a:t>
            </a:r>
            <a:endParaRPr dirty="0">
              <a:latin typeface="Helvetica" pitchFamily="2" charset="0"/>
            </a:endParaRPr>
          </a:p>
        </p:txBody>
      </p:sp>
      <p:sp>
        <p:nvSpPr>
          <p:cNvPr id="354" name="We didn't. We had a reference (a) that pointed to an immutable object ('abcd').…"/>
          <p:cNvSpPr txBox="1"/>
          <p:nvPr/>
        </p:nvSpPr>
        <p:spPr>
          <a:xfrm>
            <a:off x="324197" y="5457356"/>
            <a:ext cx="22662803" cy="9789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a:spcBef>
                <a:spcPts val="1600"/>
              </a:spcBef>
              <a:defRPr sz="4000">
                <a:solidFill>
                  <a:srgbClr val="DCDEE0"/>
                </a:solidFill>
              </a:defRPr>
            </a:pPr>
            <a:r>
              <a:rPr lang="en-US" sz="4800" dirty="0">
                <a:latin typeface="Helvetica" pitchFamily="2" charset="0"/>
              </a:rPr>
              <a:t>Yes. We just need to be aware of the way Python works. </a:t>
            </a:r>
            <a:endParaRPr sz="4800" dirty="0">
              <a:latin typeface="Helvetica" pitchFamily="2" charset="0"/>
            </a:endParaRPr>
          </a:p>
        </p:txBody>
      </p:sp>
      <p:sp>
        <p:nvSpPr>
          <p:cNvPr id="7" name="We didn't. We had a reference (a) that pointed to an immutable object ('abcd').…">
            <a:extLst>
              <a:ext uri="{FF2B5EF4-FFF2-40B4-BE49-F238E27FC236}">
                <a16:creationId xmlns:a16="http://schemas.microsoft.com/office/drawing/2014/main" id="{7E7DFE7C-DCE3-AD45-A3ED-C75123AA7050}"/>
              </a:ext>
            </a:extLst>
          </p:cNvPr>
          <p:cNvSpPr txBox="1"/>
          <p:nvPr/>
        </p:nvSpPr>
        <p:spPr>
          <a:xfrm>
            <a:off x="324197" y="6858000"/>
            <a:ext cx="22662803" cy="40187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marL="685800" indent="-685800">
              <a:spcBef>
                <a:spcPts val="1600"/>
              </a:spcBef>
              <a:buFont typeface="Arial" panose="020B0604020202020204" pitchFamily="34" charset="0"/>
              <a:buChar char="•"/>
              <a:defRPr sz="4000">
                <a:solidFill>
                  <a:srgbClr val="DCDEE0"/>
                </a:solidFill>
              </a:defRPr>
            </a:pPr>
            <a:r>
              <a:rPr lang="en-US" sz="4800" dirty="0">
                <a:latin typeface="Helvetica" pitchFamily="2" charset="0"/>
              </a:rPr>
              <a:t>Functional style, like object-oriented style, is a way of thinking.</a:t>
            </a:r>
          </a:p>
          <a:p>
            <a:pPr marL="685800" indent="-685800">
              <a:spcBef>
                <a:spcPts val="1600"/>
              </a:spcBef>
              <a:buFont typeface="Arial" panose="020B0604020202020204" pitchFamily="34" charset="0"/>
              <a:buChar char="•"/>
              <a:defRPr sz="4000">
                <a:solidFill>
                  <a:srgbClr val="DCDEE0"/>
                </a:solidFill>
              </a:defRPr>
            </a:pPr>
            <a:r>
              <a:rPr lang="en-US" sz="4800" dirty="0">
                <a:latin typeface="Helvetica" pitchFamily="2" charset="0"/>
              </a:rPr>
              <a:t>Techniques of writing code arise from each of these.</a:t>
            </a:r>
          </a:p>
          <a:p>
            <a:pPr marL="685800" indent="-685800">
              <a:spcBef>
                <a:spcPts val="1600"/>
              </a:spcBef>
              <a:buFont typeface="Arial" panose="020B0604020202020204" pitchFamily="34" charset="0"/>
              <a:buChar char="•"/>
              <a:defRPr sz="4000">
                <a:solidFill>
                  <a:srgbClr val="DCDEE0"/>
                </a:solidFill>
              </a:defRPr>
            </a:pPr>
            <a:r>
              <a:rPr lang="en-US" sz="4800" dirty="0">
                <a:latin typeface="Helvetica" pitchFamily="2" charset="0"/>
              </a:rPr>
              <a:t>Our goal is to add more ideas to our mental toolbelt, so that we can write code that implements higher degrees of complex behavior.</a:t>
            </a:r>
            <a:endParaRPr sz="4800" dirty="0">
              <a:latin typeface="Helvetica" pitchFamily="2" charset="0"/>
            </a:endParaRPr>
          </a:p>
        </p:txBody>
      </p:sp>
    </p:spTree>
    <p:extLst>
      <p:ext uri="{BB962C8B-B14F-4D97-AF65-F5344CB8AC3E}">
        <p14:creationId xmlns:p14="http://schemas.microsoft.com/office/powerpoint/2010/main" val="411618923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Functional Concept: Monoid"/>
          <p:cNvSpPr txBox="1">
            <a:spLocks noGrp="1"/>
          </p:cNvSpPr>
          <p:nvPr>
            <p:ph type="body" idx="13"/>
          </p:nvPr>
        </p:nvSpPr>
        <p:spPr>
          <a:xfrm>
            <a:off x="190402" y="1488189"/>
            <a:ext cx="23433183" cy="2057037"/>
          </a:xfrm>
          <a:prstGeom prst="rect">
            <a:avLst/>
          </a:prstGeom>
        </p:spPr>
        <p:txBody>
          <a:bodyPr wrap="square"/>
          <a:lstStyle>
            <a:lvl1pPr algn="l">
              <a:defRPr sz="11000">
                <a:latin typeface="+mn-lt"/>
                <a:ea typeface="+mn-ea"/>
                <a:cs typeface="+mn-cs"/>
                <a:sym typeface="Helvetica Neue Light"/>
              </a:defRPr>
            </a:lvl1pPr>
          </a:lstStyle>
          <a:p>
            <a:r>
              <a:rPr dirty="0">
                <a:latin typeface="Helvetica" pitchFamily="2" charset="0"/>
              </a:rPr>
              <a:t>Monoid</a:t>
            </a:r>
            <a:r>
              <a:rPr lang="en-US" dirty="0">
                <a:latin typeface="Helvetica" pitchFamily="2" charset="0"/>
              </a:rPr>
              <a:t>s</a:t>
            </a:r>
            <a:endParaRPr dirty="0">
              <a:latin typeface="Helvetica" pitchFamily="2" charset="0"/>
            </a:endParaRPr>
          </a:p>
        </p:txBody>
      </p:sp>
      <p:sp>
        <p:nvSpPr>
          <p:cNvPr id="359" name="Imagine a pair of rules that form a group."/>
          <p:cNvSpPr txBox="1"/>
          <p:nvPr/>
        </p:nvSpPr>
        <p:spPr>
          <a:xfrm>
            <a:off x="324197" y="4031740"/>
            <a:ext cx="11283537" cy="9789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4800">
                <a:solidFill>
                  <a:srgbClr val="DCDEE0"/>
                </a:solidFill>
              </a:defRPr>
            </a:lvl1pPr>
          </a:lstStyle>
          <a:p>
            <a:r>
              <a:rPr>
                <a:latin typeface="Helvetica" pitchFamily="2" charset="0"/>
              </a:rPr>
              <a:t>Imagine a pair of rules that form a group.</a:t>
            </a:r>
          </a:p>
        </p:txBody>
      </p:sp>
      <p:sp>
        <p:nvSpPr>
          <p:cNvPr id="360" name="add(a, b) = a + b where a and b are always integers…"/>
          <p:cNvSpPr txBox="1"/>
          <p:nvPr/>
        </p:nvSpPr>
        <p:spPr>
          <a:xfrm>
            <a:off x="501997" y="5293093"/>
            <a:ext cx="19168766" cy="20011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lnSpc>
                <a:spcPct val="100000"/>
              </a:lnSpc>
              <a:spcBef>
                <a:spcPts val="2000"/>
              </a:spcBef>
              <a:buClrTx/>
              <a:buFontTx/>
              <a:defRPr sz="5200">
                <a:solidFill>
                  <a:schemeClr val="accent2">
                    <a:hueOff val="-2473793"/>
                    <a:satOff val="-50209"/>
                    <a:lumOff val="23543"/>
                  </a:schemeClr>
                </a:solidFill>
                <a:latin typeface="Consolas"/>
                <a:ea typeface="Consolas"/>
                <a:cs typeface="Consolas"/>
                <a:sym typeface="Consolas"/>
              </a:defRPr>
            </a:pPr>
            <a:r>
              <a:rPr dirty="0"/>
              <a:t>add(a, b) = a + b where a and b are always integers</a:t>
            </a:r>
          </a:p>
          <a:p>
            <a:pPr>
              <a:lnSpc>
                <a:spcPct val="100000"/>
              </a:lnSpc>
              <a:spcBef>
                <a:spcPts val="2000"/>
              </a:spcBef>
              <a:buClrTx/>
              <a:buFontTx/>
              <a:defRPr sz="5200">
                <a:solidFill>
                  <a:schemeClr val="accent2">
                    <a:hueOff val="-2473793"/>
                    <a:satOff val="-50209"/>
                    <a:lumOff val="23543"/>
                  </a:schemeClr>
                </a:solidFill>
                <a:latin typeface="Consolas"/>
                <a:ea typeface="Consolas"/>
                <a:cs typeface="Consolas"/>
                <a:sym typeface="Consolas"/>
              </a:defRPr>
            </a:pPr>
            <a:r>
              <a:rPr lang="en-US" dirty="0"/>
              <a:t>id</a:t>
            </a:r>
            <a:r>
              <a:rPr dirty="0"/>
              <a:t> = 0</a:t>
            </a:r>
          </a:p>
        </p:txBody>
      </p:sp>
      <p:sp>
        <p:nvSpPr>
          <p:cNvPr id="361" name="With these rules, the following things are true:"/>
          <p:cNvSpPr txBox="1"/>
          <p:nvPr/>
        </p:nvSpPr>
        <p:spPr>
          <a:xfrm>
            <a:off x="501997" y="7790940"/>
            <a:ext cx="12615632" cy="9789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4800">
                <a:solidFill>
                  <a:srgbClr val="DCDEE0"/>
                </a:solidFill>
              </a:defRPr>
            </a:lvl1pPr>
          </a:lstStyle>
          <a:p>
            <a:r>
              <a:rPr dirty="0">
                <a:latin typeface="Helvetica" pitchFamily="2" charset="0"/>
              </a:rPr>
              <a:t>With these rules, the following things are true:</a:t>
            </a:r>
          </a:p>
        </p:txBody>
      </p:sp>
      <p:sp>
        <p:nvSpPr>
          <p:cNvPr id="362" name="add(10, 10) == 20          or      10 `add` 10 == 20…"/>
          <p:cNvSpPr txBox="1"/>
          <p:nvPr/>
        </p:nvSpPr>
        <p:spPr>
          <a:xfrm>
            <a:off x="501997" y="9266520"/>
            <a:ext cx="23037850" cy="20011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lnSpc>
                <a:spcPct val="100000"/>
              </a:lnSpc>
              <a:spcBef>
                <a:spcPts val="2000"/>
              </a:spcBef>
              <a:buClrTx/>
              <a:buFontTx/>
              <a:defRPr sz="5200">
                <a:solidFill>
                  <a:schemeClr val="accent2">
                    <a:hueOff val="-2473793"/>
                    <a:satOff val="-50209"/>
                    <a:lumOff val="23543"/>
                  </a:schemeClr>
                </a:solidFill>
                <a:latin typeface="Consolas"/>
                <a:ea typeface="Consolas"/>
                <a:cs typeface="Consolas"/>
                <a:sym typeface="Consolas"/>
              </a:defRPr>
            </a:pPr>
            <a:r>
              <a:rPr dirty="0"/>
              <a:t>add(10, 10) == 20        or      10 `add` 10 == 20     </a:t>
            </a:r>
          </a:p>
          <a:p>
            <a:pPr>
              <a:lnSpc>
                <a:spcPct val="100000"/>
              </a:lnSpc>
              <a:spcBef>
                <a:spcPts val="2000"/>
              </a:spcBef>
              <a:buClrTx/>
              <a:buFontTx/>
              <a:defRPr sz="5200">
                <a:solidFill>
                  <a:schemeClr val="accent2">
                    <a:hueOff val="-2473793"/>
                    <a:satOff val="-50209"/>
                    <a:lumOff val="23543"/>
                  </a:schemeClr>
                </a:solidFill>
                <a:latin typeface="Consolas"/>
                <a:ea typeface="Consolas"/>
                <a:cs typeface="Consolas"/>
                <a:sym typeface="Consolas"/>
              </a:defRPr>
            </a:pPr>
            <a:r>
              <a:rPr dirty="0"/>
              <a:t>add(10, </a:t>
            </a:r>
            <a:r>
              <a:rPr lang="en-US" dirty="0"/>
              <a:t>id</a:t>
            </a:r>
            <a:r>
              <a:rPr dirty="0"/>
              <a:t>) == 10    </a:t>
            </a:r>
            <a:r>
              <a:rPr lang="en-US" dirty="0"/>
              <a:t>    </a:t>
            </a:r>
            <a:r>
              <a:rPr dirty="0"/>
              <a:t>or      10 `add` `identity` == 10</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Functional Concept: Monoid"/>
          <p:cNvSpPr txBox="1">
            <a:spLocks noGrp="1"/>
          </p:cNvSpPr>
          <p:nvPr>
            <p:ph type="body" idx="13"/>
          </p:nvPr>
        </p:nvSpPr>
        <p:spPr>
          <a:xfrm>
            <a:off x="190402" y="1488189"/>
            <a:ext cx="23433183" cy="2057037"/>
          </a:xfrm>
          <a:prstGeom prst="rect">
            <a:avLst/>
          </a:prstGeom>
        </p:spPr>
        <p:txBody>
          <a:bodyPr wrap="square"/>
          <a:lstStyle>
            <a:lvl1pPr algn="l">
              <a:defRPr sz="11000">
                <a:latin typeface="+mn-lt"/>
                <a:ea typeface="+mn-ea"/>
                <a:cs typeface="+mn-cs"/>
                <a:sym typeface="Helvetica Neue Light"/>
              </a:defRPr>
            </a:lvl1pPr>
          </a:lstStyle>
          <a:p>
            <a:r>
              <a:rPr dirty="0">
                <a:latin typeface="Helvetica" pitchFamily="2" charset="0"/>
              </a:rPr>
              <a:t>Monoid</a:t>
            </a:r>
            <a:r>
              <a:rPr lang="en-US" dirty="0">
                <a:latin typeface="Helvetica" pitchFamily="2" charset="0"/>
              </a:rPr>
              <a:t>s</a:t>
            </a:r>
            <a:endParaRPr dirty="0">
              <a:latin typeface="Helvetica" pitchFamily="2" charset="0"/>
            </a:endParaRPr>
          </a:p>
        </p:txBody>
      </p:sp>
      <p:sp>
        <p:nvSpPr>
          <p:cNvPr id="360" name="add(a, b) = a + b where a and b are always integers…"/>
          <p:cNvSpPr txBox="1"/>
          <p:nvPr/>
        </p:nvSpPr>
        <p:spPr>
          <a:xfrm>
            <a:off x="501997" y="3935264"/>
            <a:ext cx="19168766" cy="20011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lnSpc>
                <a:spcPct val="100000"/>
              </a:lnSpc>
              <a:spcBef>
                <a:spcPts val="2000"/>
              </a:spcBef>
              <a:buClrTx/>
              <a:buFontTx/>
              <a:defRPr sz="5200">
                <a:solidFill>
                  <a:schemeClr val="accent2">
                    <a:hueOff val="-2473793"/>
                    <a:satOff val="-50209"/>
                    <a:lumOff val="23543"/>
                  </a:schemeClr>
                </a:solidFill>
                <a:latin typeface="Consolas"/>
                <a:ea typeface="Consolas"/>
                <a:cs typeface="Consolas"/>
                <a:sym typeface="Consolas"/>
              </a:defRPr>
            </a:pPr>
            <a:r>
              <a:rPr dirty="0"/>
              <a:t>add(a, b) = a + b where a and b are always integers</a:t>
            </a:r>
          </a:p>
          <a:p>
            <a:pPr>
              <a:lnSpc>
                <a:spcPct val="100000"/>
              </a:lnSpc>
              <a:spcBef>
                <a:spcPts val="2000"/>
              </a:spcBef>
              <a:buClrTx/>
              <a:buFontTx/>
              <a:defRPr sz="5200">
                <a:solidFill>
                  <a:schemeClr val="accent2">
                    <a:hueOff val="-2473793"/>
                    <a:satOff val="-50209"/>
                    <a:lumOff val="23543"/>
                  </a:schemeClr>
                </a:solidFill>
                <a:latin typeface="Consolas"/>
                <a:ea typeface="Consolas"/>
                <a:cs typeface="Consolas"/>
                <a:sym typeface="Consolas"/>
              </a:defRPr>
            </a:pPr>
            <a:r>
              <a:rPr lang="en-US" dirty="0"/>
              <a:t>id</a:t>
            </a:r>
            <a:r>
              <a:rPr dirty="0"/>
              <a:t> = 0</a:t>
            </a:r>
          </a:p>
        </p:txBody>
      </p:sp>
      <p:sp>
        <p:nvSpPr>
          <p:cNvPr id="361" name="With these rules, the following things are true:"/>
          <p:cNvSpPr txBox="1"/>
          <p:nvPr/>
        </p:nvSpPr>
        <p:spPr>
          <a:xfrm>
            <a:off x="501997" y="6368540"/>
            <a:ext cx="17245105" cy="9789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4800">
                <a:solidFill>
                  <a:srgbClr val="DCDEE0"/>
                </a:solidFill>
              </a:defRPr>
            </a:lvl1pPr>
          </a:lstStyle>
          <a:p>
            <a:r>
              <a:rPr lang="en-US" dirty="0">
                <a:latin typeface="Helvetica" pitchFamily="2" charset="0"/>
              </a:rPr>
              <a:t>Notice that there’s something else that is true about this group:</a:t>
            </a:r>
            <a:endParaRPr dirty="0">
              <a:latin typeface="Helvetica" pitchFamily="2" charset="0"/>
            </a:endParaRPr>
          </a:p>
        </p:txBody>
      </p:sp>
      <p:sp>
        <p:nvSpPr>
          <p:cNvPr id="362" name="add(10, 10) == 20          or      10 `add` 10 == 20…"/>
          <p:cNvSpPr txBox="1"/>
          <p:nvPr/>
        </p:nvSpPr>
        <p:spPr>
          <a:xfrm>
            <a:off x="501997" y="8307898"/>
            <a:ext cx="23037850" cy="9444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lnSpc>
                <a:spcPct val="100000"/>
              </a:lnSpc>
              <a:spcBef>
                <a:spcPts val="2000"/>
              </a:spcBef>
              <a:buClrTx/>
              <a:buFontTx/>
              <a:defRPr sz="5200">
                <a:solidFill>
                  <a:schemeClr val="accent2">
                    <a:hueOff val="-2473793"/>
                    <a:satOff val="-50209"/>
                    <a:lumOff val="23543"/>
                  </a:schemeClr>
                </a:solidFill>
                <a:latin typeface="Consolas"/>
                <a:ea typeface="Consolas"/>
                <a:cs typeface="Consolas"/>
                <a:sym typeface="Consolas"/>
              </a:defRPr>
            </a:pPr>
            <a:r>
              <a:rPr dirty="0"/>
              <a:t>add(</a:t>
            </a:r>
            <a:r>
              <a:rPr lang="en-US" dirty="0">
                <a:solidFill>
                  <a:schemeClr val="accent3"/>
                </a:solidFill>
              </a:rPr>
              <a:t>a</a:t>
            </a:r>
            <a:r>
              <a:rPr lang="en-US" dirty="0"/>
              <a:t>, </a:t>
            </a:r>
            <a:r>
              <a:rPr lang="en-US" dirty="0">
                <a:solidFill>
                  <a:srgbClr val="FFC000"/>
                </a:solidFill>
              </a:rPr>
              <a:t>add(b, c)</a:t>
            </a:r>
            <a:r>
              <a:rPr lang="en-US" dirty="0"/>
              <a:t> ) is the same as add( </a:t>
            </a:r>
            <a:r>
              <a:rPr lang="en-US" dirty="0">
                <a:solidFill>
                  <a:srgbClr val="FFC000"/>
                </a:solidFill>
              </a:rPr>
              <a:t>add(a, b)</a:t>
            </a:r>
            <a:r>
              <a:rPr lang="en-US" dirty="0"/>
              <a:t>, </a:t>
            </a:r>
            <a:r>
              <a:rPr lang="en-US" dirty="0">
                <a:solidFill>
                  <a:schemeClr val="accent3"/>
                </a:solidFill>
              </a:rPr>
              <a:t>c</a:t>
            </a:r>
            <a:r>
              <a:rPr lang="en-US" dirty="0"/>
              <a:t>)</a:t>
            </a:r>
            <a:endParaRPr dirty="0"/>
          </a:p>
        </p:txBody>
      </p:sp>
      <p:sp>
        <p:nvSpPr>
          <p:cNvPr id="9" name="With these rules, the following things are true:">
            <a:extLst>
              <a:ext uri="{FF2B5EF4-FFF2-40B4-BE49-F238E27FC236}">
                <a16:creationId xmlns:a16="http://schemas.microsoft.com/office/drawing/2014/main" id="{364D6D0B-31B4-324B-894C-DF7F37DE3498}"/>
              </a:ext>
            </a:extLst>
          </p:cNvPr>
          <p:cNvSpPr txBox="1"/>
          <p:nvPr/>
        </p:nvSpPr>
        <p:spPr>
          <a:xfrm>
            <a:off x="501997" y="10197769"/>
            <a:ext cx="21227035" cy="18653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defRPr sz="4800">
                <a:solidFill>
                  <a:srgbClr val="DCDEE0"/>
                </a:solidFill>
              </a:defRPr>
            </a:lvl1pPr>
          </a:lstStyle>
          <a:p>
            <a:r>
              <a:rPr lang="en-US" dirty="0">
                <a:latin typeface="Helvetica" pitchFamily="2" charset="0"/>
              </a:rPr>
              <a:t>This is called </a:t>
            </a:r>
            <a:r>
              <a:rPr lang="en-US" i="1" dirty="0">
                <a:solidFill>
                  <a:srgbClr val="FFC000"/>
                </a:solidFill>
                <a:latin typeface="Helvetica" pitchFamily="2" charset="0"/>
              </a:rPr>
              <a:t>associativity</a:t>
            </a:r>
            <a:r>
              <a:rPr lang="en-US" dirty="0">
                <a:latin typeface="Helvetica" pitchFamily="2" charset="0"/>
              </a:rPr>
              <a:t>. You can group monoid functions however you like, and the result will be the same.</a:t>
            </a:r>
            <a:endParaRPr dirty="0">
              <a:latin typeface="Helvetica" pitchFamily="2" charset="0"/>
            </a:endParaRPr>
          </a:p>
        </p:txBody>
      </p:sp>
    </p:spTree>
    <p:extLst>
      <p:ext uri="{BB962C8B-B14F-4D97-AF65-F5344CB8AC3E}">
        <p14:creationId xmlns:p14="http://schemas.microsoft.com/office/powerpoint/2010/main" val="1611652067"/>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Functional Concept: Monoid"/>
          <p:cNvSpPr txBox="1">
            <a:spLocks noGrp="1"/>
          </p:cNvSpPr>
          <p:nvPr>
            <p:ph type="body" idx="13"/>
          </p:nvPr>
        </p:nvSpPr>
        <p:spPr>
          <a:xfrm>
            <a:off x="190402" y="1488189"/>
            <a:ext cx="23433183" cy="2057037"/>
          </a:xfrm>
          <a:prstGeom prst="rect">
            <a:avLst/>
          </a:prstGeom>
        </p:spPr>
        <p:txBody>
          <a:bodyPr wrap="square"/>
          <a:lstStyle>
            <a:lvl1pPr algn="l">
              <a:defRPr sz="11000">
                <a:latin typeface="+mn-lt"/>
                <a:ea typeface="+mn-ea"/>
                <a:cs typeface="+mn-cs"/>
                <a:sym typeface="Helvetica Neue Light"/>
              </a:defRPr>
            </a:lvl1pPr>
          </a:lstStyle>
          <a:p>
            <a:r>
              <a:rPr dirty="0">
                <a:latin typeface="Helvetica" pitchFamily="2" charset="0"/>
              </a:rPr>
              <a:t>Monoid</a:t>
            </a:r>
            <a:r>
              <a:rPr lang="en-US" dirty="0">
                <a:latin typeface="Helvetica" pitchFamily="2" charset="0"/>
              </a:rPr>
              <a:t>s</a:t>
            </a:r>
            <a:endParaRPr dirty="0">
              <a:latin typeface="Helvetica" pitchFamily="2" charset="0"/>
            </a:endParaRPr>
          </a:p>
        </p:txBody>
      </p:sp>
      <p:sp>
        <p:nvSpPr>
          <p:cNvPr id="366" name="Here's an example with strings. But why do we need the second of these two rules?"/>
          <p:cNvSpPr txBox="1"/>
          <p:nvPr/>
        </p:nvSpPr>
        <p:spPr>
          <a:xfrm>
            <a:off x="501997" y="6368540"/>
            <a:ext cx="13269657" cy="9789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4800">
                <a:solidFill>
                  <a:srgbClr val="DCDEE0"/>
                </a:solidFill>
              </a:defRPr>
            </a:lvl1pPr>
          </a:lstStyle>
          <a:p>
            <a:r>
              <a:rPr lang="en-US" dirty="0">
                <a:latin typeface="Helvetica" pitchFamily="2" charset="0"/>
              </a:rPr>
              <a:t>W</a:t>
            </a:r>
            <a:r>
              <a:rPr dirty="0">
                <a:latin typeface="Helvetica" pitchFamily="2" charset="0"/>
              </a:rPr>
              <a:t>hy do we need the second of these two rules?</a:t>
            </a:r>
          </a:p>
        </p:txBody>
      </p:sp>
      <p:sp>
        <p:nvSpPr>
          <p:cNvPr id="367" name="concat(a, b) = a + b…"/>
          <p:cNvSpPr txBox="1"/>
          <p:nvPr/>
        </p:nvSpPr>
        <p:spPr>
          <a:xfrm>
            <a:off x="501997" y="3879557"/>
            <a:ext cx="8220198" cy="20011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p>
            <a:pPr>
              <a:lnSpc>
                <a:spcPct val="100000"/>
              </a:lnSpc>
              <a:spcBef>
                <a:spcPts val="2000"/>
              </a:spcBef>
              <a:buClrTx/>
              <a:buFontTx/>
              <a:defRPr sz="5200">
                <a:solidFill>
                  <a:schemeClr val="accent2">
                    <a:hueOff val="-2473793"/>
                    <a:satOff val="-50209"/>
                    <a:lumOff val="23543"/>
                  </a:schemeClr>
                </a:solidFill>
                <a:latin typeface="Consolas"/>
                <a:ea typeface="Consolas"/>
                <a:cs typeface="Consolas"/>
                <a:sym typeface="Consolas"/>
              </a:defRPr>
            </a:pPr>
            <a:r>
              <a:rPr lang="en-US" dirty="0"/>
              <a:t>multiply</a:t>
            </a:r>
            <a:r>
              <a:rPr dirty="0"/>
              <a:t>(a, b) = a </a:t>
            </a:r>
            <a:r>
              <a:rPr lang="en-US" dirty="0"/>
              <a:t>*</a:t>
            </a:r>
            <a:r>
              <a:rPr dirty="0"/>
              <a:t> b</a:t>
            </a:r>
          </a:p>
          <a:p>
            <a:pPr>
              <a:lnSpc>
                <a:spcPct val="100000"/>
              </a:lnSpc>
              <a:spcBef>
                <a:spcPts val="2000"/>
              </a:spcBef>
              <a:buClrTx/>
              <a:buFontTx/>
              <a:defRPr sz="5200">
                <a:solidFill>
                  <a:schemeClr val="accent2">
                    <a:hueOff val="-2473793"/>
                    <a:satOff val="-50209"/>
                    <a:lumOff val="23543"/>
                  </a:schemeClr>
                </a:solidFill>
                <a:latin typeface="Consolas"/>
                <a:ea typeface="Consolas"/>
                <a:cs typeface="Consolas"/>
                <a:sym typeface="Consolas"/>
              </a:defRPr>
            </a:pPr>
            <a:r>
              <a:rPr lang="en-US" dirty="0"/>
              <a:t>id</a:t>
            </a:r>
            <a:r>
              <a:rPr dirty="0"/>
              <a:t>() = </a:t>
            </a:r>
            <a:r>
              <a:rPr lang="en-US" dirty="0"/>
              <a:t>1</a:t>
            </a:r>
            <a:endParaRPr dirty="0"/>
          </a:p>
        </p:txBody>
      </p:sp>
      <p:sp>
        <p:nvSpPr>
          <p:cNvPr id="368" name="The easiest answer is that whatever kind of data we are computing with, we need something that does the equivalent job of zero in addition, or one in multiplication, or an empty string in concatenation. Applying our monoid function to some value A and our identity function will always yield the same value A."/>
          <p:cNvSpPr txBox="1"/>
          <p:nvPr/>
        </p:nvSpPr>
        <p:spPr>
          <a:xfrm>
            <a:off x="501997" y="7897868"/>
            <a:ext cx="22703930" cy="36083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defRPr sz="4800">
                <a:solidFill>
                  <a:srgbClr val="DCDEE0"/>
                </a:solidFill>
              </a:defRPr>
            </a:lvl1pPr>
          </a:lstStyle>
          <a:p>
            <a:r>
              <a:rPr dirty="0">
                <a:latin typeface="Helvetica" pitchFamily="2" charset="0"/>
              </a:rPr>
              <a:t>The </a:t>
            </a:r>
            <a:r>
              <a:rPr lang="en-US" dirty="0">
                <a:latin typeface="Helvetica" pitchFamily="2" charset="0"/>
              </a:rPr>
              <a:t>simplest</a:t>
            </a:r>
            <a:r>
              <a:rPr dirty="0">
                <a:latin typeface="Helvetica" pitchFamily="2" charset="0"/>
              </a:rPr>
              <a:t> answer is that we need something that </a:t>
            </a:r>
            <a:r>
              <a:rPr lang="en-US" dirty="0">
                <a:latin typeface="Helvetica" pitchFamily="2" charset="0"/>
              </a:rPr>
              <a:t>returns its input without modification. We need id() (or more properly, the </a:t>
            </a:r>
            <a:r>
              <a:rPr lang="en-US" i="1" dirty="0">
                <a:solidFill>
                  <a:srgbClr val="FFC000"/>
                </a:solidFill>
                <a:latin typeface="Helvetica" pitchFamily="2" charset="0"/>
              </a:rPr>
              <a:t>identity</a:t>
            </a:r>
            <a:r>
              <a:rPr lang="en-US" i="1" dirty="0">
                <a:latin typeface="Helvetica" pitchFamily="2" charset="0"/>
              </a:rPr>
              <a:t> </a:t>
            </a:r>
            <a:r>
              <a:rPr lang="en-US" dirty="0">
                <a:latin typeface="Helvetica" pitchFamily="2" charset="0"/>
              </a:rPr>
              <a:t>or </a:t>
            </a:r>
            <a:r>
              <a:rPr lang="en-US" i="1" dirty="0">
                <a:solidFill>
                  <a:srgbClr val="FFC000"/>
                </a:solidFill>
                <a:latin typeface="Helvetica" pitchFamily="2" charset="0"/>
              </a:rPr>
              <a:t>unit</a:t>
            </a:r>
            <a:r>
              <a:rPr lang="en-US" i="1" dirty="0">
                <a:latin typeface="Helvetica" pitchFamily="2" charset="0"/>
              </a:rPr>
              <a:t> </a:t>
            </a:r>
            <a:r>
              <a:rPr lang="en-US" dirty="0">
                <a:latin typeface="Helvetica" pitchFamily="2" charset="0"/>
              </a:rPr>
              <a:t>function) for the same reason we need:</a:t>
            </a:r>
            <a:r>
              <a:rPr dirty="0">
                <a:latin typeface="Helvetica" pitchFamily="2" charset="0"/>
              </a:rPr>
              <a:t> zero in addition</a:t>
            </a:r>
            <a:r>
              <a:rPr lang="en-US" dirty="0">
                <a:latin typeface="Helvetica" pitchFamily="2" charset="0"/>
              </a:rPr>
              <a:t>, or one in multiplication, or an empty string in concatenation. </a:t>
            </a:r>
          </a:p>
        </p:txBody>
      </p:sp>
      <p:sp>
        <p:nvSpPr>
          <p:cNvPr id="369" name="'abc' `concat` 'def' == 'abcdef'…"/>
          <p:cNvSpPr txBox="1"/>
          <p:nvPr/>
        </p:nvSpPr>
        <p:spPr>
          <a:xfrm>
            <a:off x="9398678" y="3851378"/>
            <a:ext cx="13994607" cy="20011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lnSpc>
                <a:spcPct val="100000"/>
              </a:lnSpc>
              <a:spcBef>
                <a:spcPts val="2000"/>
              </a:spcBef>
              <a:buClrTx/>
              <a:buFontTx/>
              <a:defRPr sz="5200">
                <a:solidFill>
                  <a:schemeClr val="accent2">
                    <a:hueOff val="-2473793"/>
                    <a:satOff val="-50209"/>
                    <a:lumOff val="23543"/>
                  </a:schemeClr>
                </a:solidFill>
                <a:latin typeface="Consolas"/>
                <a:ea typeface="Consolas"/>
                <a:cs typeface="Consolas"/>
                <a:sym typeface="Consolas"/>
              </a:defRPr>
            </a:pPr>
            <a:r>
              <a:rPr lang="en-US" dirty="0"/>
              <a:t>8</a:t>
            </a:r>
            <a:r>
              <a:rPr dirty="0"/>
              <a:t> </a:t>
            </a:r>
            <a:r>
              <a:rPr lang="en-US" dirty="0"/>
              <a:t>`multiply`</a:t>
            </a:r>
            <a:r>
              <a:rPr dirty="0"/>
              <a:t> </a:t>
            </a:r>
            <a:r>
              <a:rPr lang="en-US" dirty="0"/>
              <a:t>8</a:t>
            </a:r>
            <a:r>
              <a:rPr dirty="0"/>
              <a:t> == </a:t>
            </a:r>
            <a:r>
              <a:rPr lang="en-US" dirty="0"/>
              <a:t>64</a:t>
            </a:r>
            <a:endParaRPr dirty="0"/>
          </a:p>
          <a:p>
            <a:pPr>
              <a:lnSpc>
                <a:spcPct val="100000"/>
              </a:lnSpc>
              <a:spcBef>
                <a:spcPts val="2000"/>
              </a:spcBef>
              <a:buClrTx/>
              <a:buFontTx/>
              <a:defRPr sz="5200">
                <a:solidFill>
                  <a:schemeClr val="accent2">
                    <a:hueOff val="-2473793"/>
                    <a:satOff val="-50209"/>
                    <a:lumOff val="23543"/>
                  </a:schemeClr>
                </a:solidFill>
                <a:latin typeface="Consolas"/>
                <a:ea typeface="Consolas"/>
                <a:cs typeface="Consolas"/>
                <a:sym typeface="Consolas"/>
              </a:defRPr>
            </a:pPr>
            <a:r>
              <a:rPr lang="en-US" dirty="0"/>
              <a:t>8</a:t>
            </a:r>
            <a:r>
              <a:rPr dirty="0"/>
              <a:t> `</a:t>
            </a:r>
            <a:r>
              <a:rPr lang="en-US" dirty="0"/>
              <a:t>multiply</a:t>
            </a:r>
            <a:r>
              <a:rPr dirty="0"/>
              <a:t>` </a:t>
            </a:r>
            <a:r>
              <a:rPr lang="en-US" dirty="0"/>
              <a:t>id()</a:t>
            </a:r>
            <a:r>
              <a:rPr dirty="0"/>
              <a:t> == </a:t>
            </a:r>
            <a:r>
              <a:rPr lang="en-US" dirty="0"/>
              <a:t>8</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Engineers"/>
          <p:cNvSpPr txBox="1">
            <a:spLocks noGrp="1"/>
          </p:cNvSpPr>
          <p:nvPr>
            <p:ph type="body" idx="13"/>
          </p:nvPr>
        </p:nvSpPr>
        <p:spPr>
          <a:xfrm>
            <a:off x="190402" y="1262133"/>
            <a:ext cx="8162624" cy="2509147"/>
          </a:xfrm>
          <a:prstGeom prst="rect">
            <a:avLst/>
          </a:prstGeom>
        </p:spPr>
        <p:txBody>
          <a:bodyPr wrap="square"/>
          <a:lstStyle>
            <a:lvl1pPr algn="l">
              <a:defRPr>
                <a:latin typeface="+mn-lt"/>
                <a:ea typeface="+mn-ea"/>
                <a:cs typeface="+mn-cs"/>
                <a:sym typeface="Helvetica Neue Light"/>
              </a:defRPr>
            </a:lvl1pPr>
          </a:lstStyle>
          <a:p>
            <a:r>
              <a:rPr dirty="0">
                <a:latin typeface="Helvetica" pitchFamily="2" charset="0"/>
              </a:rPr>
              <a:t>Engineers</a:t>
            </a:r>
          </a:p>
        </p:txBody>
      </p:sp>
      <p:sp>
        <p:nvSpPr>
          <p:cNvPr id="246" name="Built the hardware…"/>
          <p:cNvSpPr txBox="1"/>
          <p:nvPr/>
        </p:nvSpPr>
        <p:spPr>
          <a:xfrm>
            <a:off x="433723" y="3995406"/>
            <a:ext cx="8329843" cy="72455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p>
            <a:pPr marL="543277" indent="-543277">
              <a:lnSpc>
                <a:spcPct val="80000"/>
              </a:lnSpc>
              <a:spcBef>
                <a:spcPts val="4500"/>
              </a:spcBef>
              <a:buClrTx/>
              <a:buSzPct val="75000"/>
              <a:buFontTx/>
              <a:buChar char="•"/>
              <a:defRPr sz="4200">
                <a:solidFill>
                  <a:srgbClr val="FFFFFF"/>
                </a:solidFill>
                <a:latin typeface="+mn-lt"/>
                <a:ea typeface="+mn-ea"/>
                <a:cs typeface="+mn-cs"/>
                <a:sym typeface="Helvetica Neue Light"/>
              </a:defRPr>
            </a:pPr>
            <a:r>
              <a:rPr dirty="0">
                <a:latin typeface="Helvetica" pitchFamily="2" charset="0"/>
              </a:rPr>
              <a:t>Built the hardware</a:t>
            </a:r>
          </a:p>
          <a:p>
            <a:pPr marL="543277" indent="-543277">
              <a:lnSpc>
                <a:spcPct val="80000"/>
              </a:lnSpc>
              <a:spcBef>
                <a:spcPts val="4500"/>
              </a:spcBef>
              <a:buClrTx/>
              <a:buSzPct val="75000"/>
              <a:buFontTx/>
              <a:buChar char="•"/>
              <a:defRPr sz="4200">
                <a:solidFill>
                  <a:srgbClr val="FFFFFF"/>
                </a:solidFill>
                <a:latin typeface="+mn-lt"/>
                <a:ea typeface="+mn-ea"/>
                <a:cs typeface="+mn-cs"/>
                <a:sym typeface="Helvetica Neue Light"/>
              </a:defRPr>
            </a:pPr>
            <a:r>
              <a:rPr dirty="0">
                <a:latin typeface="Helvetica" pitchFamily="2" charset="0"/>
              </a:rPr>
              <a:t>Focus on practical results</a:t>
            </a:r>
          </a:p>
          <a:p>
            <a:pPr marL="543277" indent="-543277">
              <a:lnSpc>
                <a:spcPct val="80000"/>
              </a:lnSpc>
              <a:spcBef>
                <a:spcPts val="4500"/>
              </a:spcBef>
              <a:buClrTx/>
              <a:buSzPct val="75000"/>
              <a:buFontTx/>
              <a:buChar char="•"/>
              <a:defRPr sz="4200">
                <a:solidFill>
                  <a:srgbClr val="FFFFFF"/>
                </a:solidFill>
                <a:latin typeface="+mn-lt"/>
                <a:ea typeface="+mn-ea"/>
                <a:cs typeface="+mn-cs"/>
                <a:sym typeface="Helvetica Neue Light"/>
              </a:defRPr>
            </a:pPr>
            <a:r>
              <a:rPr dirty="0">
                <a:latin typeface="Helvetica" pitchFamily="2" charset="0"/>
              </a:rPr>
              <a:t>Deal with real-world constraints </a:t>
            </a:r>
          </a:p>
          <a:p>
            <a:pPr marL="1432277" lvl="2" indent="-543277">
              <a:lnSpc>
                <a:spcPct val="80000"/>
              </a:lnSpc>
              <a:spcBef>
                <a:spcPts val="4500"/>
              </a:spcBef>
              <a:buClrTx/>
              <a:buSzPct val="75000"/>
              <a:buFontTx/>
              <a:buChar char="•"/>
              <a:defRPr sz="4200">
                <a:solidFill>
                  <a:srgbClr val="FFFFFF"/>
                </a:solidFill>
                <a:latin typeface="+mn-lt"/>
                <a:ea typeface="+mn-ea"/>
                <a:cs typeface="+mn-cs"/>
                <a:sym typeface="Helvetica Neue Light"/>
              </a:defRPr>
            </a:pPr>
            <a:r>
              <a:rPr dirty="0">
                <a:latin typeface="Helvetica" pitchFamily="2" charset="0"/>
              </a:rPr>
              <a:t>time</a:t>
            </a:r>
          </a:p>
          <a:p>
            <a:pPr marL="1432277" lvl="2" indent="-543277">
              <a:lnSpc>
                <a:spcPct val="80000"/>
              </a:lnSpc>
              <a:spcBef>
                <a:spcPts val="4500"/>
              </a:spcBef>
              <a:buClrTx/>
              <a:buSzPct val="75000"/>
              <a:buFontTx/>
              <a:buChar char="•"/>
              <a:defRPr sz="4200">
                <a:solidFill>
                  <a:srgbClr val="FFFFFF"/>
                </a:solidFill>
                <a:latin typeface="+mn-lt"/>
                <a:ea typeface="+mn-ea"/>
                <a:cs typeface="+mn-cs"/>
                <a:sym typeface="Helvetica Neue Light"/>
              </a:defRPr>
            </a:pPr>
            <a:r>
              <a:rPr dirty="0">
                <a:latin typeface="Helvetica" pitchFamily="2" charset="0"/>
              </a:rPr>
              <a:t>materials</a:t>
            </a:r>
          </a:p>
          <a:p>
            <a:pPr marL="1432277" lvl="2" indent="-543277">
              <a:lnSpc>
                <a:spcPct val="80000"/>
              </a:lnSpc>
              <a:spcBef>
                <a:spcPts val="4500"/>
              </a:spcBef>
              <a:buClrTx/>
              <a:buSzPct val="75000"/>
              <a:buFontTx/>
              <a:buChar char="•"/>
              <a:defRPr sz="4200">
                <a:solidFill>
                  <a:srgbClr val="FFFFFF"/>
                </a:solidFill>
                <a:latin typeface="+mn-lt"/>
                <a:ea typeface="+mn-ea"/>
                <a:cs typeface="+mn-cs"/>
                <a:sym typeface="Helvetica Neue Light"/>
              </a:defRPr>
            </a:pPr>
            <a:r>
              <a:rPr dirty="0">
                <a:latin typeface="Helvetica" pitchFamily="2" charset="0"/>
              </a:rPr>
              <a:t>tools</a:t>
            </a:r>
          </a:p>
          <a:p>
            <a:pPr marL="543277" indent="-543277">
              <a:lnSpc>
                <a:spcPct val="80000"/>
              </a:lnSpc>
              <a:spcBef>
                <a:spcPts val="4500"/>
              </a:spcBef>
              <a:buClrTx/>
              <a:buSzPct val="75000"/>
              <a:buFontTx/>
              <a:buChar char="•"/>
              <a:defRPr sz="4200">
                <a:solidFill>
                  <a:srgbClr val="FFFFFF"/>
                </a:solidFill>
                <a:latin typeface="+mn-lt"/>
                <a:ea typeface="+mn-ea"/>
                <a:cs typeface="+mn-cs"/>
                <a:sym typeface="Helvetica Neue Light"/>
              </a:defRPr>
            </a:pPr>
            <a:r>
              <a:rPr dirty="0">
                <a:latin typeface="Helvetica" pitchFamily="2" charset="0"/>
              </a:rPr>
              <a:t>Will create memes like this:</a:t>
            </a:r>
          </a:p>
        </p:txBody>
      </p:sp>
      <p:pic>
        <p:nvPicPr>
          <p:cNvPr id="247" name="engineering.png" descr="engineering.png"/>
          <p:cNvPicPr>
            <a:picLocks noChangeAspect="1"/>
          </p:cNvPicPr>
          <p:nvPr/>
        </p:nvPicPr>
        <p:blipFill>
          <a:blip r:embed="rId2"/>
          <a:stretch>
            <a:fillRect/>
          </a:stretch>
        </p:blipFill>
        <p:spPr>
          <a:xfrm>
            <a:off x="8890000" y="2432024"/>
            <a:ext cx="14714932" cy="8851952"/>
          </a:xfrm>
          <a:prstGeom prst="rect">
            <a:avLst/>
          </a:prstGeom>
          <a:ln w="12700">
            <a:miter lim="400000"/>
          </a:ln>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Functional Concept: Monoid"/>
          <p:cNvSpPr txBox="1">
            <a:spLocks noGrp="1"/>
          </p:cNvSpPr>
          <p:nvPr>
            <p:ph type="body" idx="13"/>
          </p:nvPr>
        </p:nvSpPr>
        <p:spPr>
          <a:xfrm>
            <a:off x="190402" y="1488189"/>
            <a:ext cx="23433183" cy="2057037"/>
          </a:xfrm>
          <a:prstGeom prst="rect">
            <a:avLst/>
          </a:prstGeom>
        </p:spPr>
        <p:txBody>
          <a:bodyPr wrap="square"/>
          <a:lstStyle>
            <a:lvl1pPr algn="l">
              <a:defRPr sz="11000">
                <a:latin typeface="+mn-lt"/>
                <a:ea typeface="+mn-ea"/>
                <a:cs typeface="+mn-cs"/>
                <a:sym typeface="Helvetica Neue Light"/>
              </a:defRPr>
            </a:lvl1pPr>
          </a:lstStyle>
          <a:p>
            <a:r>
              <a:rPr dirty="0">
                <a:latin typeface="Helvetica" pitchFamily="2" charset="0"/>
              </a:rPr>
              <a:t>Monoid</a:t>
            </a:r>
            <a:r>
              <a:rPr lang="en-US" dirty="0">
                <a:latin typeface="Helvetica" pitchFamily="2" charset="0"/>
              </a:rPr>
              <a:t>s</a:t>
            </a:r>
            <a:endParaRPr dirty="0">
              <a:latin typeface="Helvetica" pitchFamily="2" charset="0"/>
            </a:endParaRPr>
          </a:p>
        </p:txBody>
      </p:sp>
      <p:sp>
        <p:nvSpPr>
          <p:cNvPr id="374" name="Monoids are the building blocks of functional programming. They are key to implementing features like recursion and iteration.…"/>
          <p:cNvSpPr txBox="1"/>
          <p:nvPr/>
        </p:nvSpPr>
        <p:spPr>
          <a:xfrm>
            <a:off x="407442" y="3935264"/>
            <a:ext cx="20688797" cy="80130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marL="685800" indent="-685800">
              <a:lnSpc>
                <a:spcPct val="100000"/>
              </a:lnSpc>
              <a:buFont typeface="Arial" panose="020B0604020202020204" pitchFamily="34" charset="0"/>
              <a:buChar char="•"/>
              <a:defRPr sz="4800">
                <a:solidFill>
                  <a:srgbClr val="DCDEE0"/>
                </a:solidFill>
              </a:defRPr>
            </a:pPr>
            <a:r>
              <a:rPr dirty="0">
                <a:latin typeface="Helvetica" pitchFamily="2" charset="0"/>
              </a:rPr>
              <a:t>Monoids are the building blocks of functional programming. </a:t>
            </a:r>
            <a:endParaRPr lang="en-US" dirty="0">
              <a:latin typeface="Helvetica" pitchFamily="2" charset="0"/>
            </a:endParaRPr>
          </a:p>
          <a:p>
            <a:pPr marL="685800" indent="-685800">
              <a:lnSpc>
                <a:spcPct val="100000"/>
              </a:lnSpc>
              <a:buFont typeface="Arial" panose="020B0604020202020204" pitchFamily="34" charset="0"/>
              <a:buChar char="•"/>
              <a:defRPr sz="4800">
                <a:solidFill>
                  <a:srgbClr val="DCDEE0"/>
                </a:solidFill>
              </a:defRPr>
            </a:pPr>
            <a:r>
              <a:rPr dirty="0">
                <a:latin typeface="Helvetica" pitchFamily="2" charset="0"/>
              </a:rPr>
              <a:t>They are key to implementing features like recursion and iteration.</a:t>
            </a:r>
          </a:p>
          <a:p>
            <a:pPr marL="685800" indent="-685800">
              <a:lnSpc>
                <a:spcPct val="100000"/>
              </a:lnSpc>
              <a:buFont typeface="Arial" panose="020B0604020202020204" pitchFamily="34" charset="0"/>
              <a:buChar char="•"/>
              <a:defRPr sz="4800">
                <a:solidFill>
                  <a:srgbClr val="DCDEE0"/>
                </a:solidFill>
              </a:defRPr>
            </a:pPr>
            <a:r>
              <a:rPr dirty="0">
                <a:latin typeface="Helvetica" pitchFamily="2" charset="0"/>
              </a:rPr>
              <a:t>They are excellent</a:t>
            </a:r>
            <a:r>
              <a:rPr lang="en-US" dirty="0">
                <a:latin typeface="Helvetica" pitchFamily="2" charset="0"/>
              </a:rPr>
              <a:t> components</a:t>
            </a:r>
            <a:r>
              <a:rPr dirty="0">
                <a:latin typeface="Helvetica" pitchFamily="2" charset="0"/>
              </a:rPr>
              <a:t> for building pipelines</a:t>
            </a:r>
            <a:r>
              <a:rPr lang="en-US" dirty="0">
                <a:latin typeface="Helvetica" pitchFamily="2" charset="0"/>
              </a:rPr>
              <a:t>.</a:t>
            </a:r>
            <a:r>
              <a:rPr dirty="0">
                <a:latin typeface="Helvetica" pitchFamily="2" charset="0"/>
              </a:rPr>
              <a:t> </a:t>
            </a:r>
            <a:endParaRPr lang="en-US" dirty="0">
              <a:latin typeface="Helvetica" pitchFamily="2" charset="0"/>
            </a:endParaRPr>
          </a:p>
          <a:p>
            <a:pPr marL="685800" indent="-685800">
              <a:lnSpc>
                <a:spcPct val="100000"/>
              </a:lnSpc>
              <a:buFont typeface="Arial" panose="020B0604020202020204" pitchFamily="34" charset="0"/>
              <a:buChar char="•"/>
              <a:defRPr sz="4800">
                <a:solidFill>
                  <a:srgbClr val="DCDEE0"/>
                </a:solidFill>
              </a:defRPr>
            </a:pPr>
            <a:r>
              <a:rPr lang="en-US" dirty="0">
                <a:latin typeface="Helvetica" pitchFamily="2" charset="0"/>
              </a:rPr>
              <a:t>Monoids can be mixed and matched together to create complex behavior.</a:t>
            </a:r>
            <a:r>
              <a:rPr dirty="0">
                <a:latin typeface="Helvetica" pitchFamily="2" charset="0"/>
              </a:rPr>
              <a:t> </a:t>
            </a:r>
            <a:endParaRPr lang="en-US" dirty="0">
              <a:latin typeface="Helvetica" pitchFamily="2" charset="0"/>
            </a:endParaRPr>
          </a:p>
          <a:p>
            <a:pPr marL="685800" indent="-685800">
              <a:lnSpc>
                <a:spcPct val="100000"/>
              </a:lnSpc>
              <a:buFont typeface="Arial" panose="020B0604020202020204" pitchFamily="34" charset="0"/>
              <a:buChar char="•"/>
              <a:defRPr sz="4800">
                <a:solidFill>
                  <a:srgbClr val="DCDEE0"/>
                </a:solidFill>
              </a:defRPr>
            </a:pPr>
            <a:r>
              <a:rPr lang="en-US" dirty="0">
                <a:latin typeface="Helvetica" pitchFamily="2" charset="0"/>
              </a:rPr>
              <a:t>The official term for this is</a:t>
            </a:r>
            <a:r>
              <a:rPr dirty="0">
                <a:latin typeface="Helvetica" pitchFamily="2" charset="0"/>
              </a:rPr>
              <a:t> </a:t>
            </a:r>
            <a:r>
              <a:rPr i="1" dirty="0">
                <a:solidFill>
                  <a:srgbClr val="FFC000"/>
                </a:solidFill>
                <a:latin typeface="Helvetica" pitchFamily="2" charset="0"/>
              </a:rPr>
              <a:t>composition</a:t>
            </a:r>
            <a:r>
              <a:rPr dirty="0">
                <a:latin typeface="Helvetica" pitchFamily="2" charset="0"/>
              </a:rPr>
              <a:t>.</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Functional Concept: Monad"/>
          <p:cNvSpPr txBox="1">
            <a:spLocks noGrp="1"/>
          </p:cNvSpPr>
          <p:nvPr>
            <p:ph type="body" idx="13"/>
          </p:nvPr>
        </p:nvSpPr>
        <p:spPr>
          <a:xfrm>
            <a:off x="190402" y="1488189"/>
            <a:ext cx="23433183" cy="2057037"/>
          </a:xfrm>
          <a:prstGeom prst="rect">
            <a:avLst/>
          </a:prstGeom>
        </p:spPr>
        <p:txBody>
          <a:bodyPr wrap="square"/>
          <a:lstStyle>
            <a:lvl1pPr algn="l">
              <a:defRPr sz="11000">
                <a:latin typeface="+mn-lt"/>
                <a:ea typeface="+mn-ea"/>
                <a:cs typeface="+mn-cs"/>
                <a:sym typeface="Helvetica Neue Light"/>
              </a:defRPr>
            </a:lvl1pPr>
          </a:lstStyle>
          <a:p>
            <a:r>
              <a:rPr dirty="0">
                <a:latin typeface="Helvetica" pitchFamily="2" charset="0"/>
              </a:rPr>
              <a:t>Monad</a:t>
            </a:r>
            <a:r>
              <a:rPr lang="en-US" dirty="0">
                <a:latin typeface="Helvetica" pitchFamily="2" charset="0"/>
              </a:rPr>
              <a:t>s</a:t>
            </a:r>
            <a:endParaRPr dirty="0">
              <a:latin typeface="Helvetica" pitchFamily="2" charset="0"/>
            </a:endParaRPr>
          </a:p>
        </p:txBody>
      </p:sp>
      <p:sp>
        <p:nvSpPr>
          <p:cNvPr id="379" name="m :: a -&gt; Ma"/>
          <p:cNvSpPr txBox="1"/>
          <p:nvPr/>
        </p:nvSpPr>
        <p:spPr>
          <a:xfrm>
            <a:off x="486072" y="4253629"/>
            <a:ext cx="4680248" cy="825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lnSpc>
                <a:spcPct val="100000"/>
              </a:lnSpc>
              <a:spcBef>
                <a:spcPts val="2000"/>
              </a:spcBef>
              <a:buClrTx/>
              <a:buFontTx/>
              <a:defRPr sz="5400">
                <a:solidFill>
                  <a:schemeClr val="accent2">
                    <a:hueOff val="-2473793"/>
                    <a:satOff val="-50209"/>
                    <a:lumOff val="23543"/>
                  </a:schemeClr>
                </a:solidFill>
                <a:latin typeface="Consolas"/>
                <a:ea typeface="Consolas"/>
                <a:cs typeface="Consolas"/>
                <a:sym typeface="Consolas"/>
              </a:defRPr>
            </a:lvl1pPr>
          </a:lstStyle>
          <a:p>
            <a:r>
              <a:rPr dirty="0"/>
              <a:t>m :: a -&gt; Ma</a:t>
            </a:r>
          </a:p>
        </p:txBody>
      </p:sp>
      <p:sp>
        <p:nvSpPr>
          <p:cNvPr id="380" name="The monad transformation can be computation, but it doesn't have to be. It can be literally anything, including something that has side effects."/>
          <p:cNvSpPr txBox="1"/>
          <p:nvPr/>
        </p:nvSpPr>
        <p:spPr>
          <a:xfrm>
            <a:off x="324197" y="6550615"/>
            <a:ext cx="20688797" cy="18653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defRPr sz="4800">
                <a:solidFill>
                  <a:srgbClr val="DCDEE0"/>
                </a:solidFill>
              </a:defRPr>
            </a:pPr>
            <a:r>
              <a:rPr dirty="0">
                <a:latin typeface="Helvetica" pitchFamily="2" charset="0"/>
              </a:rPr>
              <a:t>The monad transformation can </a:t>
            </a:r>
            <a:r>
              <a:rPr lang="en-US" dirty="0">
                <a:latin typeface="Helvetica" pitchFamily="2" charset="0"/>
              </a:rPr>
              <a:t>be</a:t>
            </a:r>
            <a:r>
              <a:rPr dirty="0">
                <a:latin typeface="Helvetica" pitchFamily="2" charset="0"/>
              </a:rPr>
              <a:t> </a:t>
            </a:r>
            <a:r>
              <a:rPr lang="en-US" dirty="0">
                <a:latin typeface="Helvetica" pitchFamily="2" charset="0"/>
              </a:rPr>
              <a:t>computation</a:t>
            </a:r>
            <a:r>
              <a:rPr dirty="0">
                <a:latin typeface="Helvetica" pitchFamily="2" charset="0"/>
              </a:rPr>
              <a:t>, but it doesn't have to be. It can be anything, </a:t>
            </a:r>
            <a:r>
              <a:rPr dirty="0">
                <a:solidFill>
                  <a:srgbClr val="FFC000"/>
                </a:solidFill>
                <a:latin typeface="Helvetica" pitchFamily="2" charset="0"/>
              </a:rPr>
              <a:t>including </a:t>
            </a:r>
            <a:r>
              <a:rPr lang="en-US" dirty="0">
                <a:solidFill>
                  <a:srgbClr val="FFC000"/>
                </a:solidFill>
                <a:latin typeface="Helvetica" pitchFamily="2" charset="0"/>
              </a:rPr>
              <a:t>an operation</a:t>
            </a:r>
            <a:r>
              <a:rPr dirty="0">
                <a:solidFill>
                  <a:srgbClr val="FFC000"/>
                </a:solidFill>
                <a:latin typeface="Helvetica" pitchFamily="2" charset="0"/>
              </a:rPr>
              <a:t> that has side effects</a:t>
            </a:r>
            <a:r>
              <a:rPr dirty="0">
                <a:latin typeface="Helvetica" pitchFamily="2" charset="0"/>
              </a:rPr>
              <a:t>.</a:t>
            </a:r>
          </a:p>
        </p:txBody>
      </p:sp>
      <p:sp>
        <p:nvSpPr>
          <p:cNvPr id="381" name="m takes an a, and returns some transformation of an a."/>
          <p:cNvSpPr txBox="1"/>
          <p:nvPr/>
        </p:nvSpPr>
        <p:spPr>
          <a:xfrm>
            <a:off x="7563197" y="4172438"/>
            <a:ext cx="13994607" cy="17447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nSpc>
                <a:spcPct val="100000"/>
              </a:lnSpc>
              <a:spcBef>
                <a:spcPts val="2000"/>
              </a:spcBef>
              <a:buClrTx/>
              <a:buFontTx/>
              <a:defRPr sz="5200">
                <a:solidFill>
                  <a:schemeClr val="accent2">
                    <a:hueOff val="-2473793"/>
                    <a:satOff val="-50209"/>
                    <a:lumOff val="23543"/>
                  </a:schemeClr>
                </a:solidFill>
              </a:defRPr>
            </a:lvl1pPr>
          </a:lstStyle>
          <a:p>
            <a:r>
              <a:rPr lang="en-US" dirty="0">
                <a:latin typeface="Helvetica" pitchFamily="2" charset="0"/>
              </a:rPr>
              <a:t>Translation: </a:t>
            </a:r>
            <a:r>
              <a:rPr dirty="0">
                <a:latin typeface="Helvetica" pitchFamily="2" charset="0"/>
              </a:rPr>
              <a:t>m takes an a, and returns some transformation of an a.</a:t>
            </a:r>
          </a:p>
        </p:txBody>
      </p:sp>
      <p:sp>
        <p:nvSpPr>
          <p:cNvPr id="382" name="Monads are the tool that we use in functional programming to perform side effects. They allow a more controlled, rigorous way of working with the real world."/>
          <p:cNvSpPr txBox="1"/>
          <p:nvPr/>
        </p:nvSpPr>
        <p:spPr>
          <a:xfrm>
            <a:off x="324197" y="9216860"/>
            <a:ext cx="20688797" cy="18653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defRPr sz="4800">
                <a:solidFill>
                  <a:srgbClr val="DCDEE0"/>
                </a:solidFill>
              </a:defRPr>
            </a:pPr>
            <a:r>
              <a:rPr dirty="0">
                <a:latin typeface="Helvetica" pitchFamily="2" charset="0"/>
              </a:rPr>
              <a:t>Monads are the </a:t>
            </a:r>
            <a:r>
              <a:rPr lang="en-US" dirty="0">
                <a:latin typeface="Helvetica" pitchFamily="2" charset="0"/>
              </a:rPr>
              <a:t>mechanism</a:t>
            </a:r>
            <a:r>
              <a:rPr dirty="0">
                <a:latin typeface="Helvetica" pitchFamily="2" charset="0"/>
              </a:rPr>
              <a:t> we use to </a:t>
            </a:r>
            <a:r>
              <a:rPr lang="en-US" dirty="0">
                <a:latin typeface="Helvetica" pitchFamily="2" charset="0"/>
              </a:rPr>
              <a:t>contain</a:t>
            </a:r>
            <a:r>
              <a:rPr dirty="0">
                <a:latin typeface="Helvetica" pitchFamily="2" charset="0"/>
              </a:rPr>
              <a:t> </a:t>
            </a:r>
            <a:r>
              <a:rPr lang="en-US" dirty="0">
                <a:latin typeface="Helvetica" pitchFamily="2" charset="0"/>
              </a:rPr>
              <a:t>actions that create or manipulate state</a:t>
            </a:r>
            <a:r>
              <a:rPr dirty="0">
                <a:latin typeface="Helvetica" pitchFamily="2" charset="0"/>
              </a:rPr>
              <a:t>.</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Functional Concept: Monad"/>
          <p:cNvSpPr txBox="1">
            <a:spLocks noGrp="1"/>
          </p:cNvSpPr>
          <p:nvPr>
            <p:ph type="body" idx="13"/>
          </p:nvPr>
        </p:nvSpPr>
        <p:spPr>
          <a:xfrm>
            <a:off x="190402" y="1488189"/>
            <a:ext cx="23433183" cy="2057037"/>
          </a:xfrm>
          <a:prstGeom prst="rect">
            <a:avLst/>
          </a:prstGeom>
        </p:spPr>
        <p:txBody>
          <a:bodyPr wrap="square"/>
          <a:lstStyle>
            <a:lvl1pPr algn="l">
              <a:defRPr sz="11000">
                <a:latin typeface="+mn-lt"/>
                <a:ea typeface="+mn-ea"/>
                <a:cs typeface="+mn-cs"/>
                <a:sym typeface="Helvetica Neue Light"/>
              </a:defRPr>
            </a:lvl1pPr>
          </a:lstStyle>
          <a:p>
            <a:r>
              <a:rPr dirty="0">
                <a:latin typeface="Helvetica" pitchFamily="2" charset="0"/>
              </a:rPr>
              <a:t>Monad</a:t>
            </a:r>
            <a:r>
              <a:rPr lang="en-US" dirty="0">
                <a:latin typeface="Helvetica" pitchFamily="2" charset="0"/>
              </a:rPr>
              <a:t>s</a:t>
            </a:r>
            <a:endParaRPr dirty="0">
              <a:latin typeface="Helvetica" pitchFamily="2" charset="0"/>
            </a:endParaRPr>
          </a:p>
        </p:txBody>
      </p:sp>
      <p:sp>
        <p:nvSpPr>
          <p:cNvPr id="386" name="Some of the most common uses of monads in a functional language:"/>
          <p:cNvSpPr txBox="1"/>
          <p:nvPr/>
        </p:nvSpPr>
        <p:spPr>
          <a:xfrm>
            <a:off x="324197" y="3839142"/>
            <a:ext cx="20688797" cy="10136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defRPr sz="5000">
                <a:solidFill>
                  <a:srgbClr val="DCDEE0"/>
                </a:solidFill>
              </a:defRPr>
            </a:lvl1pPr>
          </a:lstStyle>
          <a:p>
            <a:r>
              <a:rPr dirty="0">
                <a:latin typeface="Helvetica" pitchFamily="2" charset="0"/>
              </a:rPr>
              <a:t>Some of the most common uses of monads in a functional language:</a:t>
            </a:r>
          </a:p>
        </p:txBody>
      </p:sp>
      <p:sp>
        <p:nvSpPr>
          <p:cNvPr id="387" name="Print to the console…"/>
          <p:cNvSpPr txBox="1"/>
          <p:nvPr/>
        </p:nvSpPr>
        <p:spPr>
          <a:xfrm>
            <a:off x="349597" y="5571667"/>
            <a:ext cx="20663397" cy="57019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marL="543277" indent="-543277">
              <a:spcBef>
                <a:spcPts val="2000"/>
              </a:spcBef>
              <a:buClrTx/>
              <a:buSzPct val="75000"/>
              <a:buFontTx/>
              <a:buChar char="•"/>
              <a:defRPr sz="5000">
                <a:solidFill>
                  <a:srgbClr val="DCDEE0"/>
                </a:solidFill>
              </a:defRPr>
            </a:pPr>
            <a:r>
              <a:rPr lang="en-US" dirty="0">
                <a:latin typeface="Helvetica" pitchFamily="2" charset="0"/>
              </a:rPr>
              <a:t>Handle Errors</a:t>
            </a:r>
          </a:p>
          <a:p>
            <a:pPr marL="543277" indent="-543277">
              <a:spcBef>
                <a:spcPts val="2000"/>
              </a:spcBef>
              <a:buClrTx/>
              <a:buSzPct val="75000"/>
              <a:buFontTx/>
              <a:buChar char="•"/>
              <a:defRPr sz="5000">
                <a:solidFill>
                  <a:srgbClr val="DCDEE0"/>
                </a:solidFill>
              </a:defRPr>
            </a:pPr>
            <a:r>
              <a:rPr dirty="0">
                <a:latin typeface="Helvetica" pitchFamily="2" charset="0"/>
              </a:rPr>
              <a:t>Print to the console</a:t>
            </a:r>
          </a:p>
          <a:p>
            <a:pPr marL="543277" indent="-543277">
              <a:spcBef>
                <a:spcPts val="2000"/>
              </a:spcBef>
              <a:buClrTx/>
              <a:buSzPct val="75000"/>
              <a:buFontTx/>
              <a:buChar char="•"/>
              <a:defRPr sz="5000">
                <a:solidFill>
                  <a:srgbClr val="DCDEE0"/>
                </a:solidFill>
              </a:defRPr>
            </a:pPr>
            <a:r>
              <a:rPr dirty="0">
                <a:latin typeface="Helvetica" pitchFamily="2" charset="0"/>
              </a:rPr>
              <a:t>Perform file </a:t>
            </a:r>
            <a:r>
              <a:rPr lang="en-US" dirty="0">
                <a:latin typeface="Helvetica" pitchFamily="2" charset="0"/>
              </a:rPr>
              <a:t>operations</a:t>
            </a:r>
            <a:endParaRPr dirty="0">
              <a:latin typeface="Helvetica" pitchFamily="2" charset="0"/>
            </a:endParaRPr>
          </a:p>
          <a:p>
            <a:pPr marL="543277" indent="-543277">
              <a:spcBef>
                <a:spcPts val="2000"/>
              </a:spcBef>
              <a:buClrTx/>
              <a:buSzPct val="75000"/>
              <a:buFontTx/>
              <a:buChar char="•"/>
              <a:defRPr sz="5000">
                <a:solidFill>
                  <a:srgbClr val="DCDEE0"/>
                </a:solidFill>
              </a:defRPr>
            </a:pPr>
            <a:r>
              <a:rPr dirty="0">
                <a:latin typeface="Helvetica" pitchFamily="2" charset="0"/>
              </a:rPr>
              <a:t>Interact with a database</a:t>
            </a:r>
          </a:p>
          <a:p>
            <a:pPr marL="543277" indent="-543277">
              <a:spcBef>
                <a:spcPts val="2000"/>
              </a:spcBef>
              <a:buClrTx/>
              <a:buSzPct val="75000"/>
              <a:buFontTx/>
              <a:buChar char="•"/>
              <a:defRPr sz="5000">
                <a:solidFill>
                  <a:srgbClr val="DCDEE0"/>
                </a:solidFill>
              </a:defRPr>
            </a:pPr>
            <a:r>
              <a:rPr lang="en-US" dirty="0">
                <a:latin typeface="Helvetica" pitchFamily="2" charset="0"/>
              </a:rPr>
              <a:t>Communicate over a network connection</a:t>
            </a:r>
            <a:endParaRPr dirty="0">
              <a:latin typeface="Helvetica" pitchFamily="2" charset="0"/>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Functional Concept: Monad"/>
          <p:cNvSpPr txBox="1">
            <a:spLocks noGrp="1"/>
          </p:cNvSpPr>
          <p:nvPr>
            <p:ph type="body" idx="13"/>
          </p:nvPr>
        </p:nvSpPr>
        <p:spPr>
          <a:xfrm>
            <a:off x="190402" y="1488189"/>
            <a:ext cx="23433183" cy="2057037"/>
          </a:xfrm>
          <a:prstGeom prst="rect">
            <a:avLst/>
          </a:prstGeom>
        </p:spPr>
        <p:txBody>
          <a:bodyPr wrap="square"/>
          <a:lstStyle>
            <a:lvl1pPr algn="l">
              <a:defRPr sz="11000">
                <a:latin typeface="+mn-lt"/>
                <a:ea typeface="+mn-ea"/>
                <a:cs typeface="+mn-cs"/>
                <a:sym typeface="Helvetica Neue Light"/>
              </a:defRPr>
            </a:lvl1pPr>
          </a:lstStyle>
          <a:p>
            <a:r>
              <a:rPr dirty="0">
                <a:latin typeface="Helvetica" pitchFamily="2" charset="0"/>
              </a:rPr>
              <a:t>Monad</a:t>
            </a:r>
            <a:r>
              <a:rPr lang="en-US" dirty="0">
                <a:latin typeface="Helvetica" pitchFamily="2" charset="0"/>
              </a:rPr>
              <a:t>s</a:t>
            </a:r>
            <a:endParaRPr dirty="0">
              <a:latin typeface="Helvetica" pitchFamily="2" charset="0"/>
            </a:endParaRPr>
          </a:p>
        </p:txBody>
      </p:sp>
      <p:sp>
        <p:nvSpPr>
          <p:cNvPr id="382" name="Monads are the tool that we use in functional programming to perform side effects. They allow a more controlled, rigorous way of working with the real world."/>
          <p:cNvSpPr txBox="1"/>
          <p:nvPr/>
        </p:nvSpPr>
        <p:spPr>
          <a:xfrm>
            <a:off x="324197" y="9674934"/>
            <a:ext cx="20688797" cy="9491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defRPr sz="4800">
                <a:solidFill>
                  <a:srgbClr val="DCDEE0"/>
                </a:solidFill>
              </a:defRPr>
            </a:pPr>
            <a:endParaRPr dirty="0"/>
          </a:p>
        </p:txBody>
      </p:sp>
      <p:sp>
        <p:nvSpPr>
          <p:cNvPr id="8" name="The monad transformation can be computation, but it doesn't have to be. It can be literally anything, including something that has side effects.">
            <a:extLst>
              <a:ext uri="{FF2B5EF4-FFF2-40B4-BE49-F238E27FC236}">
                <a16:creationId xmlns:a16="http://schemas.microsoft.com/office/drawing/2014/main" id="{C3B1392A-88D5-3849-8FB4-480DD895AF84}"/>
              </a:ext>
            </a:extLst>
          </p:cNvPr>
          <p:cNvSpPr txBox="1"/>
          <p:nvPr/>
        </p:nvSpPr>
        <p:spPr>
          <a:xfrm>
            <a:off x="324197" y="4226479"/>
            <a:ext cx="22506306" cy="77448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a:defRPr sz="4800">
                <a:solidFill>
                  <a:srgbClr val="DCDEE0"/>
                </a:solidFill>
              </a:defRPr>
            </a:pPr>
            <a:r>
              <a:rPr dirty="0">
                <a:latin typeface="Helvetica" pitchFamily="2" charset="0"/>
              </a:rPr>
              <a:t>The monad transformation can </a:t>
            </a:r>
            <a:r>
              <a:rPr lang="en-US" dirty="0">
                <a:latin typeface="Helvetica" pitchFamily="2" charset="0"/>
              </a:rPr>
              <a:t>also add some </a:t>
            </a:r>
            <a:r>
              <a:rPr lang="en-US" i="1" dirty="0">
                <a:latin typeface="Helvetica" pitchFamily="2" charset="0"/>
              </a:rPr>
              <a:t>context</a:t>
            </a:r>
            <a:r>
              <a:rPr lang="en-US" dirty="0">
                <a:latin typeface="Helvetica" pitchFamily="2" charset="0"/>
              </a:rPr>
              <a:t> to the result. You can think of the transformed value as a value inside a container. The container </a:t>
            </a:r>
            <a:r>
              <a:rPr lang="en-US" i="1" dirty="0">
                <a:latin typeface="Helvetica" pitchFamily="2" charset="0"/>
              </a:rPr>
              <a:t>wraps</a:t>
            </a:r>
            <a:r>
              <a:rPr lang="en-US" dirty="0">
                <a:latin typeface="Helvetica" pitchFamily="2" charset="0"/>
              </a:rPr>
              <a:t> the value, and it also provides information above and beyond the value it contains.</a:t>
            </a:r>
          </a:p>
          <a:p>
            <a:pPr>
              <a:defRPr sz="4800">
                <a:solidFill>
                  <a:srgbClr val="DCDEE0"/>
                </a:solidFill>
              </a:defRPr>
            </a:pPr>
            <a:r>
              <a:rPr lang="en-US" dirty="0">
                <a:latin typeface="Helvetica" pitchFamily="2" charset="0"/>
              </a:rPr>
              <a:t>Here's a metaphorical example:</a:t>
            </a:r>
          </a:p>
          <a:p>
            <a:pPr marL="685800" indent="-685800">
              <a:lnSpc>
                <a:spcPct val="100000"/>
              </a:lnSpc>
              <a:buFont typeface="Arial" panose="020B0604020202020204" pitchFamily="34" charset="0"/>
              <a:buChar char="•"/>
              <a:defRPr sz="4800">
                <a:solidFill>
                  <a:srgbClr val="DCDEE0"/>
                </a:solidFill>
              </a:defRPr>
            </a:pPr>
            <a:r>
              <a:rPr lang="en-US" dirty="0">
                <a:latin typeface="Helvetica" pitchFamily="2" charset="0"/>
              </a:rPr>
              <a:t>A slice of pizza                                     (Item of data with no context)</a:t>
            </a:r>
          </a:p>
          <a:p>
            <a:pPr marL="685800" indent="-685800">
              <a:lnSpc>
                <a:spcPct val="100000"/>
              </a:lnSpc>
              <a:buFont typeface="Arial" panose="020B0604020202020204" pitchFamily="34" charset="0"/>
              <a:buChar char="•"/>
              <a:defRPr sz="4800">
                <a:solidFill>
                  <a:srgbClr val="DCDEE0"/>
                </a:solidFill>
              </a:defRPr>
            </a:pPr>
            <a:r>
              <a:rPr lang="en-US" dirty="0">
                <a:latin typeface="Helvetica" pitchFamily="2" charset="0"/>
              </a:rPr>
              <a:t>A slice of pizza in a microwave oven    (Item of data with context)</a:t>
            </a:r>
          </a:p>
        </p:txBody>
      </p:sp>
    </p:spTree>
    <p:extLst>
      <p:ext uri="{BB962C8B-B14F-4D97-AF65-F5344CB8AC3E}">
        <p14:creationId xmlns:p14="http://schemas.microsoft.com/office/powerpoint/2010/main" val="3227202485"/>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Functional Concept: Monad"/>
          <p:cNvSpPr txBox="1">
            <a:spLocks noGrp="1"/>
          </p:cNvSpPr>
          <p:nvPr>
            <p:ph type="body" idx="13"/>
          </p:nvPr>
        </p:nvSpPr>
        <p:spPr>
          <a:xfrm>
            <a:off x="190402" y="1488189"/>
            <a:ext cx="23433183" cy="2057037"/>
          </a:xfrm>
          <a:prstGeom prst="rect">
            <a:avLst/>
          </a:prstGeom>
        </p:spPr>
        <p:txBody>
          <a:bodyPr wrap="square"/>
          <a:lstStyle>
            <a:lvl1pPr algn="l">
              <a:defRPr sz="11000">
                <a:latin typeface="+mn-lt"/>
                <a:ea typeface="+mn-ea"/>
                <a:cs typeface="+mn-cs"/>
                <a:sym typeface="Helvetica Neue Light"/>
              </a:defRPr>
            </a:lvl1pPr>
          </a:lstStyle>
          <a:p>
            <a:r>
              <a:rPr dirty="0">
                <a:latin typeface="Helvetica" pitchFamily="2" charset="0"/>
              </a:rPr>
              <a:t>Monad</a:t>
            </a:r>
            <a:r>
              <a:rPr lang="en-US" dirty="0">
                <a:latin typeface="Helvetica" pitchFamily="2" charset="0"/>
              </a:rPr>
              <a:t>s: Some Terms And Symbols</a:t>
            </a:r>
            <a:endParaRPr dirty="0">
              <a:latin typeface="Helvetica" pitchFamily="2" charset="0"/>
            </a:endParaRPr>
          </a:p>
        </p:txBody>
      </p:sp>
      <p:sp>
        <p:nvSpPr>
          <p:cNvPr id="386" name="Some of the most common uses of monads in a functional language:"/>
          <p:cNvSpPr txBox="1"/>
          <p:nvPr/>
        </p:nvSpPr>
        <p:spPr>
          <a:xfrm>
            <a:off x="190401" y="4336608"/>
            <a:ext cx="23433183" cy="67904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defRPr sz="5000">
                <a:solidFill>
                  <a:srgbClr val="DCDEE0"/>
                </a:solidFill>
              </a:defRPr>
            </a:lvl1pPr>
          </a:lstStyle>
          <a:p>
            <a:r>
              <a:rPr lang="en-US" sz="5400" dirty="0">
                <a:latin typeface="Helvetica" pitchFamily="2" charset="0"/>
              </a:rPr>
              <a:t>The monad </a:t>
            </a:r>
            <a:r>
              <a:rPr lang="en-US" sz="5400" i="1" dirty="0">
                <a:latin typeface="Helvetica" pitchFamily="2" charset="0"/>
              </a:rPr>
              <a:t>bind</a:t>
            </a:r>
            <a:r>
              <a:rPr lang="en-US" sz="5400" dirty="0">
                <a:latin typeface="Helvetica" pitchFamily="2" charset="0"/>
              </a:rPr>
              <a:t> operator:</a:t>
            </a:r>
            <a:r>
              <a:rPr lang="en-US" sz="5400" dirty="0"/>
              <a:t>  </a:t>
            </a:r>
            <a:r>
              <a:rPr lang="en-US" sz="5400" dirty="0">
                <a:solidFill>
                  <a:srgbClr val="6FBF40"/>
                </a:solidFill>
                <a:latin typeface="Consolas" panose="020B0609020204030204" pitchFamily="49" charset="0"/>
                <a:cs typeface="Consolas" panose="020B0609020204030204" pitchFamily="49" charset="0"/>
              </a:rPr>
              <a:t>&gt;&gt;=</a:t>
            </a:r>
            <a:endParaRPr lang="en-US" sz="5400" dirty="0">
              <a:solidFill>
                <a:srgbClr val="6FBF40"/>
              </a:solidFill>
              <a:latin typeface="Arial" panose="020B0604020202020204" pitchFamily="34" charset="0"/>
              <a:cs typeface="Arial" panose="020B0604020202020204" pitchFamily="34" charset="0"/>
            </a:endParaRPr>
          </a:p>
          <a:p>
            <a:r>
              <a:rPr lang="en-US" sz="5400" dirty="0">
                <a:latin typeface="Helvetica" pitchFamily="2" charset="0"/>
                <a:cs typeface="Arial" panose="020B0604020202020204" pitchFamily="34" charset="0"/>
              </a:rPr>
              <a:t>This is an operator that takes a value wrapped in a context, and passes it into a function. A few folks prefer to call it the </a:t>
            </a:r>
            <a:r>
              <a:rPr lang="en-US" sz="5400" i="1" dirty="0">
                <a:latin typeface="Helvetica" pitchFamily="2" charset="0"/>
                <a:cs typeface="Arial" panose="020B0604020202020204" pitchFamily="34" charset="0"/>
              </a:rPr>
              <a:t>shove</a:t>
            </a:r>
            <a:r>
              <a:rPr lang="en-US" sz="5400" dirty="0">
                <a:latin typeface="Helvetica" pitchFamily="2" charset="0"/>
                <a:cs typeface="Arial" panose="020B0604020202020204" pitchFamily="34" charset="0"/>
              </a:rPr>
              <a:t> operator.</a:t>
            </a:r>
          </a:p>
          <a:p>
            <a:r>
              <a:rPr lang="en-US" sz="5400" dirty="0">
                <a:solidFill>
                  <a:srgbClr val="6FBF40"/>
                </a:solidFill>
                <a:latin typeface="Consolas" panose="020B0609020204030204" pitchFamily="49" charset="0"/>
                <a:cs typeface="Consolas" panose="020B0609020204030204" pitchFamily="49" charset="0"/>
              </a:rPr>
              <a:t>return</a:t>
            </a:r>
            <a:r>
              <a:rPr lang="en-US" sz="5400" dirty="0">
                <a:latin typeface="Helvetica" pitchFamily="2" charset="0"/>
                <a:cs typeface="Arial" panose="020B0604020202020204" pitchFamily="34" charset="0"/>
              </a:rPr>
              <a:t>: This isn't the return statement we're familiar with. This return is an operation that wraps a value in a very basic, default context. </a:t>
            </a:r>
            <a:endParaRPr lang="en-US" sz="5400" dirty="0">
              <a:latin typeface="Helvetica" pitchFamily="2" charset="0"/>
              <a:cs typeface="Consolas" panose="020B0609020204030204" pitchFamily="49" charset="0"/>
            </a:endParaRPr>
          </a:p>
        </p:txBody>
      </p:sp>
    </p:spTree>
    <p:extLst>
      <p:ext uri="{BB962C8B-B14F-4D97-AF65-F5344CB8AC3E}">
        <p14:creationId xmlns:p14="http://schemas.microsoft.com/office/powerpoint/2010/main" val="1654350898"/>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Functional Concept: Monad"/>
          <p:cNvSpPr txBox="1">
            <a:spLocks noGrp="1"/>
          </p:cNvSpPr>
          <p:nvPr>
            <p:ph type="body" idx="13"/>
          </p:nvPr>
        </p:nvSpPr>
        <p:spPr>
          <a:xfrm>
            <a:off x="190402" y="1488189"/>
            <a:ext cx="23433183" cy="2057037"/>
          </a:xfrm>
          <a:prstGeom prst="rect">
            <a:avLst/>
          </a:prstGeom>
        </p:spPr>
        <p:txBody>
          <a:bodyPr wrap="square"/>
          <a:lstStyle>
            <a:lvl1pPr algn="l">
              <a:defRPr sz="11000">
                <a:latin typeface="+mn-lt"/>
                <a:ea typeface="+mn-ea"/>
                <a:cs typeface="+mn-cs"/>
                <a:sym typeface="Helvetica Neue Light"/>
              </a:defRPr>
            </a:lvl1pPr>
          </a:lstStyle>
          <a:p>
            <a:r>
              <a:rPr dirty="0">
                <a:latin typeface="Helvetica" pitchFamily="2" charset="0"/>
              </a:rPr>
              <a:t>Monad</a:t>
            </a:r>
            <a:r>
              <a:rPr lang="en-US" dirty="0">
                <a:latin typeface="Helvetica" pitchFamily="2" charset="0"/>
              </a:rPr>
              <a:t>s: The Laws</a:t>
            </a:r>
            <a:endParaRPr dirty="0">
              <a:latin typeface="Helvetica" pitchFamily="2" charset="0"/>
            </a:endParaRPr>
          </a:p>
        </p:txBody>
      </p:sp>
      <p:sp>
        <p:nvSpPr>
          <p:cNvPr id="386" name="Some of the most common uses of monads in a functional language:"/>
          <p:cNvSpPr txBox="1"/>
          <p:nvPr/>
        </p:nvSpPr>
        <p:spPr>
          <a:xfrm>
            <a:off x="324197" y="3804358"/>
            <a:ext cx="20688797" cy="10832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defRPr sz="5000">
                <a:solidFill>
                  <a:srgbClr val="DCDEE0"/>
                </a:solidFill>
              </a:defRPr>
            </a:lvl1pPr>
          </a:lstStyle>
          <a:p>
            <a:r>
              <a:rPr lang="en-US" sz="5400" dirty="0">
                <a:latin typeface="Helvetica" pitchFamily="2" charset="0"/>
              </a:rPr>
              <a:t>In order for a system to be monadic, it needs to obey these rules:</a:t>
            </a:r>
            <a:endParaRPr sz="5400" dirty="0">
              <a:latin typeface="Helvetica" pitchFamily="2" charset="0"/>
            </a:endParaRPr>
          </a:p>
        </p:txBody>
      </p:sp>
      <p:sp>
        <p:nvSpPr>
          <p:cNvPr id="387" name="Print to the console…"/>
          <p:cNvSpPr txBox="1"/>
          <p:nvPr/>
        </p:nvSpPr>
        <p:spPr>
          <a:xfrm>
            <a:off x="349597" y="5661579"/>
            <a:ext cx="23719771" cy="33573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marL="543277" indent="-543277">
              <a:spcBef>
                <a:spcPts val="2000"/>
              </a:spcBef>
              <a:buClrTx/>
              <a:buSzPct val="75000"/>
              <a:buFontTx/>
              <a:buChar char="•"/>
              <a:defRPr sz="5000">
                <a:solidFill>
                  <a:srgbClr val="DCDEE0"/>
                </a:solidFill>
              </a:defRPr>
            </a:pPr>
            <a:r>
              <a:rPr lang="en-US" sz="5000" dirty="0">
                <a:latin typeface="Helvetica" pitchFamily="2" charset="0"/>
              </a:rPr>
              <a:t>Left Identity:</a:t>
            </a:r>
            <a:r>
              <a:rPr lang="en-US" sz="5000" dirty="0"/>
              <a:t>		</a:t>
            </a:r>
            <a:r>
              <a:rPr lang="en-US" sz="5000" dirty="0">
                <a:solidFill>
                  <a:srgbClr val="6FBF40"/>
                </a:solidFill>
                <a:latin typeface="Consolas" panose="020B0609020204030204" pitchFamily="49" charset="0"/>
                <a:cs typeface="Consolas" panose="020B0609020204030204" pitchFamily="49" charset="0"/>
              </a:rPr>
              <a:t>return x &gt;&gt;= f</a:t>
            </a:r>
            <a:r>
              <a:rPr lang="en-US" sz="5000" dirty="0">
                <a:latin typeface="Consolas" panose="020B0609020204030204" pitchFamily="49" charset="0"/>
                <a:cs typeface="Consolas" panose="020B0609020204030204" pitchFamily="49" charset="0"/>
              </a:rPr>
              <a:t> </a:t>
            </a:r>
            <a:r>
              <a:rPr lang="en-US" sz="5000" dirty="0">
                <a:latin typeface="Helvetica" pitchFamily="2" charset="0"/>
                <a:cs typeface="Arial" panose="020B0604020202020204" pitchFamily="34" charset="0"/>
              </a:rPr>
              <a:t>is the same as</a:t>
            </a:r>
            <a:r>
              <a:rPr lang="en-US" sz="5000" dirty="0">
                <a:latin typeface="Consolas" panose="020B0609020204030204" pitchFamily="49" charset="0"/>
                <a:cs typeface="Consolas" panose="020B0609020204030204" pitchFamily="49" charset="0"/>
              </a:rPr>
              <a:t> </a:t>
            </a:r>
            <a:r>
              <a:rPr lang="en-US" sz="5000" dirty="0">
                <a:solidFill>
                  <a:srgbClr val="6FBF40"/>
                </a:solidFill>
                <a:latin typeface="Consolas" panose="020B0609020204030204" pitchFamily="49" charset="0"/>
                <a:cs typeface="Consolas" panose="020B0609020204030204" pitchFamily="49" charset="0"/>
              </a:rPr>
              <a:t>f x</a:t>
            </a:r>
          </a:p>
          <a:p>
            <a:pPr marL="543277" indent="-543277">
              <a:spcBef>
                <a:spcPts val="2000"/>
              </a:spcBef>
              <a:buClrTx/>
              <a:buSzPct val="75000"/>
              <a:buFontTx/>
              <a:buChar char="•"/>
              <a:defRPr sz="5000">
                <a:solidFill>
                  <a:srgbClr val="DCDEE0"/>
                </a:solidFill>
              </a:defRPr>
            </a:pPr>
            <a:r>
              <a:rPr lang="en-US" sz="5000" dirty="0">
                <a:latin typeface="Helvetica" pitchFamily="2" charset="0"/>
              </a:rPr>
              <a:t>Right Identity:</a:t>
            </a:r>
            <a:r>
              <a:rPr lang="en-US" sz="5000" dirty="0"/>
              <a:t>	</a:t>
            </a:r>
            <a:r>
              <a:rPr lang="en-US" sz="5000" dirty="0">
                <a:solidFill>
                  <a:srgbClr val="6FBF40"/>
                </a:solidFill>
                <a:latin typeface="Consolas" panose="020B0609020204030204" pitchFamily="49" charset="0"/>
                <a:cs typeface="Consolas" panose="020B0609020204030204" pitchFamily="49" charset="0"/>
              </a:rPr>
              <a:t>m &gt;&gt;= return</a:t>
            </a:r>
            <a:r>
              <a:rPr lang="en-US" sz="5000" dirty="0">
                <a:latin typeface="Consolas" panose="020B0609020204030204" pitchFamily="49" charset="0"/>
                <a:cs typeface="Consolas" panose="020B0609020204030204" pitchFamily="49" charset="0"/>
              </a:rPr>
              <a:t> </a:t>
            </a:r>
            <a:r>
              <a:rPr lang="en-US" sz="5000" dirty="0">
                <a:latin typeface="Helvetica" pitchFamily="2" charset="0"/>
                <a:cs typeface="Arial" panose="020B0604020202020204" pitchFamily="34" charset="0"/>
              </a:rPr>
              <a:t>is the same as</a:t>
            </a:r>
            <a:r>
              <a:rPr lang="en-US" sz="5000" dirty="0">
                <a:latin typeface="Consolas" panose="020B0609020204030204" pitchFamily="49" charset="0"/>
                <a:cs typeface="Consolas" panose="020B0609020204030204" pitchFamily="49" charset="0"/>
              </a:rPr>
              <a:t> </a:t>
            </a:r>
            <a:r>
              <a:rPr lang="en-US" sz="5000" dirty="0">
                <a:solidFill>
                  <a:srgbClr val="6FBF40"/>
                </a:solidFill>
                <a:latin typeface="Consolas" panose="020B0609020204030204" pitchFamily="49" charset="0"/>
                <a:cs typeface="Consolas" panose="020B0609020204030204" pitchFamily="49" charset="0"/>
              </a:rPr>
              <a:t>m</a:t>
            </a:r>
            <a:endParaRPr sz="5000" dirty="0">
              <a:solidFill>
                <a:srgbClr val="6FBF40"/>
              </a:solidFill>
              <a:latin typeface="Consolas" panose="020B0609020204030204" pitchFamily="49" charset="0"/>
              <a:cs typeface="Consolas" panose="020B0609020204030204" pitchFamily="49" charset="0"/>
            </a:endParaRPr>
          </a:p>
          <a:p>
            <a:pPr marL="543277" indent="-543277">
              <a:spcBef>
                <a:spcPts val="2000"/>
              </a:spcBef>
              <a:buClrTx/>
              <a:buSzPct val="75000"/>
              <a:buFontTx/>
              <a:buChar char="•"/>
              <a:defRPr sz="5000">
                <a:solidFill>
                  <a:srgbClr val="DCDEE0"/>
                </a:solidFill>
              </a:defRPr>
            </a:pPr>
            <a:r>
              <a:rPr lang="en-US" sz="5000" dirty="0">
                <a:latin typeface="Helvetica" pitchFamily="2" charset="0"/>
              </a:rPr>
              <a:t>Associativity:</a:t>
            </a:r>
            <a:r>
              <a:rPr lang="en-US" sz="5000" dirty="0"/>
              <a:t>	</a:t>
            </a:r>
            <a:r>
              <a:rPr lang="en-US" sz="5000" dirty="0">
                <a:solidFill>
                  <a:srgbClr val="6FBF40"/>
                </a:solidFill>
                <a:latin typeface="Consolas" panose="020B0609020204030204" pitchFamily="49" charset="0"/>
                <a:cs typeface="Consolas" panose="020B0609020204030204" pitchFamily="49" charset="0"/>
              </a:rPr>
              <a:t>( m &gt;&gt;= f ) &gt;&gt;= g</a:t>
            </a:r>
            <a:r>
              <a:rPr lang="en-US" sz="5000" dirty="0">
                <a:latin typeface="Consolas" panose="020B0609020204030204" pitchFamily="49" charset="0"/>
                <a:cs typeface="Consolas" panose="020B0609020204030204" pitchFamily="49" charset="0"/>
              </a:rPr>
              <a:t> </a:t>
            </a:r>
            <a:r>
              <a:rPr lang="en-US" sz="5000" dirty="0">
                <a:latin typeface="Helvetica" pitchFamily="2" charset="0"/>
                <a:cs typeface="Arial" panose="020B0604020202020204" pitchFamily="34" charset="0"/>
              </a:rPr>
              <a:t>is the same as</a:t>
            </a:r>
            <a:r>
              <a:rPr lang="en-US" sz="5000" dirty="0">
                <a:latin typeface="Consolas" panose="020B0609020204030204" pitchFamily="49" charset="0"/>
                <a:cs typeface="Consolas" panose="020B0609020204030204" pitchFamily="49" charset="0"/>
              </a:rPr>
              <a:t> </a:t>
            </a:r>
            <a:r>
              <a:rPr lang="en-US" sz="5000" dirty="0">
                <a:solidFill>
                  <a:srgbClr val="6FBF40"/>
                </a:solidFill>
                <a:latin typeface="Consolas" panose="020B0609020204030204" pitchFamily="49" charset="0"/>
                <a:cs typeface="Consolas" panose="020B0609020204030204" pitchFamily="49" charset="0"/>
              </a:rPr>
              <a:t>m &gt;&gt;= ( f &gt;&gt;= g )</a:t>
            </a:r>
            <a:endParaRPr sz="5000" dirty="0">
              <a:solidFill>
                <a:srgbClr val="6FBF4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75189267"/>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Functional Concept: Monad"/>
          <p:cNvSpPr txBox="1">
            <a:spLocks noGrp="1"/>
          </p:cNvSpPr>
          <p:nvPr>
            <p:ph type="body" idx="13"/>
          </p:nvPr>
        </p:nvSpPr>
        <p:spPr>
          <a:xfrm>
            <a:off x="190402" y="1488189"/>
            <a:ext cx="23433183" cy="2057037"/>
          </a:xfrm>
          <a:prstGeom prst="rect">
            <a:avLst/>
          </a:prstGeom>
        </p:spPr>
        <p:txBody>
          <a:bodyPr wrap="square"/>
          <a:lstStyle>
            <a:lvl1pPr algn="l">
              <a:defRPr sz="11000">
                <a:latin typeface="+mn-lt"/>
                <a:ea typeface="+mn-ea"/>
                <a:cs typeface="+mn-cs"/>
                <a:sym typeface="Helvetica Neue Light"/>
              </a:defRPr>
            </a:lvl1pPr>
          </a:lstStyle>
          <a:p>
            <a:r>
              <a:rPr dirty="0">
                <a:latin typeface="Helvetica" pitchFamily="2" charset="0"/>
              </a:rPr>
              <a:t>Monad</a:t>
            </a:r>
            <a:r>
              <a:rPr lang="en-US" dirty="0">
                <a:latin typeface="Helvetica" pitchFamily="2" charset="0"/>
              </a:rPr>
              <a:t>s: The Laws</a:t>
            </a:r>
            <a:endParaRPr dirty="0">
              <a:latin typeface="Helvetica" pitchFamily="2" charset="0"/>
            </a:endParaRPr>
          </a:p>
        </p:txBody>
      </p:sp>
      <p:sp>
        <p:nvSpPr>
          <p:cNvPr id="386" name="Some of the most common uses of monads in a functional language:"/>
          <p:cNvSpPr txBox="1"/>
          <p:nvPr/>
        </p:nvSpPr>
        <p:spPr>
          <a:xfrm>
            <a:off x="190402" y="3534029"/>
            <a:ext cx="20688797" cy="11875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defRPr sz="5000">
                <a:solidFill>
                  <a:srgbClr val="DCDEE0"/>
                </a:solidFill>
              </a:defRPr>
            </a:lvl1pPr>
          </a:lstStyle>
          <a:p>
            <a:r>
              <a:rPr lang="en-US" sz="6000" dirty="0">
                <a:latin typeface="Helvetica" pitchFamily="2" charset="0"/>
              </a:rPr>
              <a:t>What did that mean, in plain English?</a:t>
            </a:r>
            <a:endParaRPr sz="6000" dirty="0">
              <a:latin typeface="Helvetica" pitchFamily="2" charset="0"/>
            </a:endParaRPr>
          </a:p>
        </p:txBody>
      </p:sp>
      <p:sp>
        <p:nvSpPr>
          <p:cNvPr id="387" name="Print to the console…"/>
          <p:cNvSpPr txBox="1"/>
          <p:nvPr/>
        </p:nvSpPr>
        <p:spPr>
          <a:xfrm>
            <a:off x="324197" y="4863468"/>
            <a:ext cx="23719771" cy="75764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marL="543277" indent="-543277">
              <a:spcBef>
                <a:spcPts val="2000"/>
              </a:spcBef>
              <a:buClrTx/>
              <a:buSzPct val="75000"/>
              <a:buFontTx/>
              <a:buChar char="•"/>
              <a:defRPr sz="5000">
                <a:solidFill>
                  <a:srgbClr val="DCDEE0"/>
                </a:solidFill>
              </a:defRPr>
            </a:pPr>
            <a:r>
              <a:rPr lang="en-US" sz="5400" dirty="0">
                <a:solidFill>
                  <a:schemeClr val="tx2"/>
                </a:solidFill>
                <a:latin typeface="Helvetica" pitchFamily="2" charset="0"/>
                <a:cs typeface="Consolas" panose="020B0609020204030204" pitchFamily="49" charset="0"/>
              </a:rPr>
              <a:t>A value x, wrapped in a default context created by </a:t>
            </a:r>
            <a:r>
              <a:rPr lang="en-US" sz="5400" dirty="0">
                <a:solidFill>
                  <a:schemeClr val="tx2"/>
                </a:solidFill>
                <a:latin typeface="Consolas" panose="020B0609020204030204" pitchFamily="49" charset="0"/>
                <a:cs typeface="Consolas" panose="020B0609020204030204" pitchFamily="49" charset="0"/>
              </a:rPr>
              <a:t>return</a:t>
            </a:r>
            <a:r>
              <a:rPr lang="en-US" sz="5400" dirty="0">
                <a:solidFill>
                  <a:schemeClr val="tx2"/>
                </a:solidFill>
                <a:latin typeface="Helvetica" pitchFamily="2" charset="0"/>
                <a:cs typeface="Consolas" panose="020B0609020204030204" pitchFamily="49" charset="0"/>
              </a:rPr>
              <a:t>, and then shoved into a function named f, is no different from calling f with the argument x.</a:t>
            </a:r>
            <a:endParaRPr lang="en-US" sz="5400" dirty="0">
              <a:solidFill>
                <a:schemeClr val="tx2"/>
              </a:solidFill>
              <a:latin typeface="Consolas" panose="020B0609020204030204" pitchFamily="49" charset="0"/>
              <a:cs typeface="Consolas" panose="020B0609020204030204" pitchFamily="49" charset="0"/>
            </a:endParaRPr>
          </a:p>
          <a:p>
            <a:pPr marL="543277" indent="-543277">
              <a:spcBef>
                <a:spcPts val="2000"/>
              </a:spcBef>
              <a:buClrTx/>
              <a:buSzPct val="75000"/>
              <a:buFontTx/>
              <a:buChar char="•"/>
              <a:defRPr sz="5000">
                <a:solidFill>
                  <a:srgbClr val="DCDEE0"/>
                </a:solidFill>
              </a:defRPr>
            </a:pPr>
            <a:r>
              <a:rPr lang="en-US" sz="5400" dirty="0">
                <a:latin typeface="Helvetica" pitchFamily="2" charset="0"/>
              </a:rPr>
              <a:t>A monadic value m, shoved into </a:t>
            </a:r>
            <a:r>
              <a:rPr lang="en-US" sz="5400" dirty="0">
                <a:latin typeface="Consolas" panose="020B0609020204030204" pitchFamily="49" charset="0"/>
                <a:cs typeface="Consolas" panose="020B0609020204030204" pitchFamily="49" charset="0"/>
              </a:rPr>
              <a:t>return</a:t>
            </a:r>
            <a:r>
              <a:rPr lang="en-US" sz="5400" dirty="0">
                <a:latin typeface="Helvetica" pitchFamily="2" charset="0"/>
                <a:cs typeface="Consolas" panose="020B0609020204030204" pitchFamily="49" charset="0"/>
              </a:rPr>
              <a:t>, results in our same monadic value m</a:t>
            </a:r>
            <a:r>
              <a:rPr lang="en-US" sz="5400" dirty="0">
                <a:latin typeface="Helvetica" pitchFamily="2" charset="0"/>
              </a:rPr>
              <a:t>.</a:t>
            </a:r>
            <a:endParaRPr sz="5400" dirty="0">
              <a:solidFill>
                <a:srgbClr val="6FBF40"/>
              </a:solidFill>
              <a:latin typeface="Consolas" panose="020B0609020204030204" pitchFamily="49" charset="0"/>
              <a:cs typeface="Consolas" panose="020B0609020204030204" pitchFamily="49" charset="0"/>
            </a:endParaRPr>
          </a:p>
          <a:p>
            <a:pPr marL="543277" indent="-543277">
              <a:spcBef>
                <a:spcPts val="2000"/>
              </a:spcBef>
              <a:buClrTx/>
              <a:buSzPct val="75000"/>
              <a:buFontTx/>
              <a:buChar char="•"/>
              <a:defRPr sz="5000">
                <a:solidFill>
                  <a:srgbClr val="DCDEE0"/>
                </a:solidFill>
              </a:defRPr>
            </a:pPr>
            <a:r>
              <a:rPr lang="en-US" sz="5400" dirty="0">
                <a:latin typeface="Helvetica" pitchFamily="2" charset="0"/>
              </a:rPr>
              <a:t>A chain of monadic functions can be grouped or nested however you want, and the result will be the same.</a:t>
            </a:r>
            <a:endParaRPr sz="5400" dirty="0">
              <a:solidFill>
                <a:srgbClr val="6FBF4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5871108"/>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Functional Concept: Monad"/>
          <p:cNvSpPr txBox="1">
            <a:spLocks noGrp="1"/>
          </p:cNvSpPr>
          <p:nvPr>
            <p:ph type="body" idx="13"/>
          </p:nvPr>
        </p:nvSpPr>
        <p:spPr>
          <a:xfrm>
            <a:off x="190402" y="1488189"/>
            <a:ext cx="23433183" cy="2057037"/>
          </a:xfrm>
          <a:prstGeom prst="rect">
            <a:avLst/>
          </a:prstGeom>
        </p:spPr>
        <p:txBody>
          <a:bodyPr wrap="square"/>
          <a:lstStyle>
            <a:lvl1pPr algn="l">
              <a:defRPr sz="11000">
                <a:latin typeface="+mn-lt"/>
                <a:ea typeface="+mn-ea"/>
                <a:cs typeface="+mn-cs"/>
                <a:sym typeface="Helvetica Neue Light"/>
              </a:defRPr>
            </a:lvl1pPr>
          </a:lstStyle>
          <a:p>
            <a:r>
              <a:rPr dirty="0">
                <a:latin typeface="Helvetica" pitchFamily="2" charset="0"/>
              </a:rPr>
              <a:t>Monad</a:t>
            </a:r>
            <a:r>
              <a:rPr lang="en-US" dirty="0">
                <a:latin typeface="Helvetica" pitchFamily="2" charset="0"/>
              </a:rPr>
              <a:t> Example: Maybe</a:t>
            </a:r>
            <a:endParaRPr dirty="0">
              <a:latin typeface="Helvetica" pitchFamily="2" charset="0"/>
            </a:endParaRPr>
          </a:p>
        </p:txBody>
      </p:sp>
      <p:sp>
        <p:nvSpPr>
          <p:cNvPr id="386" name="Some of the most common uses of monads in a functional language:"/>
          <p:cNvSpPr txBox="1"/>
          <p:nvPr/>
        </p:nvSpPr>
        <p:spPr>
          <a:xfrm>
            <a:off x="324197" y="3659952"/>
            <a:ext cx="20688797" cy="19370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defRPr sz="5000">
                <a:solidFill>
                  <a:srgbClr val="DCDEE0"/>
                </a:solidFill>
              </a:defRPr>
            </a:lvl1pPr>
          </a:lstStyle>
          <a:p>
            <a:r>
              <a:rPr lang="en-US" dirty="0">
                <a:latin typeface="Helvetica" pitchFamily="2" charset="0"/>
              </a:rPr>
              <a:t>Let's look at how programming languages have historically dealt with error conditions.</a:t>
            </a:r>
            <a:endParaRPr dirty="0">
              <a:latin typeface="Helvetica" pitchFamily="2" charset="0"/>
            </a:endParaRPr>
          </a:p>
        </p:txBody>
      </p:sp>
      <p:sp>
        <p:nvSpPr>
          <p:cNvPr id="387" name="Print to the console…"/>
          <p:cNvSpPr txBox="1"/>
          <p:nvPr/>
        </p:nvSpPr>
        <p:spPr>
          <a:xfrm>
            <a:off x="349597" y="6065157"/>
            <a:ext cx="20663397" cy="21934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marL="543277" indent="-543277">
              <a:spcBef>
                <a:spcPts val="2000"/>
              </a:spcBef>
              <a:buClrTx/>
              <a:buSzPct val="75000"/>
              <a:buFontTx/>
              <a:buChar char="•"/>
              <a:defRPr sz="5000">
                <a:solidFill>
                  <a:srgbClr val="DCDEE0"/>
                </a:solidFill>
              </a:defRPr>
            </a:pPr>
            <a:r>
              <a:rPr lang="en-US" dirty="0">
                <a:latin typeface="Helvetica" pitchFamily="2" charset="0"/>
              </a:rPr>
              <a:t>We check return values from function calls</a:t>
            </a:r>
          </a:p>
          <a:p>
            <a:pPr marL="543277" indent="-543277">
              <a:spcBef>
                <a:spcPts val="2000"/>
              </a:spcBef>
              <a:buClrTx/>
              <a:buSzPct val="75000"/>
              <a:buFontTx/>
              <a:buChar char="•"/>
              <a:defRPr sz="5000">
                <a:solidFill>
                  <a:srgbClr val="DCDEE0"/>
                </a:solidFill>
              </a:defRPr>
            </a:pPr>
            <a:r>
              <a:rPr lang="en-US" dirty="0">
                <a:latin typeface="Helvetica" pitchFamily="2" charset="0"/>
              </a:rPr>
              <a:t>We use Try / Catch where it's available</a:t>
            </a:r>
            <a:endParaRPr dirty="0">
              <a:latin typeface="Helvetica" pitchFamily="2" charset="0"/>
            </a:endParaRPr>
          </a:p>
        </p:txBody>
      </p:sp>
      <p:sp>
        <p:nvSpPr>
          <p:cNvPr id="6" name="Some of the most common uses of monads in a functional language:">
            <a:extLst>
              <a:ext uri="{FF2B5EF4-FFF2-40B4-BE49-F238E27FC236}">
                <a16:creationId xmlns:a16="http://schemas.microsoft.com/office/drawing/2014/main" id="{28AE1FE2-EE58-A14D-9E61-6D3354E52DAA}"/>
              </a:ext>
            </a:extLst>
          </p:cNvPr>
          <p:cNvSpPr txBox="1"/>
          <p:nvPr/>
        </p:nvSpPr>
        <p:spPr>
          <a:xfrm>
            <a:off x="324196" y="8915104"/>
            <a:ext cx="20688797" cy="27962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defRPr sz="5000">
                <a:solidFill>
                  <a:srgbClr val="DCDEE0"/>
                </a:solidFill>
              </a:defRPr>
            </a:lvl1pPr>
          </a:lstStyle>
          <a:p>
            <a:r>
              <a:rPr lang="en-US" dirty="0">
                <a:latin typeface="Helvetica" pitchFamily="2" charset="0"/>
              </a:rPr>
              <a:t>Both of these methods leave a lot of work to be done by programmers.</a:t>
            </a:r>
          </a:p>
          <a:p>
            <a:r>
              <a:rPr lang="en-US" dirty="0">
                <a:latin typeface="Helvetica" pitchFamily="2" charset="0"/>
              </a:rPr>
              <a:t>Is this the best we can do?</a:t>
            </a:r>
            <a:endParaRPr dirty="0">
              <a:latin typeface="Helvetica" pitchFamily="2" charset="0"/>
            </a:endParaRPr>
          </a:p>
        </p:txBody>
      </p:sp>
    </p:spTree>
    <p:extLst>
      <p:ext uri="{BB962C8B-B14F-4D97-AF65-F5344CB8AC3E}">
        <p14:creationId xmlns:p14="http://schemas.microsoft.com/office/powerpoint/2010/main" val="2693070312"/>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Functional Concept: Monad"/>
          <p:cNvSpPr txBox="1">
            <a:spLocks noGrp="1"/>
          </p:cNvSpPr>
          <p:nvPr>
            <p:ph type="body" idx="13"/>
          </p:nvPr>
        </p:nvSpPr>
        <p:spPr>
          <a:xfrm>
            <a:off x="190402" y="1488189"/>
            <a:ext cx="23433183" cy="2057037"/>
          </a:xfrm>
          <a:prstGeom prst="rect">
            <a:avLst/>
          </a:prstGeom>
        </p:spPr>
        <p:txBody>
          <a:bodyPr wrap="square"/>
          <a:lstStyle>
            <a:lvl1pPr algn="l">
              <a:defRPr sz="11000">
                <a:latin typeface="+mn-lt"/>
                <a:ea typeface="+mn-ea"/>
                <a:cs typeface="+mn-cs"/>
                <a:sym typeface="Helvetica Neue Light"/>
              </a:defRPr>
            </a:lvl1pPr>
          </a:lstStyle>
          <a:p>
            <a:r>
              <a:rPr dirty="0">
                <a:latin typeface="Helvetica" pitchFamily="2" charset="0"/>
              </a:rPr>
              <a:t>Monad</a:t>
            </a:r>
            <a:r>
              <a:rPr lang="en-US" dirty="0">
                <a:latin typeface="Helvetica" pitchFamily="2" charset="0"/>
              </a:rPr>
              <a:t> Example: Maybe</a:t>
            </a:r>
            <a:endParaRPr dirty="0">
              <a:latin typeface="Helvetica" pitchFamily="2" charset="0"/>
            </a:endParaRPr>
          </a:p>
        </p:txBody>
      </p:sp>
      <p:sp>
        <p:nvSpPr>
          <p:cNvPr id="386" name="Some of the most common uses of monads in a functional language:"/>
          <p:cNvSpPr txBox="1"/>
          <p:nvPr/>
        </p:nvSpPr>
        <p:spPr>
          <a:xfrm>
            <a:off x="190402" y="3639329"/>
            <a:ext cx="20688797" cy="8787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defRPr sz="5000">
                <a:solidFill>
                  <a:srgbClr val="DCDEE0"/>
                </a:solidFill>
              </a:defRPr>
            </a:lvl1pPr>
          </a:lstStyle>
          <a:p>
            <a:r>
              <a:rPr lang="en-US" dirty="0">
                <a:latin typeface="Helvetica" pitchFamily="2" charset="0"/>
              </a:rPr>
              <a:t>What if we had a way to represent a success or a failure that helped us make the whole system more fault tolerant? Let's imagine a function that follows a set of rules like this:</a:t>
            </a:r>
            <a:br>
              <a:rPr lang="en-US" dirty="0">
                <a:latin typeface="Helvetica" pitchFamily="2" charset="0"/>
              </a:rPr>
            </a:br>
            <a:r>
              <a:rPr lang="en-US" dirty="0">
                <a:solidFill>
                  <a:schemeClr val="accent3"/>
                </a:solidFill>
                <a:latin typeface="Helvetica" pitchFamily="2" charset="0"/>
              </a:rPr>
              <a:t>a -&gt; Just a</a:t>
            </a:r>
            <a:br>
              <a:rPr lang="en-US" dirty="0">
                <a:solidFill>
                  <a:schemeClr val="accent3"/>
                </a:solidFill>
                <a:latin typeface="Helvetica" pitchFamily="2" charset="0"/>
              </a:rPr>
            </a:br>
            <a:r>
              <a:rPr lang="en-US" dirty="0">
                <a:solidFill>
                  <a:schemeClr val="accent3"/>
                </a:solidFill>
                <a:latin typeface="Helvetica" pitchFamily="2" charset="0"/>
              </a:rPr>
              <a:t>a -&gt; Nothing</a:t>
            </a:r>
            <a:endParaRPr lang="en-US" dirty="0">
              <a:solidFill>
                <a:schemeClr val="tx2"/>
              </a:solidFill>
              <a:latin typeface="Helvetica" pitchFamily="2" charset="0"/>
            </a:endParaRPr>
          </a:p>
          <a:p>
            <a:pPr marL="685800" indent="-685800">
              <a:lnSpc>
                <a:spcPct val="100000"/>
              </a:lnSpc>
              <a:buFont typeface="Arial" panose="020B0604020202020204" pitchFamily="34" charset="0"/>
              <a:buChar char="•"/>
            </a:pPr>
            <a:r>
              <a:rPr lang="en-US" dirty="0">
                <a:solidFill>
                  <a:schemeClr val="tx2"/>
                </a:solidFill>
                <a:latin typeface="Helvetica" pitchFamily="2" charset="0"/>
              </a:rPr>
              <a:t>On success, it returns a result of type a, wrapped in a monadic context.</a:t>
            </a:r>
          </a:p>
          <a:p>
            <a:pPr marL="685800" indent="-685800">
              <a:lnSpc>
                <a:spcPct val="100000"/>
              </a:lnSpc>
              <a:buFont typeface="Arial" panose="020B0604020202020204" pitchFamily="34" charset="0"/>
              <a:buChar char="•"/>
            </a:pPr>
            <a:r>
              <a:rPr lang="en-US" dirty="0">
                <a:solidFill>
                  <a:schemeClr val="tx2"/>
                </a:solidFill>
                <a:latin typeface="Helvetica" pitchFamily="2" charset="0"/>
              </a:rPr>
              <a:t>On error, it returns a monadic context that signifies no result at all.</a:t>
            </a:r>
          </a:p>
        </p:txBody>
      </p:sp>
    </p:spTree>
    <p:extLst>
      <p:ext uri="{BB962C8B-B14F-4D97-AF65-F5344CB8AC3E}">
        <p14:creationId xmlns:p14="http://schemas.microsoft.com/office/powerpoint/2010/main" val="4220440070"/>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Functional Concept: Monad"/>
          <p:cNvSpPr txBox="1">
            <a:spLocks noGrp="1"/>
          </p:cNvSpPr>
          <p:nvPr>
            <p:ph type="body" idx="13"/>
          </p:nvPr>
        </p:nvSpPr>
        <p:spPr>
          <a:xfrm>
            <a:off x="190402" y="1488189"/>
            <a:ext cx="23433183" cy="2057037"/>
          </a:xfrm>
          <a:prstGeom prst="rect">
            <a:avLst/>
          </a:prstGeom>
        </p:spPr>
        <p:txBody>
          <a:bodyPr wrap="square"/>
          <a:lstStyle>
            <a:lvl1pPr algn="l">
              <a:defRPr sz="11000">
                <a:latin typeface="+mn-lt"/>
                <a:ea typeface="+mn-ea"/>
                <a:cs typeface="+mn-cs"/>
                <a:sym typeface="Helvetica Neue Light"/>
              </a:defRPr>
            </a:lvl1pPr>
          </a:lstStyle>
          <a:p>
            <a:r>
              <a:rPr dirty="0">
                <a:latin typeface="Helvetica" pitchFamily="2" charset="0"/>
              </a:rPr>
              <a:t>Monad</a:t>
            </a:r>
            <a:r>
              <a:rPr lang="en-US" dirty="0">
                <a:latin typeface="Helvetica" pitchFamily="2" charset="0"/>
              </a:rPr>
              <a:t> Example: Maybe</a:t>
            </a:r>
            <a:endParaRPr dirty="0">
              <a:latin typeface="Helvetica" pitchFamily="2" charset="0"/>
            </a:endParaRPr>
          </a:p>
        </p:txBody>
      </p:sp>
      <p:sp>
        <p:nvSpPr>
          <p:cNvPr id="386" name="Some of the most common uses of monads in a functional language:"/>
          <p:cNvSpPr txBox="1"/>
          <p:nvPr/>
        </p:nvSpPr>
        <p:spPr>
          <a:xfrm>
            <a:off x="269189" y="3644078"/>
            <a:ext cx="23354396" cy="82600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defRPr sz="5000">
                <a:solidFill>
                  <a:srgbClr val="DCDEE0"/>
                </a:solidFill>
              </a:defRPr>
            </a:lvl1pPr>
          </a:lstStyle>
          <a:p>
            <a:r>
              <a:rPr lang="en-US" dirty="0">
                <a:latin typeface="Helvetica" pitchFamily="2" charset="0"/>
              </a:rPr>
              <a:t>If we compose a whole chain of functions that accept and return values </a:t>
            </a:r>
            <a:r>
              <a:rPr lang="en-US" i="1" dirty="0">
                <a:latin typeface="Helvetica" pitchFamily="2" charset="0"/>
              </a:rPr>
              <a:t>in context</a:t>
            </a:r>
            <a:r>
              <a:rPr lang="en-US" dirty="0">
                <a:latin typeface="Helvetica" pitchFamily="2" charset="0"/>
              </a:rPr>
              <a:t>, then we've taken a big step toward making our system more robust.</a:t>
            </a:r>
          </a:p>
          <a:p>
            <a:r>
              <a:rPr lang="en-US" dirty="0">
                <a:solidFill>
                  <a:schemeClr val="tx2"/>
                </a:solidFill>
                <a:latin typeface="Helvetica" pitchFamily="2" charset="0"/>
              </a:rPr>
              <a:t>Imagine a space probe on its way to Mars. On its way past the Moon, the lunar gravity tugs at the probe and slightly alters its trajectory. The probe, however, is running a navigation routine powered by monads:</a:t>
            </a:r>
          </a:p>
          <a:p>
            <a:r>
              <a:rPr lang="en-US" dirty="0">
                <a:solidFill>
                  <a:srgbClr val="6FBF40"/>
                </a:solidFill>
                <a:latin typeface="Consolas" panose="020B0609020204030204" pitchFamily="49" charset="0"/>
                <a:cs typeface="Consolas" panose="020B0609020204030204" pitchFamily="49" charset="0"/>
              </a:rPr>
              <a:t>courseCorrection = invertVector(courseDeviation)</a:t>
            </a:r>
            <a:br>
              <a:rPr lang="en-US" dirty="0">
                <a:solidFill>
                  <a:srgbClr val="6FBF40"/>
                </a:solidFill>
                <a:latin typeface="Consolas" panose="020B0609020204030204" pitchFamily="49" charset="0"/>
                <a:cs typeface="Consolas" panose="020B0609020204030204" pitchFamily="49" charset="0"/>
              </a:rPr>
            </a:br>
            <a:r>
              <a:rPr lang="en-US" dirty="0">
                <a:solidFill>
                  <a:srgbClr val="6FBF40"/>
                </a:solidFill>
                <a:latin typeface="Consolas" panose="020B0609020204030204" pitchFamily="49" charset="0"/>
                <a:cs typeface="Consolas" panose="020B0609020204030204" pitchFamily="49" charset="0"/>
              </a:rPr>
              <a:t>newCourse = currentCourse + courseCorrection</a:t>
            </a:r>
          </a:p>
        </p:txBody>
      </p:sp>
    </p:spTree>
    <p:extLst>
      <p:ext uri="{BB962C8B-B14F-4D97-AF65-F5344CB8AC3E}">
        <p14:creationId xmlns:p14="http://schemas.microsoft.com/office/powerpoint/2010/main" val="37774471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Mathematicians"/>
          <p:cNvSpPr txBox="1">
            <a:spLocks noGrp="1"/>
          </p:cNvSpPr>
          <p:nvPr>
            <p:ph type="body" idx="13"/>
          </p:nvPr>
        </p:nvSpPr>
        <p:spPr>
          <a:xfrm>
            <a:off x="190402" y="1262133"/>
            <a:ext cx="12537576" cy="2509147"/>
          </a:xfrm>
          <a:prstGeom prst="rect">
            <a:avLst/>
          </a:prstGeom>
        </p:spPr>
        <p:txBody>
          <a:bodyPr wrap="square"/>
          <a:lstStyle>
            <a:lvl1pPr algn="l">
              <a:defRPr>
                <a:latin typeface="+mn-lt"/>
                <a:ea typeface="+mn-ea"/>
                <a:cs typeface="+mn-cs"/>
                <a:sym typeface="Helvetica Neue Light"/>
              </a:defRPr>
            </a:lvl1pPr>
          </a:lstStyle>
          <a:p>
            <a:r>
              <a:rPr dirty="0">
                <a:latin typeface="Helvetica" pitchFamily="2" charset="0"/>
              </a:rPr>
              <a:t>Mathematicians</a:t>
            </a:r>
          </a:p>
        </p:txBody>
      </p:sp>
      <p:sp>
        <p:nvSpPr>
          <p:cNvPr id="251" name="Created the language…"/>
          <p:cNvSpPr txBox="1"/>
          <p:nvPr/>
        </p:nvSpPr>
        <p:spPr>
          <a:xfrm>
            <a:off x="389960" y="4004985"/>
            <a:ext cx="8621647" cy="7331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marL="543277" indent="-543277">
              <a:lnSpc>
                <a:spcPct val="80000"/>
              </a:lnSpc>
              <a:spcBef>
                <a:spcPts val="4500"/>
              </a:spcBef>
              <a:buClrTx/>
              <a:buSzPct val="75000"/>
              <a:buFontTx/>
              <a:buChar char="•"/>
              <a:defRPr sz="4200">
                <a:solidFill>
                  <a:srgbClr val="FFFFFF"/>
                </a:solidFill>
                <a:latin typeface="+mn-lt"/>
                <a:ea typeface="+mn-ea"/>
                <a:cs typeface="+mn-cs"/>
                <a:sym typeface="Helvetica Neue Light"/>
              </a:defRPr>
            </a:pPr>
            <a:r>
              <a:rPr dirty="0">
                <a:latin typeface="Helvetica" pitchFamily="2" charset="0"/>
              </a:rPr>
              <a:t>Created the language</a:t>
            </a:r>
          </a:p>
          <a:p>
            <a:pPr marL="543277" indent="-543277">
              <a:lnSpc>
                <a:spcPct val="80000"/>
              </a:lnSpc>
              <a:spcBef>
                <a:spcPts val="4500"/>
              </a:spcBef>
              <a:buClrTx/>
              <a:buSzPct val="75000"/>
              <a:buFontTx/>
              <a:buChar char="•"/>
              <a:defRPr sz="4200">
                <a:solidFill>
                  <a:srgbClr val="FFFFFF"/>
                </a:solidFill>
                <a:latin typeface="+mn-lt"/>
                <a:ea typeface="+mn-ea"/>
                <a:cs typeface="+mn-cs"/>
                <a:sym typeface="Helvetica Neue Light"/>
              </a:defRPr>
            </a:pPr>
            <a:r>
              <a:rPr dirty="0">
                <a:latin typeface="Helvetica" pitchFamily="2" charset="0"/>
              </a:rPr>
              <a:t>Focus on theoretical truth</a:t>
            </a:r>
          </a:p>
          <a:p>
            <a:pPr marL="543277" indent="-543277">
              <a:lnSpc>
                <a:spcPct val="80000"/>
              </a:lnSpc>
              <a:spcBef>
                <a:spcPts val="4500"/>
              </a:spcBef>
              <a:buClrTx/>
              <a:buSzPct val="75000"/>
              <a:buFontTx/>
              <a:buChar char="•"/>
              <a:defRPr sz="4200">
                <a:solidFill>
                  <a:srgbClr val="FFFFFF"/>
                </a:solidFill>
                <a:latin typeface="+mn-lt"/>
                <a:ea typeface="+mn-ea"/>
                <a:cs typeface="+mn-cs"/>
                <a:sym typeface="Helvetica Neue Light"/>
              </a:defRPr>
            </a:pPr>
            <a:r>
              <a:rPr dirty="0">
                <a:latin typeface="Helvetica" pitchFamily="2" charset="0"/>
              </a:rPr>
              <a:t>Deal with ideas and possibilities </a:t>
            </a:r>
          </a:p>
          <a:p>
            <a:pPr marL="1432277" lvl="2" indent="-543277">
              <a:lnSpc>
                <a:spcPct val="80000"/>
              </a:lnSpc>
              <a:spcBef>
                <a:spcPts val="4500"/>
              </a:spcBef>
              <a:buClrTx/>
              <a:buSzPct val="75000"/>
              <a:buFontTx/>
              <a:buChar char="•"/>
              <a:defRPr sz="4200">
                <a:solidFill>
                  <a:srgbClr val="FFFFFF"/>
                </a:solidFill>
                <a:latin typeface="+mn-lt"/>
                <a:ea typeface="+mn-ea"/>
                <a:cs typeface="+mn-cs"/>
                <a:sym typeface="Helvetica Neue Light"/>
              </a:defRPr>
            </a:pPr>
            <a:r>
              <a:rPr dirty="0">
                <a:latin typeface="Helvetica" pitchFamily="2" charset="0"/>
              </a:rPr>
              <a:t>proofs</a:t>
            </a:r>
          </a:p>
          <a:p>
            <a:pPr marL="1432277" lvl="2" indent="-543277">
              <a:lnSpc>
                <a:spcPct val="80000"/>
              </a:lnSpc>
              <a:spcBef>
                <a:spcPts val="4500"/>
              </a:spcBef>
              <a:buClrTx/>
              <a:buSzPct val="75000"/>
              <a:buFontTx/>
              <a:buChar char="•"/>
              <a:defRPr sz="4200">
                <a:solidFill>
                  <a:srgbClr val="FFFFFF"/>
                </a:solidFill>
                <a:latin typeface="+mn-lt"/>
                <a:ea typeface="+mn-ea"/>
                <a:cs typeface="+mn-cs"/>
                <a:sym typeface="Helvetica Neue Light"/>
              </a:defRPr>
            </a:pPr>
            <a:r>
              <a:rPr dirty="0">
                <a:latin typeface="Helvetica" pitchFamily="2" charset="0"/>
              </a:rPr>
              <a:t>equations</a:t>
            </a:r>
          </a:p>
          <a:p>
            <a:pPr marL="1432277" lvl="2" indent="-543277">
              <a:lnSpc>
                <a:spcPct val="80000"/>
              </a:lnSpc>
              <a:spcBef>
                <a:spcPts val="4500"/>
              </a:spcBef>
              <a:buClrTx/>
              <a:buSzPct val="75000"/>
              <a:buFontTx/>
              <a:buChar char="•"/>
              <a:defRPr sz="4200">
                <a:solidFill>
                  <a:srgbClr val="FFFFFF"/>
                </a:solidFill>
                <a:latin typeface="+mn-lt"/>
                <a:ea typeface="+mn-ea"/>
                <a:cs typeface="+mn-cs"/>
                <a:sym typeface="Helvetica Neue Light"/>
              </a:defRPr>
            </a:pPr>
            <a:r>
              <a:rPr dirty="0">
                <a:latin typeface="Helvetica" pitchFamily="2" charset="0"/>
              </a:rPr>
              <a:t>logic</a:t>
            </a:r>
          </a:p>
          <a:p>
            <a:pPr marL="543277" indent="-543277">
              <a:lnSpc>
                <a:spcPct val="80000"/>
              </a:lnSpc>
              <a:spcBef>
                <a:spcPts val="4500"/>
              </a:spcBef>
              <a:buClrTx/>
              <a:buSzPct val="75000"/>
              <a:buFontTx/>
              <a:buChar char="•"/>
              <a:defRPr sz="4200">
                <a:solidFill>
                  <a:srgbClr val="FFFFFF"/>
                </a:solidFill>
                <a:latin typeface="+mn-lt"/>
                <a:ea typeface="+mn-ea"/>
                <a:cs typeface="+mn-cs"/>
                <a:sym typeface="Helvetica Neue Light"/>
              </a:defRPr>
            </a:pPr>
            <a:r>
              <a:rPr dirty="0">
                <a:latin typeface="Helvetica" pitchFamily="2" charset="0"/>
              </a:rPr>
              <a:t>Will tell jokes like this:</a:t>
            </a:r>
          </a:p>
        </p:txBody>
      </p:sp>
      <p:sp>
        <p:nvSpPr>
          <p:cNvPr id="252" name="A physicist, a biologist, and a mathematician are sitting in a cafe. Across the street is a house. As they sit talking, two people go into the house. Momentarily, three people come back out.…"/>
          <p:cNvSpPr txBox="1"/>
          <p:nvPr/>
        </p:nvSpPr>
        <p:spPr>
          <a:xfrm>
            <a:off x="9193162" y="3806377"/>
            <a:ext cx="14609615" cy="77288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defRPr sz="4000">
                <a:solidFill>
                  <a:schemeClr val="accent2">
                    <a:hueOff val="-2473793"/>
                    <a:satOff val="-50209"/>
                    <a:lumOff val="23543"/>
                  </a:schemeClr>
                </a:solidFill>
                <a:latin typeface="Helvetica Neue"/>
                <a:ea typeface="Helvetica Neue"/>
                <a:cs typeface="Helvetica Neue"/>
                <a:sym typeface="Helvetica Neue"/>
              </a:defRPr>
            </a:pPr>
            <a:r>
              <a:rPr dirty="0">
                <a:latin typeface="Helvetica" pitchFamily="2" charset="0"/>
              </a:rPr>
              <a:t>A physicist, a biologist, and a mathematician are sitting in a cafe. Across the street is a house. As they sit talking, two people go into the house. Momentarily, three people come back out.</a:t>
            </a:r>
          </a:p>
          <a:p>
            <a:pPr>
              <a:defRPr sz="4000">
                <a:solidFill>
                  <a:schemeClr val="accent2">
                    <a:hueOff val="-2473793"/>
                    <a:satOff val="-50209"/>
                    <a:lumOff val="23543"/>
                  </a:schemeClr>
                </a:solidFill>
                <a:latin typeface="Helvetica Neue"/>
                <a:ea typeface="Helvetica Neue"/>
                <a:cs typeface="Helvetica Neue"/>
                <a:sym typeface="Helvetica Neue"/>
              </a:defRPr>
            </a:pPr>
            <a:r>
              <a:rPr dirty="0">
                <a:latin typeface="Helvetica" pitchFamily="2" charset="0"/>
              </a:rPr>
              <a:t>The physicist says, "our initial count must have been incorrect."</a:t>
            </a:r>
            <a:br>
              <a:rPr dirty="0">
                <a:latin typeface="Helvetica" pitchFamily="2" charset="0"/>
              </a:rPr>
            </a:br>
            <a:r>
              <a:rPr dirty="0">
                <a:latin typeface="Helvetica" pitchFamily="2" charset="0"/>
              </a:rPr>
              <a:t>The biologist says, "they must have reproduced."</a:t>
            </a:r>
          </a:p>
          <a:p>
            <a:pPr>
              <a:defRPr sz="4000">
                <a:solidFill>
                  <a:schemeClr val="accent2">
                    <a:hueOff val="-2473793"/>
                    <a:satOff val="-50209"/>
                    <a:lumOff val="23543"/>
                  </a:schemeClr>
                </a:solidFill>
                <a:latin typeface="Helvetica Neue"/>
                <a:ea typeface="Helvetica Neue"/>
                <a:cs typeface="Helvetica Neue"/>
                <a:sym typeface="Helvetica Neue"/>
              </a:defRPr>
            </a:pPr>
            <a:r>
              <a:rPr dirty="0">
                <a:latin typeface="Helvetica" pitchFamily="2" charset="0"/>
              </a:rPr>
              <a:t>The mathematician says, "now... if one person goes back in, the house will be empty."</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Functional Concept: Monad"/>
          <p:cNvSpPr txBox="1">
            <a:spLocks noGrp="1"/>
          </p:cNvSpPr>
          <p:nvPr>
            <p:ph type="body" idx="13"/>
          </p:nvPr>
        </p:nvSpPr>
        <p:spPr>
          <a:xfrm>
            <a:off x="190402" y="1488189"/>
            <a:ext cx="23433183" cy="2057037"/>
          </a:xfrm>
          <a:prstGeom prst="rect">
            <a:avLst/>
          </a:prstGeom>
        </p:spPr>
        <p:txBody>
          <a:bodyPr wrap="square"/>
          <a:lstStyle>
            <a:lvl1pPr algn="l">
              <a:defRPr sz="11000">
                <a:latin typeface="+mn-lt"/>
                <a:ea typeface="+mn-ea"/>
                <a:cs typeface="+mn-cs"/>
                <a:sym typeface="Helvetica Neue Light"/>
              </a:defRPr>
            </a:lvl1pPr>
          </a:lstStyle>
          <a:p>
            <a:r>
              <a:rPr dirty="0">
                <a:latin typeface="Helvetica" pitchFamily="2" charset="0"/>
              </a:rPr>
              <a:t>Monad</a:t>
            </a:r>
            <a:r>
              <a:rPr lang="en-US" dirty="0">
                <a:latin typeface="Helvetica" pitchFamily="2" charset="0"/>
              </a:rPr>
              <a:t> Example: Maybe</a:t>
            </a:r>
            <a:endParaRPr dirty="0">
              <a:latin typeface="Helvetica" pitchFamily="2" charset="0"/>
            </a:endParaRPr>
          </a:p>
        </p:txBody>
      </p:sp>
      <p:sp>
        <p:nvSpPr>
          <p:cNvPr id="386" name="Some of the most common uses of monads in a functional language:"/>
          <p:cNvSpPr txBox="1"/>
          <p:nvPr/>
        </p:nvSpPr>
        <p:spPr>
          <a:xfrm>
            <a:off x="269189" y="3719990"/>
            <a:ext cx="23354396" cy="73968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defRPr sz="5000">
                <a:solidFill>
                  <a:srgbClr val="DCDEE0"/>
                </a:solidFill>
              </a:defRPr>
            </a:lvl1pPr>
          </a:lstStyle>
          <a:p>
            <a:r>
              <a:rPr lang="en-US" dirty="0">
                <a:solidFill>
                  <a:schemeClr val="tx2"/>
                </a:solidFill>
                <a:latin typeface="Helvetica" pitchFamily="2" charset="0"/>
                <a:cs typeface="Arial" panose="020B0604020202020204" pitchFamily="34" charset="0"/>
              </a:rPr>
              <a:t>CourseDeviation is a monad that contains an action: it reads an array of sensors and determines whether or not the craft is on course. If the craft is off course, the function will return a vector wrapped in a context, </a:t>
            </a:r>
            <a:r>
              <a:rPr lang="en-US" i="1" dirty="0">
                <a:solidFill>
                  <a:schemeClr val="tx2"/>
                </a:solidFill>
                <a:latin typeface="Helvetica" pitchFamily="2" charset="0"/>
                <a:cs typeface="Arial" panose="020B0604020202020204" pitchFamily="34" charset="0"/>
              </a:rPr>
              <a:t>Just V</a:t>
            </a:r>
            <a:r>
              <a:rPr lang="en-US" dirty="0">
                <a:solidFill>
                  <a:schemeClr val="tx2"/>
                </a:solidFill>
                <a:latin typeface="Helvetica" pitchFamily="2" charset="0"/>
                <a:cs typeface="Arial" panose="020B0604020202020204" pitchFamily="34" charset="0"/>
              </a:rPr>
              <a:t>. If the craft is on course, the function will return a context indicating no course deviation: </a:t>
            </a:r>
            <a:r>
              <a:rPr lang="en-US" i="1" dirty="0">
                <a:solidFill>
                  <a:schemeClr val="tx2"/>
                </a:solidFill>
                <a:latin typeface="Helvetica" pitchFamily="2" charset="0"/>
                <a:cs typeface="Arial" panose="020B0604020202020204" pitchFamily="34" charset="0"/>
              </a:rPr>
              <a:t>Nothing</a:t>
            </a:r>
            <a:r>
              <a:rPr lang="en-US" dirty="0">
                <a:solidFill>
                  <a:schemeClr val="tx2"/>
                </a:solidFill>
                <a:latin typeface="Helvetica" pitchFamily="2" charset="0"/>
                <a:cs typeface="Arial" panose="020B0604020202020204" pitchFamily="34" charset="0"/>
              </a:rPr>
              <a:t>.</a:t>
            </a:r>
          </a:p>
          <a:p>
            <a:r>
              <a:rPr lang="en-US" dirty="0">
                <a:solidFill>
                  <a:schemeClr val="tx2"/>
                </a:solidFill>
                <a:latin typeface="Helvetica" pitchFamily="2" charset="0"/>
                <a:cs typeface="Arial" panose="020B0604020202020204" pitchFamily="34" charset="0"/>
              </a:rPr>
              <a:t>How is this happening? Here's a bit of magic:</a:t>
            </a:r>
            <a:br>
              <a:rPr lang="en-US" dirty="0">
                <a:solidFill>
                  <a:schemeClr val="tx2"/>
                </a:solidFill>
                <a:latin typeface="Arial" panose="020B0604020202020204" pitchFamily="34" charset="0"/>
                <a:cs typeface="Arial" panose="020B0604020202020204" pitchFamily="34" charset="0"/>
              </a:rPr>
            </a:br>
            <a:r>
              <a:rPr lang="en-US" dirty="0">
                <a:solidFill>
                  <a:srgbClr val="6FBF40"/>
                </a:solidFill>
                <a:latin typeface="Consolas" panose="020B0609020204030204" pitchFamily="49" charset="0"/>
                <a:cs typeface="Consolas" panose="020B0609020204030204" pitchFamily="49" charset="0"/>
              </a:rPr>
              <a:t>vectorOp v1 Nothing :: Nothing</a:t>
            </a:r>
            <a:br>
              <a:rPr lang="en-US" dirty="0">
                <a:solidFill>
                  <a:srgbClr val="6FBF40"/>
                </a:solidFill>
                <a:latin typeface="Consolas" panose="020B0609020204030204" pitchFamily="49" charset="0"/>
                <a:cs typeface="Consolas" panose="020B0609020204030204" pitchFamily="49" charset="0"/>
              </a:rPr>
            </a:br>
            <a:r>
              <a:rPr lang="en-US" dirty="0">
                <a:solidFill>
                  <a:srgbClr val="6FBF40"/>
                </a:solidFill>
                <a:latin typeface="Consolas" panose="020B0609020204030204" pitchFamily="49" charset="0"/>
                <a:cs typeface="Consolas" panose="020B0609020204030204" pitchFamily="49" charset="0"/>
              </a:rPr>
              <a:t>vectorOp v1 v2 :: v -&gt; v -&gt; Just v</a:t>
            </a:r>
            <a:endParaRPr lang="en-US" dirty="0">
              <a:solidFill>
                <a:srgbClr val="6FBF4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1126136"/>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Functional Concept: Monad"/>
          <p:cNvSpPr txBox="1">
            <a:spLocks noGrp="1"/>
          </p:cNvSpPr>
          <p:nvPr>
            <p:ph type="body" idx="13"/>
          </p:nvPr>
        </p:nvSpPr>
        <p:spPr>
          <a:xfrm>
            <a:off x="190402" y="1488189"/>
            <a:ext cx="23433183" cy="2057037"/>
          </a:xfrm>
          <a:prstGeom prst="rect">
            <a:avLst/>
          </a:prstGeom>
        </p:spPr>
        <p:txBody>
          <a:bodyPr wrap="square"/>
          <a:lstStyle>
            <a:lvl1pPr algn="l">
              <a:defRPr sz="11000">
                <a:latin typeface="+mn-lt"/>
                <a:ea typeface="+mn-ea"/>
                <a:cs typeface="+mn-cs"/>
                <a:sym typeface="Helvetica Neue Light"/>
              </a:defRPr>
            </a:lvl1pPr>
          </a:lstStyle>
          <a:p>
            <a:r>
              <a:rPr dirty="0">
                <a:latin typeface="Helvetica" pitchFamily="2" charset="0"/>
              </a:rPr>
              <a:t>Monad</a:t>
            </a:r>
            <a:r>
              <a:rPr lang="en-US" dirty="0">
                <a:latin typeface="Helvetica" pitchFamily="2" charset="0"/>
              </a:rPr>
              <a:t> Example: Maybe</a:t>
            </a:r>
            <a:endParaRPr dirty="0">
              <a:latin typeface="Helvetica" pitchFamily="2" charset="0"/>
            </a:endParaRPr>
          </a:p>
        </p:txBody>
      </p:sp>
      <p:sp>
        <p:nvSpPr>
          <p:cNvPr id="386" name="Some of the most common uses of monads in a functional language:"/>
          <p:cNvSpPr txBox="1"/>
          <p:nvPr/>
        </p:nvSpPr>
        <p:spPr>
          <a:xfrm>
            <a:off x="269189" y="4164737"/>
            <a:ext cx="23354396" cy="73177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defRPr sz="5000">
                <a:solidFill>
                  <a:srgbClr val="DCDEE0"/>
                </a:solidFill>
              </a:defRPr>
            </a:lvl1pPr>
          </a:lstStyle>
          <a:p>
            <a:r>
              <a:rPr lang="en-US" dirty="0">
                <a:solidFill>
                  <a:srgbClr val="6FBF40"/>
                </a:solidFill>
                <a:latin typeface="Consolas" panose="020B0609020204030204" pitchFamily="49" charset="0"/>
                <a:cs typeface="Consolas" panose="020B0609020204030204" pitchFamily="49" charset="0"/>
              </a:rPr>
              <a:t>vectorOp v1 Nothing :: Nothing</a:t>
            </a:r>
            <a:br>
              <a:rPr lang="en-US" dirty="0">
                <a:solidFill>
                  <a:srgbClr val="6FBF40"/>
                </a:solidFill>
                <a:latin typeface="Consolas" panose="020B0609020204030204" pitchFamily="49" charset="0"/>
                <a:cs typeface="Consolas" panose="020B0609020204030204" pitchFamily="49" charset="0"/>
              </a:rPr>
            </a:br>
            <a:r>
              <a:rPr lang="en-US" dirty="0">
                <a:solidFill>
                  <a:srgbClr val="6FBF40"/>
                </a:solidFill>
                <a:latin typeface="Consolas" panose="020B0609020204030204" pitchFamily="49" charset="0"/>
                <a:cs typeface="Consolas" panose="020B0609020204030204" pitchFamily="49" charset="0"/>
              </a:rPr>
              <a:t>vectorOp v1 v2 :: v -&gt; v -&gt; Just v</a:t>
            </a:r>
          </a:p>
          <a:p>
            <a:r>
              <a:rPr lang="en-US" dirty="0">
                <a:solidFill>
                  <a:schemeClr val="tx2"/>
                </a:solidFill>
                <a:latin typeface="Helvetica" pitchFamily="2" charset="0"/>
                <a:cs typeface="Arial" panose="020B0604020202020204" pitchFamily="34" charset="0"/>
              </a:rPr>
              <a:t>What do these two rules mean? The first one means that any vector operation that receives a vector and a Nothing returns Nothing.</a:t>
            </a:r>
          </a:p>
          <a:p>
            <a:r>
              <a:rPr lang="en-US" dirty="0">
                <a:solidFill>
                  <a:schemeClr val="tx2"/>
                </a:solidFill>
                <a:latin typeface="Helvetica" pitchFamily="2" charset="0"/>
                <a:cs typeface="Arial" panose="020B0604020202020204" pitchFamily="34" charset="0"/>
              </a:rPr>
              <a:t>The second rule says that any vector operation that receives a vector and another vector will return a vector.</a:t>
            </a:r>
          </a:p>
        </p:txBody>
      </p:sp>
    </p:spTree>
    <p:extLst>
      <p:ext uri="{BB962C8B-B14F-4D97-AF65-F5344CB8AC3E}">
        <p14:creationId xmlns:p14="http://schemas.microsoft.com/office/powerpoint/2010/main" val="2109005520"/>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Functional Concept: Monad"/>
          <p:cNvSpPr txBox="1">
            <a:spLocks noGrp="1"/>
          </p:cNvSpPr>
          <p:nvPr>
            <p:ph type="body" idx="13"/>
          </p:nvPr>
        </p:nvSpPr>
        <p:spPr>
          <a:xfrm>
            <a:off x="190402" y="1488189"/>
            <a:ext cx="23433183" cy="2057037"/>
          </a:xfrm>
          <a:prstGeom prst="rect">
            <a:avLst/>
          </a:prstGeom>
        </p:spPr>
        <p:txBody>
          <a:bodyPr wrap="square"/>
          <a:lstStyle>
            <a:lvl1pPr algn="l">
              <a:defRPr sz="11000">
                <a:latin typeface="+mn-lt"/>
                <a:ea typeface="+mn-ea"/>
                <a:cs typeface="+mn-cs"/>
                <a:sym typeface="Helvetica Neue Light"/>
              </a:defRPr>
            </a:lvl1pPr>
          </a:lstStyle>
          <a:p>
            <a:r>
              <a:rPr dirty="0">
                <a:latin typeface="Helvetica" pitchFamily="2" charset="0"/>
              </a:rPr>
              <a:t>Monad</a:t>
            </a:r>
            <a:r>
              <a:rPr lang="en-US" dirty="0">
                <a:latin typeface="Helvetica" pitchFamily="2" charset="0"/>
              </a:rPr>
              <a:t> Example: Maybe</a:t>
            </a:r>
            <a:endParaRPr dirty="0">
              <a:latin typeface="Helvetica" pitchFamily="2" charset="0"/>
            </a:endParaRPr>
          </a:p>
        </p:txBody>
      </p:sp>
      <p:sp>
        <p:nvSpPr>
          <p:cNvPr id="386" name="Some of the most common uses of monads in a functional language:"/>
          <p:cNvSpPr txBox="1"/>
          <p:nvPr/>
        </p:nvSpPr>
        <p:spPr>
          <a:xfrm>
            <a:off x="269189" y="3703071"/>
            <a:ext cx="23354396" cy="8241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defRPr sz="5000">
                <a:solidFill>
                  <a:srgbClr val="DCDEE0"/>
                </a:solidFill>
              </a:defRPr>
            </a:lvl1pPr>
          </a:lstStyle>
          <a:p>
            <a:r>
              <a:rPr lang="en-US" dirty="0">
                <a:solidFill>
                  <a:srgbClr val="6FBF40"/>
                </a:solidFill>
                <a:latin typeface="Consolas" panose="020B0609020204030204" pitchFamily="49" charset="0"/>
                <a:cs typeface="Consolas" panose="020B0609020204030204" pitchFamily="49" charset="0"/>
              </a:rPr>
              <a:t>vectorOp v1 Nothing :: Nothing</a:t>
            </a:r>
            <a:br>
              <a:rPr lang="en-US" dirty="0">
                <a:solidFill>
                  <a:srgbClr val="6FBF40"/>
                </a:solidFill>
                <a:latin typeface="Consolas" panose="020B0609020204030204" pitchFamily="49" charset="0"/>
                <a:cs typeface="Consolas" panose="020B0609020204030204" pitchFamily="49" charset="0"/>
              </a:rPr>
            </a:br>
            <a:r>
              <a:rPr lang="en-US" dirty="0">
                <a:solidFill>
                  <a:srgbClr val="6FBF40"/>
                </a:solidFill>
                <a:latin typeface="Consolas" panose="020B0609020204030204" pitchFamily="49" charset="0"/>
                <a:cs typeface="Consolas" panose="020B0609020204030204" pitchFamily="49" charset="0"/>
              </a:rPr>
              <a:t>vectorOp v1 v2 :: v -&gt; v -&gt; Just v</a:t>
            </a:r>
          </a:p>
          <a:p>
            <a:r>
              <a:rPr lang="en-US" dirty="0">
                <a:solidFill>
                  <a:schemeClr val="tx2"/>
                </a:solidFill>
                <a:latin typeface="Helvetica" pitchFamily="2" charset="0"/>
                <a:cs typeface="Arial" panose="020B0604020202020204" pitchFamily="34" charset="0"/>
              </a:rPr>
              <a:t>This is really important: If we're on course, our course deviation is Nothing. When course correction runs, it takes Nothing, inverts it, and adds it to our current course. What is the result of inverting Nothing? </a:t>
            </a:r>
            <a:r>
              <a:rPr lang="en-US" i="1" dirty="0">
                <a:solidFill>
                  <a:schemeClr val="tx2"/>
                </a:solidFill>
                <a:latin typeface="Helvetica" pitchFamily="2" charset="0"/>
                <a:cs typeface="Arial" panose="020B0604020202020204" pitchFamily="34" charset="0"/>
              </a:rPr>
              <a:t>Nothing</a:t>
            </a:r>
            <a:r>
              <a:rPr lang="en-US" dirty="0">
                <a:solidFill>
                  <a:schemeClr val="tx2"/>
                </a:solidFill>
                <a:latin typeface="Helvetica" pitchFamily="2" charset="0"/>
                <a:cs typeface="Arial" panose="020B0604020202020204" pitchFamily="34" charset="0"/>
              </a:rPr>
              <a:t>. What's the result of adding Nothing to the vector that represents our current course? </a:t>
            </a:r>
            <a:r>
              <a:rPr lang="en-US" i="1" dirty="0">
                <a:solidFill>
                  <a:schemeClr val="tx2"/>
                </a:solidFill>
                <a:latin typeface="Helvetica" pitchFamily="2" charset="0"/>
                <a:cs typeface="Arial" panose="020B0604020202020204" pitchFamily="34" charset="0"/>
              </a:rPr>
              <a:t>Nothing</a:t>
            </a:r>
            <a:r>
              <a:rPr lang="en-US" dirty="0">
                <a:solidFill>
                  <a:schemeClr val="tx2"/>
                </a:solidFill>
                <a:latin typeface="Helvetica" pitchFamily="2" charset="0"/>
                <a:cs typeface="Arial" panose="020B0604020202020204" pitchFamily="34" charset="0"/>
              </a:rPr>
              <a:t>.</a:t>
            </a:r>
          </a:p>
          <a:p>
            <a:r>
              <a:rPr lang="en-US" dirty="0">
                <a:solidFill>
                  <a:schemeClr val="tx2"/>
                </a:solidFill>
                <a:latin typeface="Helvetica" pitchFamily="2" charset="0"/>
                <a:cs typeface="Arial" panose="020B0604020202020204" pitchFamily="34" charset="0"/>
              </a:rPr>
              <a:t>The result: if we're off course, we correct our trajectory. If not, we don't!</a:t>
            </a:r>
          </a:p>
        </p:txBody>
      </p:sp>
    </p:spTree>
    <p:extLst>
      <p:ext uri="{BB962C8B-B14F-4D97-AF65-F5344CB8AC3E}">
        <p14:creationId xmlns:p14="http://schemas.microsoft.com/office/powerpoint/2010/main" val="1245283257"/>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Functional Concept: Monad"/>
          <p:cNvSpPr txBox="1">
            <a:spLocks noGrp="1"/>
          </p:cNvSpPr>
          <p:nvPr>
            <p:ph type="body" idx="13"/>
          </p:nvPr>
        </p:nvSpPr>
        <p:spPr>
          <a:xfrm>
            <a:off x="190402" y="1488189"/>
            <a:ext cx="23433183" cy="2057037"/>
          </a:xfrm>
          <a:prstGeom prst="rect">
            <a:avLst/>
          </a:prstGeom>
        </p:spPr>
        <p:txBody>
          <a:bodyPr wrap="square"/>
          <a:lstStyle>
            <a:lvl1pPr algn="l">
              <a:defRPr sz="11000">
                <a:latin typeface="+mn-lt"/>
                <a:ea typeface="+mn-ea"/>
                <a:cs typeface="+mn-cs"/>
                <a:sym typeface="Helvetica Neue Light"/>
              </a:defRPr>
            </a:lvl1pPr>
          </a:lstStyle>
          <a:p>
            <a:r>
              <a:rPr lang="en-US" dirty="0">
                <a:latin typeface="Helvetica" pitchFamily="2" charset="0"/>
              </a:rPr>
              <a:t>Conclusion</a:t>
            </a:r>
            <a:endParaRPr dirty="0">
              <a:latin typeface="Helvetica" pitchFamily="2" charset="0"/>
            </a:endParaRPr>
          </a:p>
        </p:txBody>
      </p:sp>
      <p:pic>
        <p:nvPicPr>
          <p:cNvPr id="3" name="Picture 2" descr="A picture containing outdoor, water, sky&#10;&#10;Description automatically generated">
            <a:extLst>
              <a:ext uri="{FF2B5EF4-FFF2-40B4-BE49-F238E27FC236}">
                <a16:creationId xmlns:a16="http://schemas.microsoft.com/office/drawing/2014/main" id="{1C1AA4FA-DFB6-634A-9A47-F1B8F322E4A1}"/>
              </a:ext>
            </a:extLst>
          </p:cNvPr>
          <p:cNvPicPr>
            <a:picLocks noChangeAspect="1"/>
          </p:cNvPicPr>
          <p:nvPr/>
        </p:nvPicPr>
        <p:blipFill>
          <a:blip r:embed="rId2">
            <a:duotone>
              <a:prstClr val="black"/>
              <a:schemeClr val="accent6">
                <a:tint val="45000"/>
                <a:satMod val="400000"/>
              </a:schemeClr>
            </a:duotone>
            <a:alphaModFix amt="70000"/>
            <a:extLst>
              <a:ext uri="{28A0092B-C50C-407E-A947-70E740481C1C}">
                <a14:useLocalDpi xmlns:a14="http://schemas.microsoft.com/office/drawing/2010/main" val="0"/>
              </a:ext>
            </a:extLst>
          </a:blip>
          <a:stretch>
            <a:fillRect/>
          </a:stretch>
        </p:blipFill>
        <p:spPr>
          <a:xfrm>
            <a:off x="3255796" y="2516707"/>
            <a:ext cx="17302393" cy="9730865"/>
          </a:xfrm>
          <a:prstGeom prst="ellipse">
            <a:avLst/>
          </a:prstGeom>
          <a:ln>
            <a:noFill/>
          </a:ln>
          <a:effectLst>
            <a:softEdge rad="112500"/>
          </a:effectLst>
        </p:spPr>
      </p:pic>
      <p:sp>
        <p:nvSpPr>
          <p:cNvPr id="386" name="Some of the most common uses of monads in a functional language:"/>
          <p:cNvSpPr txBox="1"/>
          <p:nvPr/>
        </p:nvSpPr>
        <p:spPr>
          <a:xfrm>
            <a:off x="269189" y="4164737"/>
            <a:ext cx="23354396" cy="73177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defRPr sz="5000">
                <a:solidFill>
                  <a:srgbClr val="DCDEE0"/>
                </a:solidFill>
              </a:defRPr>
            </a:lvl1pPr>
          </a:lstStyle>
          <a:p>
            <a:r>
              <a:rPr lang="en-US" dirty="0">
                <a:solidFill>
                  <a:srgbClr val="FFC000"/>
                </a:solidFill>
                <a:latin typeface="Helvetica" pitchFamily="2" charset="0"/>
                <a:cs typeface="Arial" panose="020B0604020202020204" pitchFamily="34" charset="0"/>
              </a:rPr>
              <a:t>So our spacecraft makes it to Mars, because our code didn't break. And our code didn't break because we handled problems in a way that enlists the help of the machine to handle the complexity of the work.</a:t>
            </a:r>
          </a:p>
          <a:p>
            <a:endParaRPr lang="en-US" dirty="0">
              <a:solidFill>
                <a:srgbClr val="FFC000"/>
              </a:solidFill>
              <a:latin typeface="Helvetica" pitchFamily="2" charset="0"/>
              <a:cs typeface="Arial" panose="020B0604020202020204" pitchFamily="34" charset="0"/>
            </a:endParaRPr>
          </a:p>
          <a:p>
            <a:r>
              <a:rPr lang="en-US" dirty="0">
                <a:solidFill>
                  <a:srgbClr val="FFC000"/>
                </a:solidFill>
                <a:latin typeface="Helvetica" pitchFamily="2" charset="0"/>
                <a:cs typeface="Arial" panose="020B0604020202020204" pitchFamily="34" charset="0"/>
              </a:rPr>
              <a:t>This is the essence of what functional programming methods do for us: they allow human beings to leverage the machine, to help tell the machine what to do.</a:t>
            </a:r>
          </a:p>
        </p:txBody>
      </p:sp>
    </p:spTree>
    <p:extLst>
      <p:ext uri="{BB962C8B-B14F-4D97-AF65-F5344CB8AC3E}">
        <p14:creationId xmlns:p14="http://schemas.microsoft.com/office/powerpoint/2010/main" val="4200588768"/>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Hacking With Monads"/>
          <p:cNvSpPr txBox="1">
            <a:spLocks noGrp="1"/>
          </p:cNvSpPr>
          <p:nvPr>
            <p:ph type="body" idx="13"/>
          </p:nvPr>
        </p:nvSpPr>
        <p:spPr>
          <a:xfrm>
            <a:off x="2474601" y="2851246"/>
            <a:ext cx="19434808" cy="2509212"/>
          </a:xfrm>
          <a:prstGeom prst="rect">
            <a:avLst/>
          </a:prstGeom>
        </p:spPr>
        <p:txBody>
          <a:bodyPr/>
          <a:lstStyle/>
          <a:p>
            <a:r>
              <a:rPr lang="en-US" dirty="0">
                <a:latin typeface="Helvetica Light" panose="020B0403020202020204" pitchFamily="34" charset="0"/>
              </a:rPr>
              <a:t>Thank You For Attending</a:t>
            </a:r>
            <a:endParaRPr dirty="0">
              <a:latin typeface="Helvetica Light" panose="020B0403020202020204" pitchFamily="34" charset="0"/>
            </a:endParaRPr>
          </a:p>
        </p:txBody>
      </p:sp>
      <p:sp>
        <p:nvSpPr>
          <p:cNvPr id="237" name="Functional Programming for the blue team"/>
          <p:cNvSpPr txBox="1">
            <a:spLocks noGrp="1"/>
          </p:cNvSpPr>
          <p:nvPr>
            <p:ph type="body" idx="14"/>
          </p:nvPr>
        </p:nvSpPr>
        <p:spPr>
          <a:xfrm>
            <a:off x="518770" y="5924096"/>
            <a:ext cx="23346455" cy="1152879"/>
          </a:xfrm>
          <a:prstGeom prst="rect">
            <a:avLst/>
          </a:prstGeom>
        </p:spPr>
        <p:txBody>
          <a:bodyPr/>
          <a:lstStyle>
            <a:lvl1pPr>
              <a:defRPr sz="5800" spc="986"/>
            </a:lvl1pPr>
          </a:lstStyle>
          <a:p>
            <a:r>
              <a:rPr dirty="0">
                <a:latin typeface="Helvetica Light" panose="020B0403020202020204" pitchFamily="34" charset="0"/>
              </a:rPr>
              <a:t>Functional Programming for the blue team</a:t>
            </a:r>
          </a:p>
        </p:txBody>
      </p:sp>
      <p:sp>
        <p:nvSpPr>
          <p:cNvPr id="5" name="Functional Programming for the blue team">
            <a:extLst>
              <a:ext uri="{FF2B5EF4-FFF2-40B4-BE49-F238E27FC236}">
                <a16:creationId xmlns:a16="http://schemas.microsoft.com/office/drawing/2014/main" id="{4A047594-FB80-254C-971E-5C21170C77E8}"/>
              </a:ext>
            </a:extLst>
          </p:cNvPr>
          <p:cNvSpPr txBox="1">
            <a:spLocks/>
          </p:cNvSpPr>
          <p:nvPr/>
        </p:nvSpPr>
        <p:spPr>
          <a:xfrm>
            <a:off x="7375614" y="7640613"/>
            <a:ext cx="9632765" cy="35850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marL="0" marR="0" indent="0" algn="ctr" defTabSz="821531" latinLnBrk="0">
              <a:lnSpc>
                <a:spcPct val="120000"/>
              </a:lnSpc>
              <a:spcBef>
                <a:spcPts val="6700"/>
              </a:spcBef>
              <a:spcAft>
                <a:spcPts val="0"/>
              </a:spcAft>
              <a:buClr>
                <a:srgbClr val="AAAAAA"/>
              </a:buClr>
              <a:buSzTx/>
              <a:buFont typeface="Lucida Grande"/>
              <a:buNone/>
              <a:tabLst/>
              <a:defRPr sz="5800" b="0" i="0" u="none" strike="noStrike" cap="all" spc="986" baseline="0">
                <a:solidFill>
                  <a:srgbClr val="A7219A"/>
                </a:solidFill>
                <a:uFillTx/>
                <a:latin typeface="Helvetica Neue Thin"/>
                <a:ea typeface="Helvetica Neue Thin"/>
                <a:cs typeface="Helvetica Neue Thin"/>
                <a:sym typeface="Helvetica Neue Thin"/>
              </a:defRPr>
            </a:lvl1pPr>
            <a:lvl2pPr marL="436562" marR="0" indent="-436562" algn="l" defTabSz="821531" latinLnBrk="0">
              <a:lnSpc>
                <a:spcPct val="80000"/>
              </a:lnSpc>
              <a:spcBef>
                <a:spcPts val="4500"/>
              </a:spcBef>
              <a:spcAft>
                <a:spcPts val="0"/>
              </a:spcAft>
              <a:buClrTx/>
              <a:buSzPct val="30000"/>
              <a:buFont typeface="Lucida Grande"/>
              <a:buBlip>
                <a:blip r:embed="rId2"/>
              </a:buBlip>
              <a:tabLst/>
              <a:defRPr sz="4400" b="0" i="0" u="none" strike="noStrike" cap="none" spc="0" baseline="0">
                <a:solidFill>
                  <a:srgbClr val="FFFFFF"/>
                </a:solidFill>
                <a:uFillTx/>
                <a:latin typeface="Arial"/>
                <a:ea typeface="Arial"/>
                <a:cs typeface="Arial"/>
                <a:sym typeface="Arial"/>
              </a:defRPr>
            </a:lvl2pPr>
            <a:lvl3pPr marL="436562" marR="0" indent="-436562" algn="l" defTabSz="821531" latinLnBrk="0">
              <a:lnSpc>
                <a:spcPct val="80000"/>
              </a:lnSpc>
              <a:spcBef>
                <a:spcPts val="4500"/>
              </a:spcBef>
              <a:spcAft>
                <a:spcPts val="0"/>
              </a:spcAft>
              <a:buClrTx/>
              <a:buSzPct val="30000"/>
              <a:buFont typeface="Lucida Grande"/>
              <a:buBlip>
                <a:blip r:embed="rId2"/>
              </a:buBlip>
              <a:tabLst/>
              <a:defRPr sz="4400" b="0" i="0" u="none" strike="noStrike" cap="none" spc="0" baseline="0">
                <a:solidFill>
                  <a:srgbClr val="FFFFFF"/>
                </a:solidFill>
                <a:uFillTx/>
                <a:latin typeface="Arial"/>
                <a:ea typeface="Arial"/>
                <a:cs typeface="Arial"/>
                <a:sym typeface="Arial"/>
              </a:defRPr>
            </a:lvl3pPr>
            <a:lvl4pPr marL="436562" marR="0" indent="-436562" algn="l" defTabSz="821531" latinLnBrk="0">
              <a:lnSpc>
                <a:spcPct val="80000"/>
              </a:lnSpc>
              <a:spcBef>
                <a:spcPts val="4500"/>
              </a:spcBef>
              <a:spcAft>
                <a:spcPts val="0"/>
              </a:spcAft>
              <a:buClrTx/>
              <a:buSzPct val="30000"/>
              <a:buFont typeface="Lucida Grande"/>
              <a:buBlip>
                <a:blip r:embed="rId2"/>
              </a:buBlip>
              <a:tabLst/>
              <a:defRPr sz="4400" b="0" i="0" u="none" strike="noStrike" cap="none" spc="0" baseline="0">
                <a:solidFill>
                  <a:srgbClr val="FFFFFF"/>
                </a:solidFill>
                <a:uFillTx/>
                <a:latin typeface="Arial"/>
                <a:ea typeface="Arial"/>
                <a:cs typeface="Arial"/>
                <a:sym typeface="Arial"/>
              </a:defRPr>
            </a:lvl4pPr>
            <a:lvl5pPr marL="436562" marR="0" indent="-436562" algn="l" defTabSz="821531" latinLnBrk="0">
              <a:lnSpc>
                <a:spcPct val="80000"/>
              </a:lnSpc>
              <a:spcBef>
                <a:spcPts val="4500"/>
              </a:spcBef>
              <a:spcAft>
                <a:spcPts val="0"/>
              </a:spcAft>
              <a:buClrTx/>
              <a:buSzPct val="30000"/>
              <a:buFont typeface="Lucida Grande"/>
              <a:buBlip>
                <a:blip r:embed="rId2"/>
              </a:buBlip>
              <a:tabLst/>
              <a:defRPr sz="4400" b="0" i="0" u="none" strike="noStrike" cap="none" spc="0" baseline="0">
                <a:solidFill>
                  <a:srgbClr val="FFFFFF"/>
                </a:solidFill>
                <a:uFillTx/>
                <a:latin typeface="Arial"/>
                <a:ea typeface="Arial"/>
                <a:cs typeface="Arial"/>
                <a:sym typeface="Arial"/>
              </a:defRPr>
            </a:lvl5pPr>
            <a:lvl6pPr marL="13970000" marR="0" indent="-13970000" algn="l" defTabSz="821531" latinLnBrk="0">
              <a:lnSpc>
                <a:spcPct val="80000"/>
              </a:lnSpc>
              <a:spcBef>
                <a:spcPts val="4500"/>
              </a:spcBef>
              <a:spcAft>
                <a:spcPts val="0"/>
              </a:spcAft>
              <a:buClrTx/>
              <a:buSzPct val="30000"/>
              <a:buFont typeface="Lucida Grande"/>
              <a:buBlip>
                <a:blip r:embed="rId2"/>
              </a:buBlip>
              <a:tabLst/>
              <a:defRPr sz="4400" b="0" i="0" u="none" strike="noStrike" cap="none" spc="0" baseline="0">
                <a:solidFill>
                  <a:srgbClr val="FFFFFF"/>
                </a:solidFill>
                <a:uFillTx/>
                <a:latin typeface="Arial"/>
                <a:ea typeface="Arial"/>
                <a:cs typeface="Arial"/>
                <a:sym typeface="Arial"/>
              </a:defRPr>
            </a:lvl6pPr>
            <a:lvl7pPr marL="13970000" marR="0" indent="-13970000" algn="l" defTabSz="821531" latinLnBrk="0">
              <a:lnSpc>
                <a:spcPct val="80000"/>
              </a:lnSpc>
              <a:spcBef>
                <a:spcPts val="4500"/>
              </a:spcBef>
              <a:spcAft>
                <a:spcPts val="0"/>
              </a:spcAft>
              <a:buClrTx/>
              <a:buSzPct val="30000"/>
              <a:buFont typeface="Lucida Grande"/>
              <a:buBlip>
                <a:blip r:embed="rId2"/>
              </a:buBlip>
              <a:tabLst/>
              <a:defRPr sz="4400" b="0" i="0" u="none" strike="noStrike" cap="none" spc="0" baseline="0">
                <a:solidFill>
                  <a:srgbClr val="FFFFFF"/>
                </a:solidFill>
                <a:uFillTx/>
                <a:latin typeface="Arial"/>
                <a:ea typeface="Arial"/>
                <a:cs typeface="Arial"/>
                <a:sym typeface="Arial"/>
              </a:defRPr>
            </a:lvl7pPr>
            <a:lvl8pPr marL="13970000" marR="0" indent="-13970000" algn="l" defTabSz="821531" latinLnBrk="0">
              <a:lnSpc>
                <a:spcPct val="80000"/>
              </a:lnSpc>
              <a:spcBef>
                <a:spcPts val="4500"/>
              </a:spcBef>
              <a:spcAft>
                <a:spcPts val="0"/>
              </a:spcAft>
              <a:buClrTx/>
              <a:buSzPct val="30000"/>
              <a:buFont typeface="Lucida Grande"/>
              <a:buBlip>
                <a:blip r:embed="rId2"/>
              </a:buBlip>
              <a:tabLst/>
              <a:defRPr sz="4400" b="0" i="0" u="none" strike="noStrike" cap="none" spc="0" baseline="0">
                <a:solidFill>
                  <a:srgbClr val="FFFFFF"/>
                </a:solidFill>
                <a:uFillTx/>
                <a:latin typeface="Arial"/>
                <a:ea typeface="Arial"/>
                <a:cs typeface="Arial"/>
                <a:sym typeface="Arial"/>
              </a:defRPr>
            </a:lvl8pPr>
            <a:lvl9pPr marL="13970000" marR="0" indent="-13970000" algn="l" defTabSz="821531" latinLnBrk="0">
              <a:lnSpc>
                <a:spcPct val="80000"/>
              </a:lnSpc>
              <a:spcBef>
                <a:spcPts val="4500"/>
              </a:spcBef>
              <a:spcAft>
                <a:spcPts val="0"/>
              </a:spcAft>
              <a:buClrTx/>
              <a:buSzPct val="30000"/>
              <a:buFont typeface="Lucida Grande"/>
              <a:buBlip>
                <a:blip r:embed="rId2"/>
              </a:buBlip>
              <a:tabLst/>
              <a:defRPr sz="4400" b="0" i="0" u="none" strike="noStrike" cap="none" spc="0" baseline="0">
                <a:solidFill>
                  <a:srgbClr val="FFFFFF"/>
                </a:solidFill>
                <a:uFillTx/>
                <a:latin typeface="Arial"/>
                <a:ea typeface="Arial"/>
                <a:cs typeface="Arial"/>
                <a:sym typeface="Arial"/>
              </a:defRPr>
            </a:lvl9pPr>
          </a:lstStyle>
          <a:p>
            <a:pPr hangingPunct="1"/>
            <a:r>
              <a:rPr lang="en-US" sz="7200" dirty="0">
                <a:solidFill>
                  <a:schemeClr val="accent1"/>
                </a:solidFill>
                <a:latin typeface="Helvetica Light" panose="020B0403020202020204" pitchFamily="34" charset="0"/>
              </a:rPr>
              <a:t>DEF CON 27</a:t>
            </a:r>
          </a:p>
          <a:p>
            <a:pPr hangingPunct="1"/>
            <a:r>
              <a:rPr lang="en-US" sz="7200" dirty="0">
                <a:solidFill>
                  <a:schemeClr val="accent1"/>
                </a:solidFill>
                <a:latin typeface="Helvetica Light" panose="020B0403020202020204" pitchFamily="34" charset="0"/>
              </a:rPr>
              <a:t>AUGUST 10, 2019</a:t>
            </a:r>
          </a:p>
        </p:txBody>
      </p:sp>
    </p:spTree>
    <p:extLst>
      <p:ext uri="{BB962C8B-B14F-4D97-AF65-F5344CB8AC3E}">
        <p14:creationId xmlns:p14="http://schemas.microsoft.com/office/powerpoint/2010/main" val="45903591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Programming Languages"/>
          <p:cNvSpPr txBox="1">
            <a:spLocks noGrp="1"/>
          </p:cNvSpPr>
          <p:nvPr>
            <p:ph type="body" idx="13"/>
          </p:nvPr>
        </p:nvSpPr>
        <p:spPr>
          <a:xfrm>
            <a:off x="190402" y="1262133"/>
            <a:ext cx="23433183" cy="2509147"/>
          </a:xfrm>
          <a:prstGeom prst="rect">
            <a:avLst/>
          </a:prstGeom>
        </p:spPr>
        <p:txBody>
          <a:bodyPr wrap="square"/>
          <a:lstStyle>
            <a:lvl1pPr algn="l">
              <a:defRPr>
                <a:latin typeface="+mn-lt"/>
                <a:ea typeface="+mn-ea"/>
                <a:cs typeface="+mn-cs"/>
                <a:sym typeface="Helvetica Neue Light"/>
              </a:defRPr>
            </a:lvl1pPr>
          </a:lstStyle>
          <a:p>
            <a:r>
              <a:rPr dirty="0">
                <a:latin typeface="Helvetica" pitchFamily="2" charset="0"/>
              </a:rPr>
              <a:t>Programming Languages</a:t>
            </a:r>
          </a:p>
        </p:txBody>
      </p:sp>
      <p:sp>
        <p:nvSpPr>
          <p:cNvPr id="256" name="Fortran…"/>
          <p:cNvSpPr txBox="1"/>
          <p:nvPr/>
        </p:nvSpPr>
        <p:spPr>
          <a:xfrm>
            <a:off x="415360" y="5241578"/>
            <a:ext cx="8621647" cy="63182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marL="543277" indent="-543277">
              <a:lnSpc>
                <a:spcPct val="80000"/>
              </a:lnSpc>
              <a:spcBef>
                <a:spcPts val="4500"/>
              </a:spcBef>
              <a:buClrTx/>
              <a:buSzPct val="75000"/>
              <a:buFontTx/>
              <a:buChar char="•"/>
              <a:defRPr sz="6000">
                <a:solidFill>
                  <a:srgbClr val="FFFFFF"/>
                </a:solidFill>
                <a:latin typeface="+mn-lt"/>
                <a:ea typeface="+mn-ea"/>
                <a:cs typeface="+mn-cs"/>
                <a:sym typeface="Helvetica Neue Light"/>
              </a:defRPr>
            </a:pPr>
            <a:r>
              <a:rPr dirty="0">
                <a:latin typeface="Helvetica" pitchFamily="2" charset="0"/>
              </a:rPr>
              <a:t>Fortran</a:t>
            </a:r>
          </a:p>
          <a:p>
            <a:pPr marL="543277" indent="-543277">
              <a:lnSpc>
                <a:spcPct val="80000"/>
              </a:lnSpc>
              <a:spcBef>
                <a:spcPts val="4500"/>
              </a:spcBef>
              <a:buClrTx/>
              <a:buSzPct val="75000"/>
              <a:buFontTx/>
              <a:buChar char="•"/>
              <a:defRPr sz="6000">
                <a:solidFill>
                  <a:srgbClr val="FFFFFF"/>
                </a:solidFill>
                <a:latin typeface="+mn-lt"/>
                <a:ea typeface="+mn-ea"/>
                <a:cs typeface="+mn-cs"/>
                <a:sym typeface="Helvetica Neue Light"/>
              </a:defRPr>
            </a:pPr>
            <a:r>
              <a:rPr dirty="0">
                <a:latin typeface="Helvetica" pitchFamily="2" charset="0"/>
              </a:rPr>
              <a:t>ALGOL</a:t>
            </a:r>
          </a:p>
          <a:p>
            <a:pPr marL="543277" indent="-543277">
              <a:lnSpc>
                <a:spcPct val="80000"/>
              </a:lnSpc>
              <a:spcBef>
                <a:spcPts val="4500"/>
              </a:spcBef>
              <a:buClrTx/>
              <a:buSzPct val="75000"/>
              <a:buFontTx/>
              <a:buChar char="•"/>
              <a:defRPr sz="6000">
                <a:solidFill>
                  <a:srgbClr val="FFFFFF"/>
                </a:solidFill>
                <a:latin typeface="+mn-lt"/>
                <a:ea typeface="+mn-ea"/>
                <a:cs typeface="+mn-cs"/>
                <a:sym typeface="Helvetica Neue Light"/>
              </a:defRPr>
            </a:pPr>
            <a:r>
              <a:rPr dirty="0">
                <a:latin typeface="Helvetica" pitchFamily="2" charset="0"/>
              </a:rPr>
              <a:t>COBOL</a:t>
            </a:r>
          </a:p>
          <a:p>
            <a:pPr marL="543277" indent="-543277">
              <a:lnSpc>
                <a:spcPct val="80000"/>
              </a:lnSpc>
              <a:spcBef>
                <a:spcPts val="4500"/>
              </a:spcBef>
              <a:buClrTx/>
              <a:buSzPct val="75000"/>
              <a:buFontTx/>
              <a:buChar char="•"/>
              <a:defRPr sz="6000">
                <a:solidFill>
                  <a:srgbClr val="FFFFFF"/>
                </a:solidFill>
                <a:latin typeface="+mn-lt"/>
                <a:ea typeface="+mn-ea"/>
                <a:cs typeface="+mn-cs"/>
                <a:sym typeface="Helvetica Neue Light"/>
              </a:defRPr>
            </a:pPr>
            <a:r>
              <a:rPr dirty="0">
                <a:latin typeface="Helvetica" pitchFamily="2" charset="0"/>
              </a:rPr>
              <a:t>Pascal</a:t>
            </a:r>
          </a:p>
          <a:p>
            <a:pPr marL="543277" indent="-543277">
              <a:lnSpc>
                <a:spcPct val="80000"/>
              </a:lnSpc>
              <a:spcBef>
                <a:spcPts val="4500"/>
              </a:spcBef>
              <a:buClrTx/>
              <a:buSzPct val="75000"/>
              <a:buFontTx/>
              <a:buChar char="•"/>
              <a:defRPr sz="6000">
                <a:solidFill>
                  <a:srgbClr val="FFFFFF"/>
                </a:solidFill>
                <a:latin typeface="+mn-lt"/>
                <a:ea typeface="+mn-ea"/>
                <a:cs typeface="+mn-cs"/>
                <a:sym typeface="Helvetica Neue Light"/>
              </a:defRPr>
            </a:pPr>
            <a:r>
              <a:rPr dirty="0">
                <a:latin typeface="Helvetica" pitchFamily="2" charset="0"/>
              </a:rPr>
              <a:t>C, C++, Java, et al.</a:t>
            </a:r>
          </a:p>
        </p:txBody>
      </p:sp>
      <p:sp>
        <p:nvSpPr>
          <p:cNvPr id="257" name="From The Engineering Tribe:"/>
          <p:cNvSpPr txBox="1"/>
          <p:nvPr/>
        </p:nvSpPr>
        <p:spPr>
          <a:xfrm>
            <a:off x="390101" y="3838603"/>
            <a:ext cx="9980295" cy="11875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6000">
                <a:solidFill>
                  <a:schemeClr val="accent4">
                    <a:hueOff val="384618"/>
                    <a:satOff val="3869"/>
                    <a:lumOff val="5802"/>
                  </a:schemeClr>
                </a:solidFill>
              </a:defRPr>
            </a:lvl1pPr>
          </a:lstStyle>
          <a:p>
            <a:r>
              <a:rPr dirty="0">
                <a:latin typeface="Helvetica" pitchFamily="2" charset="0"/>
              </a:rPr>
              <a:t>From The Engineering Tribe:</a:t>
            </a:r>
          </a:p>
        </p:txBody>
      </p:sp>
      <p:sp>
        <p:nvSpPr>
          <p:cNvPr id="258" name="Languages from the Engineering tribe are  designed to let you, the programmer, tell the machine exactly what, how and when to do something."/>
          <p:cNvSpPr txBox="1"/>
          <p:nvPr/>
        </p:nvSpPr>
        <p:spPr>
          <a:xfrm>
            <a:off x="10825316" y="5952177"/>
            <a:ext cx="11708901" cy="36381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defRPr>
                <a:solidFill>
                  <a:schemeClr val="accent4">
                    <a:hueOff val="384618"/>
                    <a:satOff val="3869"/>
                    <a:lumOff val="5802"/>
                  </a:schemeClr>
                </a:solidFill>
              </a:defRPr>
            </a:lvl1pPr>
          </a:lstStyle>
          <a:p>
            <a:r>
              <a:rPr sz="4800" dirty="0">
                <a:latin typeface="Helvetica" pitchFamily="2" charset="0"/>
              </a:rPr>
              <a:t>Languages from the Engineering tribe are  designed to let you, the programmer, tell the machine exactly what, how and when to do something.</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rogramming Languages"/>
          <p:cNvSpPr txBox="1">
            <a:spLocks noGrp="1"/>
          </p:cNvSpPr>
          <p:nvPr>
            <p:ph type="body" idx="13"/>
          </p:nvPr>
        </p:nvSpPr>
        <p:spPr>
          <a:xfrm>
            <a:off x="190402" y="1262133"/>
            <a:ext cx="23433183" cy="2509147"/>
          </a:xfrm>
          <a:prstGeom prst="rect">
            <a:avLst/>
          </a:prstGeom>
        </p:spPr>
        <p:txBody>
          <a:bodyPr wrap="square"/>
          <a:lstStyle>
            <a:lvl1pPr algn="l">
              <a:defRPr>
                <a:latin typeface="+mn-lt"/>
                <a:ea typeface="+mn-ea"/>
                <a:cs typeface="+mn-cs"/>
                <a:sym typeface="Helvetica Neue Light"/>
              </a:defRPr>
            </a:lvl1pPr>
          </a:lstStyle>
          <a:p>
            <a:r>
              <a:rPr dirty="0">
                <a:latin typeface="Helvetica" pitchFamily="2" charset="0"/>
              </a:rPr>
              <a:t>Programming Languages</a:t>
            </a:r>
          </a:p>
        </p:txBody>
      </p:sp>
      <p:sp>
        <p:nvSpPr>
          <p:cNvPr id="262" name="Lisp, Scheme…"/>
          <p:cNvSpPr txBox="1"/>
          <p:nvPr/>
        </p:nvSpPr>
        <p:spPr>
          <a:xfrm>
            <a:off x="415360" y="5241578"/>
            <a:ext cx="8621647" cy="63182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marL="543277" indent="-543277">
              <a:lnSpc>
                <a:spcPct val="80000"/>
              </a:lnSpc>
              <a:spcBef>
                <a:spcPts val="4500"/>
              </a:spcBef>
              <a:buClrTx/>
              <a:buSzPct val="75000"/>
              <a:buFontTx/>
              <a:buChar char="•"/>
              <a:defRPr sz="6000">
                <a:solidFill>
                  <a:srgbClr val="FFFFFF"/>
                </a:solidFill>
                <a:latin typeface="+mn-lt"/>
                <a:ea typeface="+mn-ea"/>
                <a:cs typeface="+mn-cs"/>
                <a:sym typeface="Helvetica Neue Light"/>
              </a:defRPr>
            </a:pPr>
            <a:r>
              <a:rPr dirty="0">
                <a:latin typeface="Helvetica" pitchFamily="2" charset="0"/>
              </a:rPr>
              <a:t>Lisp, Scheme</a:t>
            </a:r>
          </a:p>
          <a:p>
            <a:pPr marL="543277" indent="-543277">
              <a:lnSpc>
                <a:spcPct val="80000"/>
              </a:lnSpc>
              <a:spcBef>
                <a:spcPts val="4500"/>
              </a:spcBef>
              <a:buClrTx/>
              <a:buSzPct val="75000"/>
              <a:buFontTx/>
              <a:buChar char="•"/>
              <a:defRPr sz="6000">
                <a:solidFill>
                  <a:srgbClr val="FFFFFF"/>
                </a:solidFill>
                <a:latin typeface="+mn-lt"/>
                <a:ea typeface="+mn-ea"/>
                <a:cs typeface="+mn-cs"/>
                <a:sym typeface="Helvetica Neue Light"/>
              </a:defRPr>
            </a:pPr>
            <a:r>
              <a:rPr dirty="0">
                <a:latin typeface="Helvetica" pitchFamily="2" charset="0"/>
              </a:rPr>
              <a:t>ML</a:t>
            </a:r>
          </a:p>
          <a:p>
            <a:pPr marL="543277" indent="-543277">
              <a:lnSpc>
                <a:spcPct val="80000"/>
              </a:lnSpc>
              <a:spcBef>
                <a:spcPts val="4500"/>
              </a:spcBef>
              <a:buClrTx/>
              <a:buSzPct val="75000"/>
              <a:buFontTx/>
              <a:buChar char="•"/>
              <a:defRPr sz="6000">
                <a:solidFill>
                  <a:srgbClr val="FFFFFF"/>
                </a:solidFill>
                <a:latin typeface="+mn-lt"/>
                <a:ea typeface="+mn-ea"/>
                <a:cs typeface="+mn-cs"/>
                <a:sym typeface="Helvetica Neue Light"/>
              </a:defRPr>
            </a:pPr>
            <a:r>
              <a:rPr dirty="0">
                <a:latin typeface="Helvetica" pitchFamily="2" charset="0"/>
              </a:rPr>
              <a:t>Erlang</a:t>
            </a:r>
          </a:p>
          <a:p>
            <a:pPr marL="543277" indent="-543277">
              <a:lnSpc>
                <a:spcPct val="80000"/>
              </a:lnSpc>
              <a:spcBef>
                <a:spcPts val="4500"/>
              </a:spcBef>
              <a:buClrTx/>
              <a:buSzPct val="75000"/>
              <a:buFontTx/>
              <a:buChar char="•"/>
              <a:defRPr sz="6000">
                <a:solidFill>
                  <a:srgbClr val="FFFFFF"/>
                </a:solidFill>
                <a:latin typeface="+mn-lt"/>
                <a:ea typeface="+mn-ea"/>
                <a:cs typeface="+mn-cs"/>
                <a:sym typeface="Helvetica Neue Light"/>
              </a:defRPr>
            </a:pPr>
            <a:r>
              <a:rPr dirty="0">
                <a:latin typeface="Helvetica" pitchFamily="2" charset="0"/>
              </a:rPr>
              <a:t>Haskell</a:t>
            </a:r>
          </a:p>
          <a:p>
            <a:pPr marL="543277" indent="-543277">
              <a:lnSpc>
                <a:spcPct val="80000"/>
              </a:lnSpc>
              <a:spcBef>
                <a:spcPts val="4500"/>
              </a:spcBef>
              <a:buClrTx/>
              <a:buSzPct val="75000"/>
              <a:buFontTx/>
              <a:buChar char="•"/>
              <a:defRPr sz="6000">
                <a:solidFill>
                  <a:srgbClr val="FFFFFF"/>
                </a:solidFill>
                <a:latin typeface="+mn-lt"/>
                <a:ea typeface="+mn-ea"/>
                <a:cs typeface="+mn-cs"/>
                <a:sym typeface="Helvetica Neue Light"/>
              </a:defRPr>
            </a:pPr>
            <a:r>
              <a:rPr dirty="0">
                <a:latin typeface="Helvetica" pitchFamily="2" charset="0"/>
              </a:rPr>
              <a:t>Clojure</a:t>
            </a:r>
          </a:p>
        </p:txBody>
      </p:sp>
      <p:sp>
        <p:nvSpPr>
          <p:cNvPr id="263" name="From The Mathematics Tribe:"/>
          <p:cNvSpPr txBox="1"/>
          <p:nvPr/>
        </p:nvSpPr>
        <p:spPr>
          <a:xfrm>
            <a:off x="390101" y="3838603"/>
            <a:ext cx="10233570" cy="11875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6000">
                <a:solidFill>
                  <a:schemeClr val="accent2">
                    <a:hueOff val="-2473793"/>
                    <a:satOff val="-50209"/>
                    <a:lumOff val="23543"/>
                  </a:schemeClr>
                </a:solidFill>
              </a:defRPr>
            </a:lvl1pPr>
          </a:lstStyle>
          <a:p>
            <a:r>
              <a:rPr dirty="0">
                <a:latin typeface="Helvetica" pitchFamily="2" charset="0"/>
              </a:rPr>
              <a:t>From The Mathematics Tribe:</a:t>
            </a:r>
          </a:p>
        </p:txBody>
      </p:sp>
      <p:sp>
        <p:nvSpPr>
          <p:cNvPr id="264" name="Languages from the Mathematics tribe will let you, the programmer, describe a system to the machine by defining and combining logical expressions:…"/>
          <p:cNvSpPr txBox="1"/>
          <p:nvPr/>
        </p:nvSpPr>
        <p:spPr>
          <a:xfrm>
            <a:off x="11931997" y="5537710"/>
            <a:ext cx="10526019" cy="53837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defRPr>
                <a:solidFill>
                  <a:schemeClr val="accent2">
                    <a:hueOff val="-2473793"/>
                    <a:satOff val="-50209"/>
                    <a:lumOff val="23543"/>
                  </a:schemeClr>
                </a:solidFill>
              </a:defRPr>
            </a:pPr>
            <a:r>
              <a:rPr sz="4800" dirty="0">
                <a:latin typeface="Helvetica" pitchFamily="2" charset="0"/>
              </a:rPr>
              <a:t>Languages from the Mathematics tribe will let you, the programmer, describe a system by defining and combining logical </a:t>
            </a:r>
            <a:r>
              <a:rPr lang="en-US" sz="4800" dirty="0">
                <a:latin typeface="Helvetica" pitchFamily="2" charset="0"/>
              </a:rPr>
              <a:t>statements</a:t>
            </a:r>
            <a:r>
              <a:rPr sz="4800" dirty="0">
                <a:latin typeface="Helvetica" pitchFamily="2" charset="0"/>
              </a:rPr>
              <a:t>:</a:t>
            </a:r>
          </a:p>
          <a:p>
            <a:pPr>
              <a:defRPr>
                <a:solidFill>
                  <a:schemeClr val="accent2">
                    <a:hueOff val="-2473793"/>
                    <a:satOff val="-50209"/>
                    <a:lumOff val="23543"/>
                  </a:schemeClr>
                </a:solidFill>
              </a:defRPr>
            </a:pPr>
            <a:r>
              <a:rPr sz="4800" i="1" dirty="0">
                <a:latin typeface="Helvetica" pitchFamily="2" charset="0"/>
              </a:rPr>
              <a:t>Functions</a:t>
            </a:r>
            <a:r>
              <a:rPr sz="4800" dirty="0">
                <a:latin typeface="Helvetica" pitchFamily="2" charset="0"/>
              </a:rPr>
              <a: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Thinking Mathematically"/>
          <p:cNvSpPr txBox="1">
            <a:spLocks noGrp="1"/>
          </p:cNvSpPr>
          <p:nvPr>
            <p:ph type="body" idx="13"/>
          </p:nvPr>
        </p:nvSpPr>
        <p:spPr>
          <a:xfrm>
            <a:off x="190402" y="1262133"/>
            <a:ext cx="23433183" cy="2509147"/>
          </a:xfrm>
          <a:prstGeom prst="rect">
            <a:avLst/>
          </a:prstGeom>
        </p:spPr>
        <p:txBody>
          <a:bodyPr wrap="square"/>
          <a:lstStyle>
            <a:lvl1pPr algn="l">
              <a:defRPr>
                <a:latin typeface="+mn-lt"/>
                <a:ea typeface="+mn-ea"/>
                <a:cs typeface="+mn-cs"/>
                <a:sym typeface="Helvetica Neue Light"/>
              </a:defRPr>
            </a:lvl1pPr>
          </a:lstStyle>
          <a:p>
            <a:r>
              <a:rPr dirty="0">
                <a:latin typeface="Helvetica" pitchFamily="2" charset="0"/>
              </a:rPr>
              <a:t>Thinking Mathematically</a:t>
            </a:r>
          </a:p>
        </p:txBody>
      </p:sp>
      <p:sp>
        <p:nvSpPr>
          <p:cNvPr id="268" name="The rest of us can say:…"/>
          <p:cNvSpPr txBox="1"/>
          <p:nvPr/>
        </p:nvSpPr>
        <p:spPr>
          <a:xfrm>
            <a:off x="552797" y="5604330"/>
            <a:ext cx="6381554" cy="6215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p>
            <a:pPr>
              <a:defRPr>
                <a:solidFill>
                  <a:srgbClr val="DCDEE0"/>
                </a:solidFill>
              </a:defRPr>
            </a:pPr>
            <a:r>
              <a:rPr sz="4800" dirty="0">
                <a:latin typeface="Helvetica" pitchFamily="2" charset="0"/>
              </a:rPr>
              <a:t>The rest of us can say:</a:t>
            </a:r>
          </a:p>
          <a:p>
            <a:pPr>
              <a:defRPr>
                <a:solidFill>
                  <a:srgbClr val="DCDEE0"/>
                </a:solidFill>
              </a:defRPr>
            </a:pPr>
            <a:r>
              <a:rPr sz="4800" dirty="0">
                <a:latin typeface="Helvetica" pitchFamily="2" charset="0"/>
              </a:rPr>
              <a:t>Let a = 10</a:t>
            </a:r>
          </a:p>
          <a:p>
            <a:pPr>
              <a:defRPr>
                <a:solidFill>
                  <a:srgbClr val="DCDEE0"/>
                </a:solidFill>
              </a:defRPr>
            </a:pPr>
            <a:r>
              <a:rPr sz="4800" dirty="0">
                <a:latin typeface="Helvetica" pitchFamily="2" charset="0"/>
              </a:rPr>
              <a:t>and then, later:</a:t>
            </a:r>
          </a:p>
          <a:p>
            <a:pPr>
              <a:defRPr>
                <a:solidFill>
                  <a:srgbClr val="DCDEE0"/>
                </a:solidFill>
              </a:defRPr>
            </a:pPr>
            <a:r>
              <a:rPr sz="4800" dirty="0">
                <a:latin typeface="Helvetica" pitchFamily="2" charset="0"/>
              </a:rPr>
              <a:t>a = a + 10</a:t>
            </a:r>
          </a:p>
        </p:txBody>
      </p:sp>
      <p:sp>
        <p:nvSpPr>
          <p:cNvPr id="269" name="A mathematician will be fine with the first statement.…"/>
          <p:cNvSpPr txBox="1"/>
          <p:nvPr/>
        </p:nvSpPr>
        <p:spPr>
          <a:xfrm>
            <a:off x="7639397" y="7278250"/>
            <a:ext cx="15449741" cy="28679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p>
            <a:pPr>
              <a:defRPr sz="5200">
                <a:solidFill>
                  <a:schemeClr val="accent2">
                    <a:hueOff val="-2473793"/>
                    <a:satOff val="-50209"/>
                    <a:lumOff val="23543"/>
                  </a:schemeClr>
                </a:solidFill>
              </a:defRPr>
            </a:pPr>
            <a:r>
              <a:rPr dirty="0">
                <a:latin typeface="Helvetica" pitchFamily="2" charset="0"/>
              </a:rPr>
              <a:t>A mathematician will be fine with the first statement.</a:t>
            </a:r>
          </a:p>
          <a:p>
            <a:pPr>
              <a:defRPr sz="5200">
                <a:solidFill>
                  <a:schemeClr val="accent3"/>
                </a:solidFill>
              </a:defRPr>
            </a:pPr>
            <a:r>
              <a:rPr dirty="0">
                <a:latin typeface="Helvetica" pitchFamily="2" charset="0"/>
              </a:rPr>
              <a:t>But they will not tolerate the second one.</a:t>
            </a:r>
          </a:p>
        </p:txBody>
      </p:sp>
      <p:sp>
        <p:nvSpPr>
          <p:cNvPr id="270" name="Mathematicians play by different rules than engineers."/>
          <p:cNvSpPr txBox="1"/>
          <p:nvPr/>
        </p:nvSpPr>
        <p:spPr>
          <a:xfrm>
            <a:off x="451197" y="4172320"/>
            <a:ext cx="18577200" cy="11875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6000">
                <a:solidFill>
                  <a:schemeClr val="accent2">
                    <a:hueOff val="-2473793"/>
                    <a:satOff val="-50209"/>
                    <a:lumOff val="23543"/>
                  </a:schemeClr>
                </a:solidFill>
              </a:defRPr>
            </a:lvl1pPr>
          </a:lstStyle>
          <a:p>
            <a:r>
              <a:rPr dirty="0">
                <a:latin typeface="Helvetica" pitchFamily="2" charset="0"/>
              </a:rPr>
              <a:t>Mathematicians play by different rules than engineers.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Variables"/>
          <p:cNvSpPr txBox="1">
            <a:spLocks noGrp="1"/>
          </p:cNvSpPr>
          <p:nvPr>
            <p:ph type="body" idx="13"/>
          </p:nvPr>
        </p:nvSpPr>
        <p:spPr>
          <a:xfrm>
            <a:off x="190402" y="1262133"/>
            <a:ext cx="23433183" cy="2509147"/>
          </a:xfrm>
          <a:prstGeom prst="rect">
            <a:avLst/>
          </a:prstGeom>
        </p:spPr>
        <p:txBody>
          <a:bodyPr wrap="square"/>
          <a:lstStyle>
            <a:lvl1pPr algn="l">
              <a:defRPr>
                <a:latin typeface="+mn-lt"/>
                <a:ea typeface="+mn-ea"/>
                <a:cs typeface="+mn-cs"/>
                <a:sym typeface="Helvetica Neue Light"/>
              </a:defRPr>
            </a:lvl1pPr>
          </a:lstStyle>
          <a:p>
            <a:r>
              <a:rPr dirty="0">
                <a:latin typeface="Helvetica" pitchFamily="2" charset="0"/>
              </a:rPr>
              <a:t>Variables</a:t>
            </a:r>
          </a:p>
        </p:txBody>
      </p:sp>
      <p:sp>
        <p:nvSpPr>
          <p:cNvPr id="274" name="To a mathematician, variables are just unknown values. We don't know what they are yet, so we represent them with symbols."/>
          <p:cNvSpPr txBox="1"/>
          <p:nvPr/>
        </p:nvSpPr>
        <p:spPr>
          <a:xfrm>
            <a:off x="400397" y="4331179"/>
            <a:ext cx="22537168" cy="2295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defRPr sz="6000">
                <a:solidFill>
                  <a:schemeClr val="accent2">
                    <a:hueOff val="-2473793"/>
                    <a:satOff val="-50209"/>
                    <a:lumOff val="23543"/>
                  </a:schemeClr>
                </a:solidFill>
              </a:defRPr>
            </a:lvl1pPr>
          </a:lstStyle>
          <a:p>
            <a:r>
              <a:rPr dirty="0">
                <a:latin typeface="Helvetica" pitchFamily="2" charset="0"/>
              </a:rPr>
              <a:t>To a mathematician, variables are just unknown values. We don't know what they are yet, so we represent them with symbols.</a:t>
            </a:r>
          </a:p>
        </p:txBody>
      </p:sp>
      <p:sp>
        <p:nvSpPr>
          <p:cNvPr id="275" name="To a software engineer, variables are locations for storing data."/>
          <p:cNvSpPr txBox="1"/>
          <p:nvPr/>
        </p:nvSpPr>
        <p:spPr>
          <a:xfrm>
            <a:off x="401239" y="7238035"/>
            <a:ext cx="21977497" cy="11876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a:defRPr sz="6000">
                <a:solidFill>
                  <a:schemeClr val="accent5">
                    <a:hueOff val="-444211"/>
                    <a:satOff val="-14915"/>
                    <a:lumOff val="22857"/>
                  </a:schemeClr>
                </a:solidFill>
              </a:defRPr>
            </a:pPr>
            <a:r>
              <a:rPr dirty="0">
                <a:latin typeface="Helvetica" pitchFamily="2" charset="0"/>
              </a:rPr>
              <a:t>To a software engineer, variables are </a:t>
            </a:r>
            <a:r>
              <a:rPr i="1" dirty="0">
                <a:solidFill>
                  <a:schemeClr val="accent5"/>
                </a:solidFill>
                <a:latin typeface="Helvetica" pitchFamily="2" charset="0"/>
              </a:rPr>
              <a:t>locations for storing data</a:t>
            </a:r>
            <a:r>
              <a:rPr dirty="0">
                <a:latin typeface="Helvetica" pitchFamily="2" charset="0"/>
              </a:rPr>
              <a:t>. </a:t>
            </a:r>
          </a:p>
        </p:txBody>
      </p:sp>
      <p:sp>
        <p:nvSpPr>
          <p:cNvPr id="276" name="They exist in the real world."/>
          <p:cNvSpPr txBox="1"/>
          <p:nvPr/>
        </p:nvSpPr>
        <p:spPr>
          <a:xfrm>
            <a:off x="2254597" y="8661270"/>
            <a:ext cx="9509012" cy="11875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6000">
                <a:solidFill>
                  <a:schemeClr val="accent4">
                    <a:hueOff val="384618"/>
                    <a:satOff val="3869"/>
                    <a:lumOff val="5802"/>
                  </a:schemeClr>
                </a:solidFill>
              </a:defRPr>
            </a:lvl1pPr>
          </a:lstStyle>
          <a:p>
            <a:r>
              <a:rPr dirty="0">
                <a:latin typeface="Helvetica" pitchFamily="2" charset="0"/>
              </a:rPr>
              <a:t>They exist in the real world.</a:t>
            </a:r>
          </a:p>
        </p:txBody>
      </p:sp>
      <p:sp>
        <p:nvSpPr>
          <p:cNvPr id="277" name="Their contents can change."/>
          <p:cNvSpPr txBox="1"/>
          <p:nvPr/>
        </p:nvSpPr>
        <p:spPr>
          <a:xfrm>
            <a:off x="12439997" y="9977245"/>
            <a:ext cx="9424054" cy="11876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6000" i="1">
                <a:solidFill>
                  <a:schemeClr val="accent3"/>
                </a:solidFill>
              </a:defRPr>
            </a:lvl1pPr>
          </a:lstStyle>
          <a:p>
            <a:r>
              <a:rPr dirty="0">
                <a:latin typeface="Helvetica" pitchFamily="2" charset="0"/>
              </a:rPr>
              <a:t>Their contents can change.</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A Word About Types"/>
          <p:cNvSpPr txBox="1">
            <a:spLocks noGrp="1"/>
          </p:cNvSpPr>
          <p:nvPr>
            <p:ph type="body" idx="13"/>
          </p:nvPr>
        </p:nvSpPr>
        <p:spPr>
          <a:xfrm>
            <a:off x="190402" y="1488189"/>
            <a:ext cx="23433183" cy="2057037"/>
          </a:xfrm>
          <a:prstGeom prst="rect">
            <a:avLst/>
          </a:prstGeom>
        </p:spPr>
        <p:txBody>
          <a:bodyPr wrap="square"/>
          <a:lstStyle>
            <a:lvl1pPr algn="l">
              <a:defRPr sz="11000">
                <a:latin typeface="+mn-lt"/>
                <a:ea typeface="+mn-ea"/>
                <a:cs typeface="+mn-cs"/>
                <a:sym typeface="Helvetica Neue Light"/>
              </a:defRPr>
            </a:lvl1pPr>
          </a:lstStyle>
          <a:p>
            <a:r>
              <a:rPr dirty="0">
                <a:latin typeface="Helvetica" pitchFamily="2" charset="0"/>
              </a:rPr>
              <a:t>A Word About </a:t>
            </a:r>
            <a:r>
              <a:rPr lang="en-US" dirty="0">
                <a:latin typeface="Helvetica" pitchFamily="2" charset="0"/>
              </a:rPr>
              <a:t>Equality</a:t>
            </a:r>
            <a:endParaRPr dirty="0">
              <a:latin typeface="Helvetica" pitchFamily="2" charset="0"/>
            </a:endParaRPr>
          </a:p>
        </p:txBody>
      </p:sp>
      <p:sp>
        <p:nvSpPr>
          <p:cNvPr id="334" name="When we declare a variable:            Var a : Int = 256…"/>
          <p:cNvSpPr txBox="1"/>
          <p:nvPr/>
        </p:nvSpPr>
        <p:spPr>
          <a:xfrm>
            <a:off x="190402" y="3935264"/>
            <a:ext cx="3292492" cy="11445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a:lnSpc>
                <a:spcPct val="100000"/>
              </a:lnSpc>
              <a:defRPr sz="6500">
                <a:solidFill>
                  <a:srgbClr val="DCDEE0"/>
                </a:solidFill>
              </a:defRPr>
            </a:pPr>
            <a:r>
              <a:rPr dirty="0">
                <a:solidFill>
                  <a:schemeClr val="accent2">
                    <a:hueOff val="-2473793"/>
                    <a:satOff val="-50209"/>
                    <a:lumOff val="23543"/>
                  </a:schemeClr>
                </a:solidFill>
                <a:latin typeface="Helvetica" pitchFamily="2" charset="0"/>
              </a:rPr>
              <a:t>a = 2</a:t>
            </a:r>
            <a:r>
              <a:rPr lang="en-US" dirty="0">
                <a:solidFill>
                  <a:srgbClr val="6FBF40"/>
                </a:solidFill>
                <a:latin typeface="Helvetica" pitchFamily="2" charset="0"/>
              </a:rPr>
              <a:t>56</a:t>
            </a:r>
          </a:p>
        </p:txBody>
      </p:sp>
      <p:sp>
        <p:nvSpPr>
          <p:cNvPr id="335" name="a is a member of the set of all integers…"/>
          <p:cNvSpPr txBox="1"/>
          <p:nvPr/>
        </p:nvSpPr>
        <p:spPr>
          <a:xfrm>
            <a:off x="190402" y="5511716"/>
            <a:ext cx="19779833" cy="56201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a:lnSpc>
                <a:spcPct val="100000"/>
              </a:lnSpc>
              <a:buClrTx/>
              <a:buSzPct val="75000"/>
              <a:defRPr sz="6500">
                <a:solidFill>
                  <a:schemeClr val="accent2">
                    <a:hueOff val="-2473793"/>
                    <a:satOff val="-50209"/>
                    <a:lumOff val="23543"/>
                  </a:schemeClr>
                </a:solidFill>
              </a:defRPr>
            </a:pPr>
            <a:r>
              <a:rPr lang="en-US" sz="6000" dirty="0">
                <a:solidFill>
                  <a:schemeClr val="tx2"/>
                </a:solidFill>
                <a:latin typeface="Helvetica" pitchFamily="2" charset="0"/>
              </a:rPr>
              <a:t>For an engineer, the above statement reads like an assignment: </a:t>
            </a:r>
            <a:r>
              <a:rPr lang="en-US" sz="6000" dirty="0">
                <a:solidFill>
                  <a:schemeClr val="accent4"/>
                </a:solidFill>
                <a:latin typeface="Helvetica" pitchFamily="2" charset="0"/>
              </a:rPr>
              <a:t>store the value 256 in the memory that 'a' is pointing to</a:t>
            </a:r>
            <a:r>
              <a:rPr lang="en-US" sz="6000" dirty="0">
                <a:solidFill>
                  <a:schemeClr val="tx2"/>
                </a:solidFill>
                <a:latin typeface="Helvetica" pitchFamily="2" charset="0"/>
              </a:rPr>
              <a:t>.</a:t>
            </a:r>
          </a:p>
          <a:p>
            <a:pPr>
              <a:lnSpc>
                <a:spcPct val="100000"/>
              </a:lnSpc>
              <a:buClrTx/>
              <a:buSzPct val="75000"/>
              <a:defRPr sz="6500">
                <a:solidFill>
                  <a:schemeClr val="accent2">
                    <a:hueOff val="-2473793"/>
                    <a:satOff val="-50209"/>
                    <a:lumOff val="23543"/>
                  </a:schemeClr>
                </a:solidFill>
              </a:defRPr>
            </a:pPr>
            <a:r>
              <a:rPr lang="en-US" sz="6000" dirty="0">
                <a:solidFill>
                  <a:schemeClr val="tx2"/>
                </a:solidFill>
                <a:latin typeface="Helvetica" pitchFamily="2" charset="0"/>
              </a:rPr>
              <a:t>For a mathematician, the ‘=‘ symbol means equivalence: </a:t>
            </a:r>
            <a:r>
              <a:rPr lang="en-US" sz="6000" i="1" dirty="0">
                <a:solidFill>
                  <a:srgbClr val="6FBF40"/>
                </a:solidFill>
                <a:latin typeface="Helvetica" pitchFamily="2" charset="0"/>
              </a:rPr>
              <a:t>a</a:t>
            </a:r>
            <a:r>
              <a:rPr lang="en-US" sz="6000" dirty="0">
                <a:solidFill>
                  <a:srgbClr val="6FBF40"/>
                </a:solidFill>
                <a:latin typeface="Helvetica" pitchFamily="2" charset="0"/>
              </a:rPr>
              <a:t> is interchangeable with </a:t>
            </a:r>
            <a:r>
              <a:rPr lang="en-US" sz="6000" i="1" dirty="0">
                <a:solidFill>
                  <a:srgbClr val="6FBF40"/>
                </a:solidFill>
                <a:latin typeface="Helvetica" pitchFamily="2" charset="0"/>
              </a:rPr>
              <a:t>256</a:t>
            </a:r>
            <a:r>
              <a:rPr lang="en-US" sz="6000" dirty="0">
                <a:solidFill>
                  <a:srgbClr val="6FBF40"/>
                </a:solidFill>
                <a:latin typeface="Helvetica" pitchFamily="2" charset="0"/>
              </a:rPr>
              <a:t>, anywhere that </a:t>
            </a:r>
            <a:r>
              <a:rPr lang="en-US" sz="6000" i="1" dirty="0">
                <a:solidFill>
                  <a:srgbClr val="6FBF40"/>
                </a:solidFill>
                <a:latin typeface="Helvetica" pitchFamily="2" charset="0"/>
              </a:rPr>
              <a:t>a</a:t>
            </a:r>
            <a:r>
              <a:rPr lang="en-US" sz="6000" dirty="0">
                <a:solidFill>
                  <a:srgbClr val="6FBF40"/>
                </a:solidFill>
                <a:latin typeface="Helvetica" pitchFamily="2" charset="0"/>
              </a:rPr>
              <a:t> is found</a:t>
            </a:r>
            <a:r>
              <a:rPr lang="en-US" sz="6000" dirty="0">
                <a:solidFill>
                  <a:schemeClr val="tx2"/>
                </a:solidFill>
                <a:latin typeface="Helvetica" pitchFamily="2" charset="0"/>
              </a:rPr>
              <a:t>.</a:t>
            </a:r>
            <a:endParaRPr sz="6000" dirty="0">
              <a:solidFill>
                <a:schemeClr val="tx2"/>
              </a:solidFill>
              <a:latin typeface="Helvetica" pitchFamily="2" charset="0"/>
            </a:endParaRPr>
          </a:p>
        </p:txBody>
      </p:sp>
    </p:spTree>
    <p:extLst>
      <p:ext uri="{BB962C8B-B14F-4D97-AF65-F5344CB8AC3E}">
        <p14:creationId xmlns:p14="http://schemas.microsoft.com/office/powerpoint/2010/main" val="1779650285"/>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929292"/>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Futura"/>
        <a:ea typeface="Futura"/>
        <a:cs typeface="Futura"/>
      </a:majorFont>
      <a:minorFont>
        <a:latin typeface="Helvetica Neue Light"/>
        <a:ea typeface="Helvetica Neue Light"/>
        <a:cs typeface="Helvetica Neue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508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l" defTabSz="821531" rtl="0" fontAlgn="auto" latinLnBrk="0" hangingPunct="0">
          <a:lnSpc>
            <a:spcPct val="120000"/>
          </a:lnSpc>
          <a:spcBef>
            <a:spcPts val="6700"/>
          </a:spcBef>
          <a:spcAft>
            <a:spcPts val="0"/>
          </a:spcAft>
          <a:buClr>
            <a:srgbClr val="AAAAAA"/>
          </a:buClr>
          <a:buSzTx/>
          <a:buFont typeface="Lucida Grande"/>
          <a:buNone/>
          <a:tabLst/>
          <a:defRPr kumimoji="0" sz="4400" b="0" i="0" u="none" strike="noStrike" cap="none" spc="0" normalizeH="0" baseline="0">
            <a:ln>
              <a:noFill/>
            </a:ln>
            <a:solidFill>
              <a:srgbClr val="929292"/>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Futura"/>
        <a:ea typeface="Futura"/>
        <a:cs typeface="Futura"/>
      </a:majorFont>
      <a:minorFont>
        <a:latin typeface="Helvetica Neue Light"/>
        <a:ea typeface="Helvetica Neue Light"/>
        <a:cs typeface="Helvetica Neue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508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l" defTabSz="821531" rtl="0" fontAlgn="auto" latinLnBrk="0" hangingPunct="0">
          <a:lnSpc>
            <a:spcPct val="120000"/>
          </a:lnSpc>
          <a:spcBef>
            <a:spcPts val="6700"/>
          </a:spcBef>
          <a:spcAft>
            <a:spcPts val="0"/>
          </a:spcAft>
          <a:buClr>
            <a:srgbClr val="AAAAAA"/>
          </a:buClr>
          <a:buSzTx/>
          <a:buFont typeface="Lucida Grande"/>
          <a:buNone/>
          <a:tabLst/>
          <a:defRPr kumimoji="0" sz="4400" b="0" i="0" u="none" strike="noStrike" cap="none" spc="0" normalizeH="0" baseline="0">
            <a:ln>
              <a:noFill/>
            </a:ln>
            <a:solidFill>
              <a:srgbClr val="929292"/>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11823</TotalTime>
  <Words>2402</Words>
  <Application>Microsoft Macintosh PowerPoint</Application>
  <PresentationFormat>Custom</PresentationFormat>
  <Paragraphs>243</Paragraphs>
  <Slides>44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44</vt:i4>
      </vt:variant>
    </vt:vector>
  </HeadingPairs>
  <TitlesOfParts>
    <vt:vector size="56" baseType="lpstr">
      <vt:lpstr>Helvetica Neue Thin</vt:lpstr>
      <vt:lpstr>Arial</vt:lpstr>
      <vt:lpstr>Gill Sans</vt:lpstr>
      <vt:lpstr>Consolas</vt:lpstr>
      <vt:lpstr>Lucida Grande</vt:lpstr>
      <vt:lpstr>Helvetica Neue Light</vt:lpstr>
      <vt:lpstr>Helvetica Neue UltraLight</vt:lpstr>
      <vt:lpstr>Futura</vt:lpstr>
      <vt:lpstr>Avenir Next Ultra Light</vt:lpstr>
      <vt:lpstr>Helvetica Light</vt:lpstr>
      <vt:lpstr>Helvetica Neue</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zeitnot@yahoo.com</cp:lastModifiedBy>
  <cp:revision>109</cp:revision>
  <dcterms:modified xsi:type="dcterms:W3CDTF">2019-08-11T01:23:04Z</dcterms:modified>
</cp:coreProperties>
</file>