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94" r:id="rId6"/>
    <p:sldId id="295" r:id="rId7"/>
    <p:sldId id="296" r:id="rId8"/>
    <p:sldId id="297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126"/>
    <a:srgbClr val="F2BF49"/>
    <a:srgbClr val="7A6E67"/>
    <a:srgbClr val="ADA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 autoAdjust="0"/>
    <p:restoredTop sz="88407" autoAdjust="0"/>
  </p:normalViewPr>
  <p:slideViewPr>
    <p:cSldViewPr>
      <p:cViewPr varScale="1">
        <p:scale>
          <a:sx n="83" d="100"/>
          <a:sy n="83" d="100"/>
        </p:scale>
        <p:origin x="13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3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0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</a:t>
            </a:r>
            <a:r>
              <a:rPr lang="en-US" baseline="0" dirty="0" smtClean="0"/>
              <a:t> talked about at the previous session, for faceting purposes, we expanded the Dublin Core subject field into five fields: subject, geographic subject, organizations, people, and events. In order to assign subject terms most appropriately, I wrote these guidelines.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0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2BF4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295400"/>
            <a:ext cx="2270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Univers 65 Bold" charset="0"/>
              </a:rPr>
              <a:t>Metadata &amp; Cataloging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583316" y="6324600"/>
            <a:ext cx="2270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Univers 65 Bold" charset="0"/>
              </a:rPr>
              <a:t>Metadata</a:t>
            </a:r>
            <a:r>
              <a:rPr lang="en-US" sz="1600" baseline="0" dirty="0" smtClean="0">
                <a:solidFill>
                  <a:schemeClr val="bg1"/>
                </a:solidFill>
                <a:latin typeface="Univers 65 Bold" charset="0"/>
              </a:rPr>
              <a:t> &amp; Cataloging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9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362200"/>
            <a:ext cx="7086600" cy="1066800"/>
          </a:xfrm>
        </p:spPr>
        <p:txBody>
          <a:bodyPr/>
          <a:lstStyle/>
          <a:p>
            <a:r>
              <a:rPr lang="en-US" dirty="0" smtClean="0"/>
              <a:t>Department Training on Metadata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6248400" cy="1752600"/>
          </a:xfrm>
        </p:spPr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9: Local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9 </a:t>
            </a: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Review of Session </a:t>
            </a:r>
            <a:r>
              <a:rPr lang="en-US" dirty="0" smtClean="0"/>
              <a:t>8</a:t>
            </a:r>
            <a:endParaRPr lang="en-US" dirty="0" smtClean="0"/>
          </a:p>
          <a:p>
            <a:r>
              <a:rPr lang="en-US" dirty="0" smtClean="0"/>
              <a:t>What is Local Documentation?</a:t>
            </a:r>
            <a:endParaRPr lang="en-US" dirty="0" smtClean="0"/>
          </a:p>
          <a:p>
            <a:r>
              <a:rPr lang="en-US" dirty="0" smtClean="0"/>
              <a:t>Why Create Local Documentation?</a:t>
            </a:r>
            <a:endParaRPr lang="en-US" dirty="0" smtClean="0"/>
          </a:p>
          <a:p>
            <a:r>
              <a:rPr lang="en-US" dirty="0" smtClean="0"/>
              <a:t>Detailed Examples of Local Documentation Used at ISU</a:t>
            </a:r>
            <a:endParaRPr lang="en-US" dirty="0" smtClean="0"/>
          </a:p>
          <a:p>
            <a:r>
              <a:rPr lang="en-US" dirty="0" smtClean="0"/>
              <a:t>Exercise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Session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Metadata Schemas</a:t>
            </a:r>
            <a:endParaRPr lang="en-US" dirty="0"/>
          </a:p>
          <a:p>
            <a:r>
              <a:rPr lang="en-US" dirty="0" smtClean="0"/>
              <a:t>What is Metadata Mapping?</a:t>
            </a:r>
            <a:endParaRPr lang="en-US" dirty="0"/>
          </a:p>
          <a:p>
            <a:r>
              <a:rPr lang="en-US" dirty="0" smtClean="0"/>
              <a:t>Why</a:t>
            </a:r>
            <a:endParaRPr lang="en-US" dirty="0"/>
          </a:p>
          <a:p>
            <a:r>
              <a:rPr lang="en-US" dirty="0" smtClean="0"/>
              <a:t>Challenges of Metadata Mapping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Metadata Mapping at 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Local Documentation?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Metadat</a:t>
            </a:r>
            <a:r>
              <a:rPr lang="en-US" dirty="0" smtClean="0"/>
              <a:t>a, content, and data value standards at a local level</a:t>
            </a:r>
            <a:endParaRPr lang="en-US" dirty="0" smtClean="0"/>
          </a:p>
          <a:p>
            <a:r>
              <a:rPr lang="en-US" dirty="0" smtClean="0"/>
              <a:t>Data dictionaries, guidelines, instructions, local authority records, local thesauri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4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</a:t>
            </a:r>
            <a:r>
              <a:rPr lang="en-US" dirty="0" smtClean="0"/>
              <a:t>e Local Documentation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Expanded metadata fields, guidelines, instructions for national standards</a:t>
            </a:r>
          </a:p>
          <a:p>
            <a:r>
              <a:rPr lang="en-US" dirty="0" smtClean="0"/>
              <a:t>Example: Dublin Core</a:t>
            </a:r>
          </a:p>
          <a:p>
            <a:pPr lvl="1"/>
            <a:r>
              <a:rPr lang="en-US" dirty="0" smtClean="0"/>
              <a:t>Custom, expanded metadata fields based on Dublin Core</a:t>
            </a:r>
          </a:p>
          <a:p>
            <a:pPr lvl="1"/>
            <a:r>
              <a:rPr lang="en-US" dirty="0" smtClean="0"/>
              <a:t>Expanded guidelines for using Dublin Core and custom metadata fields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1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ISU </a:t>
            </a:r>
            <a:r>
              <a:rPr lang="en-US" sz="3600" dirty="0" err="1"/>
              <a:t>ContentDM</a:t>
            </a:r>
            <a:r>
              <a:rPr lang="en-US" sz="3600" dirty="0"/>
              <a:t> 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Lists custom metadata fields we use in </a:t>
            </a:r>
            <a:r>
              <a:rPr lang="en-US" dirty="0" err="1" smtClean="0"/>
              <a:t>ContentDM</a:t>
            </a:r>
            <a:r>
              <a:rPr lang="en-US" dirty="0" smtClean="0"/>
              <a:t>, for digitized special collections</a:t>
            </a:r>
          </a:p>
          <a:p>
            <a:r>
              <a:rPr lang="en-US" dirty="0" smtClean="0"/>
              <a:t>Indicates metadata mappings to Dublin Core</a:t>
            </a:r>
          </a:p>
          <a:p>
            <a:r>
              <a:rPr lang="en-US" dirty="0" smtClean="0"/>
              <a:t>Specifies data value standards when appropriate</a:t>
            </a:r>
            <a:endParaRPr lang="en-US" dirty="0" smtClean="0"/>
          </a:p>
          <a:p>
            <a:r>
              <a:rPr lang="en-US" dirty="0" smtClean="0"/>
              <a:t>Gives guidelines, instructions, and examples for each metadata field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896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ISU </a:t>
            </a:r>
            <a:r>
              <a:rPr lang="en-US" sz="2800" dirty="0" smtClean="0"/>
              <a:t>Best Practice Guidelines for Describing Different Kinds of Subject Matter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Gives guidance on describing different kinds of subject matter (e.g. events vs buildings)</a:t>
            </a:r>
          </a:p>
          <a:p>
            <a:r>
              <a:rPr lang="en-US" dirty="0" smtClean="0"/>
              <a:t>Supplies guidelines and instructions on where to assign subject terms, and how to form new subject terms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4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Exercise: Description Scavenger Hunt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Digitized photograph needs description</a:t>
            </a:r>
          </a:p>
          <a:p>
            <a:r>
              <a:rPr lang="en-US" dirty="0" smtClean="0"/>
              <a:t>Supplemental information is supplied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7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981</TotalTime>
  <Words>280</Words>
  <Application>Microsoft Office PowerPoint</Application>
  <PresentationFormat>On-screen Show (4:3)</PresentationFormat>
  <Paragraphs>42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Geneva</vt:lpstr>
      <vt:lpstr>Times</vt:lpstr>
      <vt:lpstr>Univers 65 Bold</vt:lpstr>
      <vt:lpstr>Univers 67 CondensedBold</vt:lpstr>
      <vt:lpstr>PowerPoint</vt:lpstr>
      <vt:lpstr>Department Training on Metadata</vt:lpstr>
      <vt:lpstr>Session 9 Outcomes</vt:lpstr>
      <vt:lpstr>Review of Session 8</vt:lpstr>
      <vt:lpstr>What is Local Documentation?</vt:lpstr>
      <vt:lpstr>Why Create Local Documentation?</vt:lpstr>
      <vt:lpstr>ISU ContentDM Data Dictionary</vt:lpstr>
      <vt:lpstr>ISU Best Practice Guidelines for Describing Different Kinds of Subject Matter</vt:lpstr>
      <vt:lpstr>Exercise: Description Scavenger Hunt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 Shelby</dc:creator>
  <cp:lastModifiedBy>Shelby, Jacob</cp:lastModifiedBy>
  <cp:revision>81</cp:revision>
  <dcterms:created xsi:type="dcterms:W3CDTF">2012-10-03T13:55:36Z</dcterms:created>
  <dcterms:modified xsi:type="dcterms:W3CDTF">2016-03-25T14:40:32Z</dcterms:modified>
</cp:coreProperties>
</file>