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94" r:id="rId5"/>
    <p:sldId id="309" r:id="rId6"/>
    <p:sldId id="298" r:id="rId7"/>
    <p:sldId id="26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F49"/>
    <a:srgbClr val="ADA07A"/>
    <a:srgbClr val="ECF7A7"/>
    <a:srgbClr val="EDB7B1"/>
    <a:srgbClr val="CE1126"/>
    <a:srgbClr val="7A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8840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SCUA = Special Collections</a:t>
            </a:r>
            <a:r>
              <a:rPr lang="en-US" baseline="0" dirty="0" smtClean="0"/>
              <a:t> and University Archives Department</a:t>
            </a:r>
          </a:p>
          <a:p>
            <a:r>
              <a:rPr lang="en-US" dirty="0" smtClean="0"/>
              <a:t>DI = Digital Initiatives</a:t>
            </a:r>
            <a:r>
              <a:rPr lang="en-US" baseline="0" dirty="0" smtClean="0"/>
              <a:t> Department</a:t>
            </a:r>
          </a:p>
          <a:p>
            <a:r>
              <a:rPr lang="en-US" baseline="0" dirty="0" smtClean="0"/>
              <a:t>M&amp;C = Metadata &amp; Cataloging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MDP = metadata person</a:t>
            </a:r>
          </a:p>
          <a:p>
            <a:r>
              <a:rPr lang="en-US" dirty="0" smtClean="0"/>
              <a:t>SCUA</a:t>
            </a:r>
            <a:r>
              <a:rPr lang="en-US" baseline="0" dirty="0" smtClean="0"/>
              <a:t> – Special Collections and University Archives Department</a:t>
            </a:r>
          </a:p>
          <a:p>
            <a:r>
              <a:rPr lang="en-US" baseline="0" dirty="0" smtClean="0"/>
              <a:t>DI = Digital Initiatives Department</a:t>
            </a:r>
          </a:p>
          <a:p>
            <a:r>
              <a:rPr lang="en-US" baseline="0" dirty="0" smtClean="0"/>
              <a:t>M&amp;C = Metadata &amp; Cataloging Department</a:t>
            </a:r>
          </a:p>
          <a:p>
            <a:r>
              <a:rPr lang="en-US" baseline="0" dirty="0" smtClean="0"/>
              <a:t>CDM = </a:t>
            </a:r>
            <a:r>
              <a:rPr lang="en-US" baseline="0" dirty="0" err="1" smtClean="0"/>
              <a:t>CONTENTdm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83316" y="6324600"/>
            <a:ext cx="2270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</a:t>
            </a:r>
            <a:r>
              <a:rPr lang="en-US" sz="1600" baseline="0" dirty="0" smtClean="0">
                <a:solidFill>
                  <a:schemeClr val="bg1"/>
                </a:solidFill>
                <a:latin typeface="Univers 65 Bold" charset="0"/>
              </a:rPr>
              <a:t>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collections.lib.iastate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ollections.libraries.indiana.edu/IULMIA/" TargetMode="External"/><Relationship Id="rId4" Type="http://schemas.openxmlformats.org/officeDocument/2006/relationships/hyperlink" Target="https://media.dlib.indiana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7086600" cy="1066800"/>
          </a:xfrm>
        </p:spPr>
        <p:txBody>
          <a:bodyPr/>
          <a:lstStyle/>
          <a:p>
            <a:r>
              <a:rPr lang="en-US" dirty="0" smtClean="0"/>
              <a:t>Department Training on Metadata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010400" cy="1752600"/>
          </a:xfrm>
        </p:spPr>
        <p:txBody>
          <a:bodyPr/>
          <a:lstStyle/>
          <a:p>
            <a:r>
              <a:rPr lang="en-US" dirty="0" smtClean="0"/>
              <a:t>Session 14: Digital Tools, Workflows, and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14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Digital Collection Tools</a:t>
            </a:r>
          </a:p>
          <a:p>
            <a:r>
              <a:rPr lang="en-US" dirty="0" smtClean="0"/>
              <a:t>Digital Collection Workflows</a:t>
            </a:r>
          </a:p>
          <a:p>
            <a:r>
              <a:rPr lang="en-US" dirty="0" smtClean="0"/>
              <a:t>Digital Projects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err="1" smtClean="0"/>
              <a:t>CONTENTdm</a:t>
            </a:r>
            <a:r>
              <a:rPr lang="en-US" dirty="0" smtClean="0"/>
              <a:t> Project </a:t>
            </a:r>
            <a:r>
              <a:rPr lang="en-US" dirty="0" smtClean="0"/>
              <a:t>Client</a:t>
            </a:r>
          </a:p>
          <a:p>
            <a:r>
              <a:rPr lang="en-US" dirty="0" err="1" smtClean="0"/>
              <a:t>CONTENTdm</a:t>
            </a:r>
            <a:r>
              <a:rPr lang="en-US" dirty="0" smtClean="0"/>
              <a:t> Admin</a:t>
            </a:r>
          </a:p>
          <a:p>
            <a:r>
              <a:rPr lang="en-US" dirty="0" smtClean="0"/>
              <a:t>Microsoft Excel (spreadsheets)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High-level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727" y="3124200"/>
            <a:ext cx="1981200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20504" y="3124200"/>
            <a:ext cx="1981200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83281" y="3124200"/>
            <a:ext cx="1981200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86600" y="3124200"/>
            <a:ext cx="1981200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039503" y="3810000"/>
            <a:ext cx="371187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01704" y="3810000"/>
            <a:ext cx="371187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764481" y="3810000"/>
            <a:ext cx="322119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27" y="31242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SCUA + Kim select items to digitize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227" y="31242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DI digitizes items and creates preliminary metadata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3281" y="3124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M&amp;C creates metadata and uploads items and metadata to </a:t>
            </a:r>
            <a:r>
              <a:rPr lang="en-US" sz="1800" dirty="0" err="1" smtClean="0">
                <a:latin typeface="+mn-lt"/>
              </a:rPr>
              <a:t>CONTENTdm</a:t>
            </a:r>
            <a:endParaRPr lang="en-US" sz="18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311180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DI publicizes new items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8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Metadata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833582" y="2362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2982" y="2362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72382" y="2362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72382" y="4267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52982" y="4267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3582" y="4267200"/>
            <a:ext cx="1985818" cy="1600200"/>
          </a:xfrm>
          <a:prstGeom prst="rect">
            <a:avLst/>
          </a:prstGeom>
          <a:solidFill>
            <a:srgbClr val="F2BF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819400" y="2971800"/>
            <a:ext cx="833582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43418" y="2971800"/>
            <a:ext cx="833582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2819400" y="4876800"/>
            <a:ext cx="833582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800000">
            <a:off x="5638800" y="4887191"/>
            <a:ext cx="833582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7312891" y="3924302"/>
            <a:ext cx="304801" cy="381000"/>
          </a:xfrm>
          <a:prstGeom prst="rightArrow">
            <a:avLst/>
          </a:prstGeom>
          <a:solidFill>
            <a:srgbClr val="ADA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3582" y="2362200"/>
            <a:ext cx="198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MDP receives item list from SCUA and DI</a:t>
            </a:r>
            <a:endParaRPr lang="en-US" sz="18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581" y="2362200"/>
            <a:ext cx="2087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MDP prepares items for metadata creation (preps spreadsheets, assigns items, </a:t>
            </a:r>
            <a:r>
              <a:rPr lang="en-US" sz="1800" dirty="0" err="1" smtClean="0">
                <a:latin typeface="+mn-lt"/>
              </a:rPr>
              <a:t>etc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0075" y="2368126"/>
            <a:ext cx="198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M&amp;C creates metadata</a:t>
            </a:r>
            <a:endParaRPr lang="en-US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5082" y="4290290"/>
            <a:ext cx="1985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MDP runs QC and prepares items and spreadsheets for upload to CDM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632" y="4290290"/>
            <a:ext cx="198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MDP uploads items and metadata to CDM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882" y="4290290"/>
            <a:ext cx="198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MDP notifies SCUA, Kim, and DI of the new uploads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37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Digitization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Focus on digitization and preservation</a:t>
            </a:r>
          </a:p>
          <a:p>
            <a:r>
              <a:rPr lang="en-US" dirty="0" smtClean="0"/>
              <a:t>Metadata revolves around preservation and access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hlinkClick r:id="rId3"/>
              </a:rPr>
              <a:t>ISU </a:t>
            </a:r>
            <a:r>
              <a:rPr lang="en-US" dirty="0">
                <a:hlinkClick r:id="rId3"/>
              </a:rPr>
              <a:t>Digital Collections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IU Media Collections </a:t>
            </a:r>
            <a:r>
              <a:rPr lang="en-US" dirty="0" smtClean="0">
                <a:hlinkClick r:id="rId4"/>
              </a:rPr>
              <a:t>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194175" cy="639762"/>
          </a:xfrm>
        </p:spPr>
        <p:txBody>
          <a:bodyPr/>
          <a:lstStyle/>
          <a:p>
            <a:r>
              <a:rPr lang="en-US" dirty="0" smtClean="0"/>
              <a:t>Digital Humanities Projects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94175" cy="3951288"/>
          </a:xfrm>
        </p:spPr>
        <p:txBody>
          <a:bodyPr/>
          <a:lstStyle/>
          <a:p>
            <a:r>
              <a:rPr lang="en-US" dirty="0" smtClean="0"/>
              <a:t>Focus on exhibiting items through creative means</a:t>
            </a:r>
          </a:p>
          <a:p>
            <a:r>
              <a:rPr lang="en-US" dirty="0" smtClean="0"/>
              <a:t>Metadata revolves around facilitating the exhibit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ISU ornithology project (proposed)</a:t>
            </a:r>
          </a:p>
          <a:p>
            <a:pPr lvl="1"/>
            <a:r>
              <a:rPr lang="en-US" dirty="0">
                <a:hlinkClick r:id="rId5"/>
              </a:rPr>
              <a:t>IU Libraries Moving Image Archive Digital </a:t>
            </a:r>
            <a:r>
              <a:rPr lang="en-US" dirty="0" smtClean="0">
                <a:hlinkClick r:id="rId5"/>
              </a:rPr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1320</TotalTime>
  <Words>240</Words>
  <Application>Microsoft Office PowerPoint</Application>
  <PresentationFormat>On-screen Show (4:3)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Geneva</vt:lpstr>
      <vt:lpstr>Times</vt:lpstr>
      <vt:lpstr>Univers 65 Bold</vt:lpstr>
      <vt:lpstr>Univers 67 CondensedBold</vt:lpstr>
      <vt:lpstr>PowerPoint</vt:lpstr>
      <vt:lpstr>Department Training on Metadata</vt:lpstr>
      <vt:lpstr>Session 14 Outcomes</vt:lpstr>
      <vt:lpstr>Digital Collection Tools</vt:lpstr>
      <vt:lpstr>Digital Collection Workflow</vt:lpstr>
      <vt:lpstr>Digital Collection Workflow</vt:lpstr>
      <vt:lpstr>Digital Projects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Shelby</dc:creator>
  <cp:lastModifiedBy>Shelby, Jacob</cp:lastModifiedBy>
  <cp:revision>113</cp:revision>
  <dcterms:created xsi:type="dcterms:W3CDTF">2012-10-03T13:55:36Z</dcterms:created>
  <dcterms:modified xsi:type="dcterms:W3CDTF">2016-04-29T14:56:01Z</dcterms:modified>
</cp:coreProperties>
</file>