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Embedded metadata in web pages predates the Schema.org vocabulary.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Humans have one big advantage over machines: we can infer like crazy. Machines can’t. They’re so literal that you have to specify everything, including inferences. A person can look at a web page and pick out data, and understand what the page means. A machine cannot do that without guidance. This is where structured data comes into play.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to talk about: classes and properties, organizational breakdown, core vs extensions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utorialspoint.com/json/json_data_types.htm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json-ld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chema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hema.org/Pers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acm.acm.org/magazines/2016/2/197422-schema-org/fulltex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ogle.com/search?q=A+conversation+with+Dr.+Paul+Ehrlich%3A+The+Sixth+Mass+Extinction+is+Here" TargetMode="External"/><Relationship Id="rId4" Type="http://schemas.openxmlformats.org/officeDocument/2006/relationships/hyperlink" Target="https://www.google.com/search?q=apex+nc+movie+times" TargetMode="External"/><Relationship Id="rId5" Type="http://schemas.openxmlformats.org/officeDocument/2006/relationships/hyperlink" Target="https://www.google.com/search?q=&quot;linked+data+for+cultural+heritage&quot;" TargetMode="External"/><Relationship Id="rId6" Type="http://schemas.openxmlformats.org/officeDocument/2006/relationships/hyperlink" Target="https://www.google.com/search?q=christopher+l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Schema.org: Part One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JSON-LD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Basics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JavaScript Object Notation is a data format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Based on a subset of the JavaScript Programming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 based and language independent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Example</a:t>
            </a:r>
          </a:p>
        </p:txBody>
      </p:sp>
      <p:pic>
        <p:nvPicPr>
          <p:cNvPr descr="Screen Shot 2016-10-17 at 9.17.32 A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87" y="1249775"/>
            <a:ext cx="5990422" cy="145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17 at 10.02.33 AM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494" y="2901007"/>
            <a:ext cx="4275624" cy="208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Datatypes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See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JSON - Datatypes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String - “Text in double quotes”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Number - 1937 (no quotes)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Object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196925" y="2700500"/>
            <a:ext cx="558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867350" y="2547750"/>
            <a:ext cx="717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Array</a:t>
            </a:r>
          </a:p>
        </p:txBody>
      </p:sp>
      <p:pic>
        <p:nvPicPr>
          <p:cNvPr descr="Screen Shot 2016-10-17 at 10.02.33 AM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862" y="3015437"/>
            <a:ext cx="27146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17 at 10.01.35 AM.png"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224" y="3022100"/>
            <a:ext cx="3540124" cy="13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JSON-LD Extension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Lightweight linked data format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Extends JSON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JSON-LD homepage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JSON-LD and Linked Data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Three important pieces: “@context”, “@id”, “@type”</a:t>
            </a:r>
          </a:p>
        </p:txBody>
      </p:sp>
      <p:pic>
        <p:nvPicPr>
          <p:cNvPr descr="Screen Shot 2016-10-17 at 10.17.24 AM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650" y="2140725"/>
            <a:ext cx="46863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Schema.org + JSON-LD Example</a:t>
            </a:r>
          </a:p>
        </p:txBody>
      </p:sp>
      <p:pic>
        <p:nvPicPr>
          <p:cNvPr descr="Screen Shot 2016-10-17 at 10.25.36 AM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8645"/>
            <a:ext cx="9144000" cy="2728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Visualizing JSON-LD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We didn’t get to this slide, but I was just going to write some stuff on the whiteboard anyway.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Schema.org is a set of vocabularies for describing things in an interoperable and semantic way on the web.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Historical Context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Started in 2011 by Google, Yahoo, Bing (“Big Engines”)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“[To] create and support a common set of schemas for structured data markup on web pages.”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Maintained by members of the Big Engines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Community driven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Original scope was for businesses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Set of vocabularies for describing things in an interoperable and semantic way on the web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make data on the web more meaningful to machines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Exploring Schema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http://schema.org/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Publishing Strategies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Three ways to embed structured data into web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Microdata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RDFa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JSON-LD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Back to Schema.org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Usage by Big Engines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Schema.org: Evolution of Structured Data on the Web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Event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Movie times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Person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