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ightBitter/erl2018-linked-data-workshop/blob/master/uris-marc/activity-instructions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ightBitter/erl2018-linked-data-workshop/blob/master/uris-marc/activity-instructions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MARC?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38499"/>
          <a:stretch/>
        </p:blipFill>
        <p:spPr>
          <a:xfrm>
            <a:off x="569800" y="1197150"/>
            <a:ext cx="5746725" cy="3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3250300" y="1017725"/>
            <a:ext cx="13887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</a:t>
            </a:r>
            <a:r>
              <a:rPr b="1" lang="en"/>
              <a:t>URI</a:t>
            </a:r>
            <a:endParaRPr b="1"/>
          </a:p>
        </p:txBody>
      </p:sp>
      <p:sp>
        <p:nvSpPr>
          <p:cNvPr id="120" name="Shape 120"/>
          <p:cNvSpPr/>
          <p:nvPr/>
        </p:nvSpPr>
        <p:spPr>
          <a:xfrm>
            <a:off x="2418200" y="3115500"/>
            <a:ext cx="13887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URIs</a:t>
            </a:r>
            <a:endParaRPr b="1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400" y="31155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00" y="87995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MARC!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38499"/>
          <a:stretch/>
        </p:blipFill>
        <p:spPr>
          <a:xfrm>
            <a:off x="569800" y="1197150"/>
            <a:ext cx="5746725" cy="3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229150" y="1197150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271025" y="3491675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966625" y="3195275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add URIs to MARC records? 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13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extra 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don’t do anything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Shouldn’t we just wait for BIBFRAME?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913" y="3877575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add URIs to MARC records?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us learn more about URIs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helps learn more about </a:t>
            </a:r>
            <a:r>
              <a:rPr lang="en"/>
              <a:t>tools that can harvest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may be ways to experiment with the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might reveal other ideas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Adding URIs to our data now helps us prepare for BIBFRAME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7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9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NCSU’s URIs in MARC records micro-project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Investigated how to get URIs into records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Conducted department-wide 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Wrote a follow up report with more ideas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 activity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MARC records from your ILS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MARC records to .mrc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Harvest URIs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records back into your ILS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https://github.com/eightBitter/erl2018-linked-data-workshop/blob/master/uris-marc/activity-instructions.md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 activity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Get MARC records from your ILS</a:t>
            </a:r>
            <a:endParaRPr strike="sngStrike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MARC records to .mrc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Harvest URIs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Import records back into your ILS</a:t>
            </a:r>
            <a:endParaRPr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https://github.com/eightBitter/erl2018-linked-data-workshop/blob/master/uris-marc/activity-instructions.md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MARC enhancement workflows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scripting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Vendor-provided records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small pool of URI-enhanced records to use for future testing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RDF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into a triplestore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9500" y="4218925"/>
            <a:ext cx="8510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Special thanks to Sonoe Nakasone and Lisa Madden for original work on the slides and activity</a:t>
            </a:r>
            <a:endParaRPr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URIs?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Resource Identifiers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of characters that uniquely identify a resource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54064" l="8630" r="1562" t="11133"/>
          <a:stretch/>
        </p:blipFill>
        <p:spPr>
          <a:xfrm>
            <a:off x="820675" y="2504575"/>
            <a:ext cx="8112248" cy="177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Shape 71"/>
          <p:cNvSpPr/>
          <p:nvPr/>
        </p:nvSpPr>
        <p:spPr>
          <a:xfrm>
            <a:off x="196900" y="2840525"/>
            <a:ext cx="8088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Convey information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 sources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Explore relationships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7927" l="0" r="0" t="0"/>
          <a:stretch/>
        </p:blipFill>
        <p:spPr>
          <a:xfrm>
            <a:off x="738438" y="0"/>
            <a:ext cx="7667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information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Connect sources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Explore relationships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20948" l="0" r="0" t="0"/>
          <a:stretch/>
        </p:blipFill>
        <p:spPr>
          <a:xfrm>
            <a:off x="152400" y="0"/>
            <a:ext cx="89301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88" y="0"/>
            <a:ext cx="77014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1047500" y="1376600"/>
            <a:ext cx="11553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00" name="Shape 100"/>
          <p:cNvSpPr/>
          <p:nvPr/>
        </p:nvSpPr>
        <p:spPr>
          <a:xfrm>
            <a:off x="2202800" y="897725"/>
            <a:ext cx="829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information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 sources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Explore relationships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00" y="-1"/>
            <a:ext cx="8014976" cy="43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513" y="3076563"/>
            <a:ext cx="34194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