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http://connectvermeer.org/painting.php?id=RKD_ART_NUMBER-199369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Speakers to introduce themselves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participants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Name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Job role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Goals for this workshop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https://www.w3.org/DesignIssues/LinkedData.html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https://www.w3.org/DesignIssues/LinkedData.html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https://www.w3.org/DesignIssues/LinkedData.html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https://www.w3.org/DesignIssues/LinkedData.html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Something Real with Linked Data: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Micro-projects Approach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Shelby and Kristen Wilson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 Carolina State University Libraries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ER&amp;L - March 7,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linked data?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perspective: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nhance collections a</a:t>
            </a:r>
            <a:r>
              <a:rPr lang="en"/>
              <a:t>nd data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links between disparate data sets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the web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Across disciplines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the library environment</a:t>
            </a:r>
            <a:br>
              <a:rPr lang="en"/>
            </a:b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 data in an intelligent way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5356" r="0" t="5356"/>
          <a:stretch/>
        </p:blipFill>
        <p:spPr>
          <a:xfrm>
            <a:off x="7475" y="4207"/>
            <a:ext cx="9144000" cy="513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linked data?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services perspective: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 data is coming, and our old work is going away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skills will be </a:t>
            </a:r>
            <a:r>
              <a:rPr lang="en"/>
              <a:t>transferable</a:t>
            </a:r>
            <a:br>
              <a:rPr lang="en"/>
            </a:b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time to get ready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can we do?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micro-projects approach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goal is to build a foundation of familiarity, comfort, and proficiency with linked data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education and experimentation</a:t>
            </a:r>
            <a:br>
              <a:rPr lang="en"/>
            </a:b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things into manageable chunks</a:t>
            </a:r>
            <a:br>
              <a:rPr lang="en"/>
            </a:b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to craft a long-term vision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micro-projects approach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smallest useful thing you can do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Pull in different types of staff, even if just for the experience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connections outside of technical services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good project management practices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Don’t worry too much about outcomes (right now)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Keep the user in mind (long term)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NCSU examples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education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shared viewing of webinars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Encourage all to attend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Low-cost, low-stakes way to engage with emerging trends and tech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425" y="326338"/>
            <a:ext cx="5719500" cy="449082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URIs in MARC Records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Micro-project to use MARCEdit to enhance bib records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Learned about technologies and workflows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Provided training for all department staff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Came up with a list of future projects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BuildLinks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000" y="188025"/>
            <a:ext cx="3794351" cy="2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350" y="749750"/>
            <a:ext cx="3211725" cy="42733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Shape 167"/>
          <p:cNvSpPr/>
          <p:nvPr/>
        </p:nvSpPr>
        <p:spPr>
          <a:xfrm flipH="1" rot="10800000">
            <a:off x="4185225" y="2723675"/>
            <a:ext cx="1849500" cy="1876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data roadmap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onto a bigger vision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Roadmap attempts to layout a plan for pilot projects and engagement activities over the course of 2-3 years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Pilot projects still embrace the micro-project approach</a:t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21984" t="0"/>
          <a:stretch/>
        </p:blipFill>
        <p:spPr>
          <a:xfrm>
            <a:off x="3380675" y="383700"/>
            <a:ext cx="5557149" cy="453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agenda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- 30 minutes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URIs in MARC records - 60 minutes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</a:t>
            </a:r>
            <a:r>
              <a:rPr lang="en"/>
              <a:t>- 15 minutes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 reconciliation - 60 minutes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Schema.org and JSON-LD - 60 minutes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linked data?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of publishing data and the relationships between them so they can be queried and understood by computers.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3350" cy="509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3350" cy="50920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291750" y="935525"/>
            <a:ext cx="714000" cy="5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URI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3350" cy="50920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291750" y="935525"/>
            <a:ext cx="714000" cy="5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URI</a:t>
            </a:r>
            <a:endParaRPr b="1"/>
          </a:p>
        </p:txBody>
      </p:sp>
      <p:sp>
        <p:nvSpPr>
          <p:cNvPr id="95" name="Shape 95"/>
          <p:cNvSpPr/>
          <p:nvPr/>
        </p:nvSpPr>
        <p:spPr>
          <a:xfrm>
            <a:off x="3219025" y="140850"/>
            <a:ext cx="12372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 URI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3350" cy="509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291750" y="935525"/>
            <a:ext cx="714000" cy="5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URI</a:t>
            </a:r>
            <a:endParaRPr b="1"/>
          </a:p>
        </p:txBody>
      </p:sp>
      <p:sp>
        <p:nvSpPr>
          <p:cNvPr id="102" name="Shape 102"/>
          <p:cNvSpPr/>
          <p:nvPr/>
        </p:nvSpPr>
        <p:spPr>
          <a:xfrm>
            <a:off x="3219025" y="140850"/>
            <a:ext cx="12372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 URI</a:t>
            </a:r>
            <a:endParaRPr b="1"/>
          </a:p>
        </p:txBody>
      </p:sp>
      <p:sp>
        <p:nvSpPr>
          <p:cNvPr id="103" name="Shape 103"/>
          <p:cNvSpPr/>
          <p:nvPr/>
        </p:nvSpPr>
        <p:spPr>
          <a:xfrm>
            <a:off x="3793900" y="2959025"/>
            <a:ext cx="12372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Standards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3350" cy="509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291750" y="935525"/>
            <a:ext cx="714000" cy="5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URI</a:t>
            </a:r>
            <a:endParaRPr b="1"/>
          </a:p>
        </p:txBody>
      </p:sp>
      <p:sp>
        <p:nvSpPr>
          <p:cNvPr id="110" name="Shape 110"/>
          <p:cNvSpPr/>
          <p:nvPr/>
        </p:nvSpPr>
        <p:spPr>
          <a:xfrm>
            <a:off x="3219025" y="140850"/>
            <a:ext cx="12372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 URI</a:t>
            </a:r>
            <a:endParaRPr b="1"/>
          </a:p>
        </p:txBody>
      </p:sp>
      <p:sp>
        <p:nvSpPr>
          <p:cNvPr id="111" name="Shape 111"/>
          <p:cNvSpPr/>
          <p:nvPr/>
        </p:nvSpPr>
        <p:spPr>
          <a:xfrm>
            <a:off x="3793900" y="2959025"/>
            <a:ext cx="12372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Standards</a:t>
            </a:r>
            <a:endParaRPr b="1"/>
          </a:p>
        </p:txBody>
      </p:sp>
      <p:sp>
        <p:nvSpPr>
          <p:cNvPr id="112" name="Shape 112"/>
          <p:cNvSpPr/>
          <p:nvPr/>
        </p:nvSpPr>
        <p:spPr>
          <a:xfrm>
            <a:off x="3614350" y="4388950"/>
            <a:ext cx="20643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Links to other URIs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