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88" r:id="rId6"/>
    <p:sldId id="261" r:id="rId7"/>
    <p:sldId id="260" r:id="rId8"/>
    <p:sldId id="267" r:id="rId9"/>
    <p:sldId id="263" r:id="rId10"/>
    <p:sldId id="285" r:id="rId11"/>
    <p:sldId id="268" r:id="rId12"/>
    <p:sldId id="264" r:id="rId13"/>
    <p:sldId id="286" r:id="rId14"/>
    <p:sldId id="266" r:id="rId15"/>
    <p:sldId id="265" r:id="rId16"/>
    <p:sldId id="269" r:id="rId17"/>
    <p:sldId id="287" r:id="rId18"/>
    <p:sldId id="270" r:id="rId19"/>
    <p:sldId id="271" r:id="rId20"/>
    <p:sldId id="262" r:id="rId21"/>
    <p:sldId id="27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BAB"/>
    <a:srgbClr val="517D66"/>
    <a:srgbClr val="F3ECDC"/>
    <a:srgbClr val="DDD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26" y="234"/>
      </p:cViewPr>
      <p:guideLst>
        <p:guide orient="horz" pos="2152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B59-DDCE-4407-A9A7-5DEC1073A26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6D37-EE30-4D20-B388-840C3EF5AA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B59-DDCE-4407-A9A7-5DEC1073A26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6D37-EE30-4D20-B388-840C3EF5AA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B59-DDCE-4407-A9A7-5DEC1073A26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6D37-EE30-4D20-B388-840C3EF5AA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B59-DDCE-4407-A9A7-5DEC1073A26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6D37-EE30-4D20-B388-840C3EF5AA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B59-DDCE-4407-A9A7-5DEC1073A26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6D37-EE30-4D20-B388-840C3EF5AA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B59-DDCE-4407-A9A7-5DEC1073A26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6D37-EE30-4D20-B388-840C3EF5AA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B59-DDCE-4407-A9A7-5DEC1073A26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6D37-EE30-4D20-B388-840C3EF5AA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B59-DDCE-4407-A9A7-5DEC1073A26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6D37-EE30-4D20-B388-840C3EF5AA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B59-DDCE-4407-A9A7-5DEC1073A26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6D37-EE30-4D20-B388-840C3EF5AA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B59-DDCE-4407-A9A7-5DEC1073A26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6D37-EE30-4D20-B388-840C3EF5AA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B59-DDCE-4407-A9A7-5DEC1073A26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6D37-EE30-4D20-B388-840C3EF5AA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9DB59-DDCE-4407-A9A7-5DEC1073A26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E6D37-EE30-4D20-B388-840C3EF5AA7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7841497" y="4464970"/>
            <a:ext cx="2871846" cy="603760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064346" y="1598939"/>
            <a:ext cx="1283369" cy="1283369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1461248" y="1148043"/>
            <a:ext cx="4561914" cy="4561914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13" name="文本框 216" descr="e7d195523061f1c066b07af569392582e34b383e870941e45A9F265A01B343BAB71AA68CCD0631A7B7DE1272822047E4CBFC978F0A03706D738F6232142EC909A232ED66B5EC504804C64D3B242CD4B53E0AD2028DF6673D8C1F7A2BF6CCCC3DA5555DE3218ADD8EC3D95E3091FFE3006E9DB5F99F7E96DBBA723F7C0A55F559937D6C9CBB17AF54679A6C20DD1F07A0"/>
          <p:cNvSpPr txBox="1"/>
          <p:nvPr/>
        </p:nvSpPr>
        <p:spPr>
          <a:xfrm>
            <a:off x="4194983" y="2043212"/>
            <a:ext cx="6667527" cy="1322070"/>
          </a:xfrm>
          <a:prstGeom prst="rect">
            <a:avLst/>
          </a:prstGeom>
          <a:noFill/>
          <a:effectLst>
            <a:outerShdw blurRad="63500" dist="38100" sx="102000" sy="102000" algn="ctr" rotWithShape="0">
              <a:srgbClr val="FF9475">
                <a:alpha val="56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8000" b="1" dirty="0" smtClean="0">
                <a:ln w="22225">
                  <a:noFill/>
                </a:ln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WildLand</a:t>
            </a:r>
            <a:endParaRPr lang="en-US" altLang="zh-CN" sz="8000" b="1" dirty="0" smtClean="0">
              <a:ln w="22225">
                <a:noFill/>
              </a:ln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218" descr="e7d195523061f1c066b07af569392582e34b383e870941e45A9F265A01B343BAB71AA68CCD0631A7B7DE1272822047E4CBFC978F0A03706D738F6232142EC909A232ED66B5EC504804C64D3B242CD4B53E0AD2028DF6673D8C1F7A2BF6CCCC3DA5555DE3218ADD8EC3D95E3091FFE3006E9DB5F99F7E96DBBA723F7C0A55F559937D6C9CBB17AF54679A6C20DD1F07A0"/>
          <p:cNvSpPr txBox="1"/>
          <p:nvPr/>
        </p:nvSpPr>
        <p:spPr>
          <a:xfrm>
            <a:off x="4275455" y="3562985"/>
            <a:ext cx="6521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+mn-ea"/>
                <a:sym typeface="+mn-lt"/>
              </a:rPr>
              <a:t>FINAL PRESENT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+mn-ea"/>
                <a:sym typeface="+mn-lt"/>
              </a:rPr>
              <a:t>ATI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+mn-ea"/>
                <a:sym typeface="+mn-lt"/>
              </a:rPr>
              <a:t>ON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cs typeface="+mn-ea"/>
              <a:sym typeface="+mn-lt"/>
            </a:endParaRPr>
          </a:p>
        </p:txBody>
      </p:sp>
      <p:sp>
        <p:nvSpPr>
          <p:cNvPr id="15" name="文本框 219" descr="e7d195523061f1c066b07af569392582e34b383e870941e45A9F265A01B343BAB71AA68CCD0631A7B7DE1272822047E4CBFC978F0A03706D738F6232142EC909A232ED66B5EC504804C64D3B242CD4B53E0AD2028DF6673D8C1F7A2BF6CCCC3DA5555DE3218ADD8EC3D95E3091FFE3006E9DB5F99F7E96DBBA723F7C0A55F559937D6C9CBB17AF54679A6C20DD1F07A0"/>
          <p:cNvSpPr txBox="1"/>
          <p:nvPr/>
        </p:nvSpPr>
        <p:spPr>
          <a:xfrm>
            <a:off x="8094980" y="4610735"/>
            <a:ext cx="2399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group 21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7" name="Прямоугольник 12" descr="e7d195523061f1c066b07af569392582e34b383e870941e45A9F265A01B343BAB71AA68CCD0631A7B7DE1272822047E4CBFC978F0A03706D738F6232142EC909A232ED66B5EC504804C64D3B242CD4B53E0AD2028DF6673D47EC1E30610292D8E2058E2F8B53329E0512E8E0C23188933428567736AE76AA5C30ED7E0C7F0A9488EF7B18B2C3557FD6798D51894ED445"/>
          <p:cNvSpPr/>
          <p:nvPr/>
        </p:nvSpPr>
        <p:spPr>
          <a:xfrm>
            <a:off x="5431570" y="1650339"/>
            <a:ext cx="5541231" cy="4464775"/>
          </a:xfrm>
          <a:prstGeom prst="rect">
            <a:avLst/>
          </a:prstGeom>
          <a:solidFill>
            <a:srgbClr val="517D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2F2F2"/>
              </a:solidFill>
              <a:sym typeface="+mn-lt"/>
            </a:endParaRPr>
          </a:p>
        </p:txBody>
      </p:sp>
      <p:sp>
        <p:nvSpPr>
          <p:cNvPr id="8" name="Прямоугольник 5" descr="e7d195523061f1c066b07af569392582e34b383e870941e45A9F265A01B343BAB71AA68CCD0631A7B7DE1272822047E4CBFC978F0A03706D738F6232142EC909A232ED66B5EC504804C64D3B242CD4B53E0AD2028DF6673D47EC1E30610292D8E2058E2F8B53329E0512E8E0C23188933428567736AE76AA5C30ED7E0C7F0A9488EF7B18B2C3557FD6798D51894ED445"/>
          <p:cNvSpPr/>
          <p:nvPr/>
        </p:nvSpPr>
        <p:spPr>
          <a:xfrm>
            <a:off x="5870710" y="1967333"/>
            <a:ext cx="2124577" cy="1863367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3" name="Прямоугольник 5" descr="e7d195523061f1c066b07af569392582e34b383e870941e45A9F265A01B343BAB71AA68CCD0631A7B7DE1272822047E4CBFC978F0A03706D738F6232142EC909A232ED66B5EC504804C64D3B242CD4B53E0AD2028DF6673D47EC1E30610292D8E2058E2F8B53329E0512E8E0C23188933428567736AE76AA5C30ED7E0C7F0A9488EF7B18B2C3557FD6798D51894ED445"/>
          <p:cNvSpPr/>
          <p:nvPr/>
        </p:nvSpPr>
        <p:spPr>
          <a:xfrm>
            <a:off x="8445614" y="3936921"/>
            <a:ext cx="2124577" cy="186336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4" name="Shape 2632" descr="e7d195523061f1c066b07af569392582e34b383e870941e45A9F265A01B343BAB71AA68CCD0631A7B7DE1272822047E4CBFC978F0A03706D738F6232142EC909A232ED66B5EC504804C64D3B242CD4B53E0AD2028DF6673D47EC1E30610292D8E2058E2F8B53329E0512E8E0C23188933428567736AE76AA5C30ED7E0C7F0A9488EF7B18B2C3557FD6798D51894ED445"/>
          <p:cNvSpPr/>
          <p:nvPr/>
        </p:nvSpPr>
        <p:spPr>
          <a:xfrm>
            <a:off x="5920230" y="4147694"/>
            <a:ext cx="427228" cy="522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ctr"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30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 Narrow" panose="020B0606020202030204" pitchFamily="34" charset="0"/>
              <a:ea typeface="Source Sans Pro Light" charset="0"/>
              <a:cs typeface="Source Sans Pro Light" charset="0"/>
              <a:sym typeface="Gill Sans" panose="020B0502020104020203"/>
            </a:endParaRPr>
          </a:p>
        </p:txBody>
      </p:sp>
      <p:sp>
        <p:nvSpPr>
          <p:cNvPr id="15" name="Shape 2563" descr="e7d195523061f1c066b07af569392582e34b383e870941e45A9F265A01B343BAB71AA68CCD0631A7B7DE1272822047E4CBFC978F0A03706D738F6232142EC909A232ED66B5EC504804C64D3B242CD4B53E0AD2028DF6673D47EC1E30610292D8E2058E2F8B53329E0512E8E0C23188933428567736AE76AA5C30ED7E0C7F0A9488EF7B18B2C3557FD6798D51894ED445"/>
          <p:cNvSpPr/>
          <p:nvPr/>
        </p:nvSpPr>
        <p:spPr>
          <a:xfrm>
            <a:off x="8524497" y="2043362"/>
            <a:ext cx="424309" cy="424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r"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30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 Narrow" panose="020B0606020202030204" pitchFamily="34" charset="0"/>
              <a:ea typeface="Source Sans Pro Light" charset="0"/>
              <a:cs typeface="Source Sans Pro Light" charset="0"/>
              <a:sym typeface="Gill Sans" panose="020B0502020104020203"/>
            </a:endParaRPr>
          </a:p>
        </p:txBody>
      </p:sp>
      <p:sp>
        <p:nvSpPr>
          <p:cNvPr id="16" name="文本框 7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5870710" y="4796157"/>
            <a:ext cx="1316043" cy="345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100" b="1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7" name="文本框 74"/>
          <p:cNvSpPr txBox="1"/>
          <p:nvPr/>
        </p:nvSpPr>
        <p:spPr>
          <a:xfrm>
            <a:off x="5870711" y="5185278"/>
            <a:ext cx="1650442" cy="65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05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7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8445614" y="2634948"/>
            <a:ext cx="1316043" cy="345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100" b="1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9" name="文本框 74"/>
          <p:cNvSpPr txBox="1"/>
          <p:nvPr/>
        </p:nvSpPr>
        <p:spPr>
          <a:xfrm>
            <a:off x="8445615" y="3024069"/>
            <a:ext cx="1650442" cy="65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05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文本框 98"/>
          <p:cNvSpPr txBox="1"/>
          <p:nvPr/>
        </p:nvSpPr>
        <p:spPr>
          <a:xfrm>
            <a:off x="1421965" y="2670718"/>
            <a:ext cx="2991243" cy="2470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。点击此处输入您的文本内容，文字条理清晰，简洁明了，字体为微软雅黑</a:t>
            </a: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点击此处输入您的文本内容，文字条理清晰，简洁明了，字体为微软雅黑。点击此处输入您的文本内容，文字条理清晰，简洁明了，字体为微软雅黑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72826" y="869239"/>
            <a:ext cx="3459046" cy="349472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文本框 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4553199" y="543354"/>
            <a:ext cx="3072902" cy="584775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工作成果展示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7" name="Google Shape;1410;p67"/>
          <p:cNvSpPr/>
          <p:nvPr/>
        </p:nvSpPr>
        <p:spPr>
          <a:xfrm rot="10800000" flipH="1">
            <a:off x="6193573" y="2816062"/>
            <a:ext cx="2019484" cy="2714383"/>
          </a:xfrm>
          <a:prstGeom prst="round2SameRect">
            <a:avLst>
              <a:gd name="adj1" fmla="val 5396"/>
              <a:gd name="adj2" fmla="val 0"/>
            </a:avLst>
          </a:prstGeom>
          <a:solidFill>
            <a:srgbClr val="F3DB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1411;p67"/>
          <p:cNvSpPr/>
          <p:nvPr/>
        </p:nvSpPr>
        <p:spPr>
          <a:xfrm rot="10800000" flipH="1">
            <a:off x="8420896" y="2816062"/>
            <a:ext cx="2019479" cy="2714383"/>
          </a:xfrm>
          <a:prstGeom prst="round2SameRect">
            <a:avLst>
              <a:gd name="adj1" fmla="val 5556"/>
              <a:gd name="adj2" fmla="val 0"/>
            </a:avLst>
          </a:prstGeom>
          <a:solidFill>
            <a:srgbClr val="F3DB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412;p67"/>
          <p:cNvSpPr/>
          <p:nvPr/>
        </p:nvSpPr>
        <p:spPr>
          <a:xfrm rot="10800000" flipH="1">
            <a:off x="1738927" y="2816062"/>
            <a:ext cx="2019479" cy="2714383"/>
          </a:xfrm>
          <a:prstGeom prst="round2SameRect">
            <a:avLst>
              <a:gd name="adj1" fmla="val 5874"/>
              <a:gd name="adj2" fmla="val 0"/>
            </a:avLst>
          </a:prstGeom>
          <a:solidFill>
            <a:srgbClr val="F3DB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13;p67"/>
          <p:cNvSpPr/>
          <p:nvPr/>
        </p:nvSpPr>
        <p:spPr>
          <a:xfrm rot="10800000" flipH="1">
            <a:off x="3966250" y="2816062"/>
            <a:ext cx="2019479" cy="2714383"/>
          </a:xfrm>
          <a:prstGeom prst="round2SameRect">
            <a:avLst>
              <a:gd name="adj1" fmla="val 6301"/>
              <a:gd name="adj2" fmla="val 0"/>
            </a:avLst>
          </a:prstGeom>
          <a:solidFill>
            <a:srgbClr val="F3DB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1417;p67"/>
          <p:cNvSpPr/>
          <p:nvPr/>
        </p:nvSpPr>
        <p:spPr>
          <a:xfrm>
            <a:off x="6193579" y="2010740"/>
            <a:ext cx="2019479" cy="745602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17D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1420;p67"/>
          <p:cNvSpPr/>
          <p:nvPr/>
        </p:nvSpPr>
        <p:spPr>
          <a:xfrm>
            <a:off x="8420891" y="2010741"/>
            <a:ext cx="2019479" cy="745602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17D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1423;p67"/>
          <p:cNvSpPr/>
          <p:nvPr/>
        </p:nvSpPr>
        <p:spPr>
          <a:xfrm>
            <a:off x="1738925" y="2010740"/>
            <a:ext cx="2019479" cy="745602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17D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1426;p67"/>
          <p:cNvSpPr/>
          <p:nvPr/>
        </p:nvSpPr>
        <p:spPr>
          <a:xfrm>
            <a:off x="3966238" y="2010740"/>
            <a:ext cx="2019479" cy="745602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17D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7" name="Google Shape;1427;p67"/>
          <p:cNvGrpSpPr/>
          <p:nvPr/>
        </p:nvGrpSpPr>
        <p:grpSpPr>
          <a:xfrm>
            <a:off x="2436177" y="3168498"/>
            <a:ext cx="624984" cy="669635"/>
            <a:chOff x="-42778750" y="2320125"/>
            <a:chExt cx="285125" cy="309375"/>
          </a:xfrm>
          <a:solidFill>
            <a:srgbClr val="517D66"/>
          </a:solidFill>
        </p:grpSpPr>
        <p:sp>
          <p:nvSpPr>
            <p:cNvPr id="28" name="Google Shape;1428;p67"/>
            <p:cNvSpPr/>
            <p:nvPr/>
          </p:nvSpPr>
          <p:spPr>
            <a:xfrm>
              <a:off x="-42778750" y="2320125"/>
              <a:ext cx="285125" cy="309375"/>
            </a:xfrm>
            <a:custGeom>
              <a:avLst/>
              <a:gdLst/>
              <a:ahLst/>
              <a:cxnLst/>
              <a:rect l="l" t="t" r="r" b="b"/>
              <a:pathLst>
                <a:path w="11405" h="12375" extrusionOk="0">
                  <a:moveTo>
                    <a:pt x="5654" y="815"/>
                  </a:moveTo>
                  <a:cubicBezTo>
                    <a:pt x="5920" y="815"/>
                    <a:pt x="6185" y="965"/>
                    <a:pt x="6459" y="1253"/>
                  </a:cubicBezTo>
                  <a:cubicBezTo>
                    <a:pt x="6711" y="1568"/>
                    <a:pt x="6963" y="1978"/>
                    <a:pt x="7120" y="2419"/>
                  </a:cubicBezTo>
                  <a:cubicBezTo>
                    <a:pt x="6616" y="2545"/>
                    <a:pt x="6144" y="2734"/>
                    <a:pt x="5671" y="2923"/>
                  </a:cubicBezTo>
                  <a:cubicBezTo>
                    <a:pt x="5198" y="2734"/>
                    <a:pt x="4726" y="2545"/>
                    <a:pt x="4190" y="2419"/>
                  </a:cubicBezTo>
                  <a:cubicBezTo>
                    <a:pt x="4348" y="2072"/>
                    <a:pt x="4568" y="1663"/>
                    <a:pt x="4789" y="1348"/>
                  </a:cubicBezTo>
                  <a:cubicBezTo>
                    <a:pt x="5083" y="988"/>
                    <a:pt x="5368" y="815"/>
                    <a:pt x="5654" y="815"/>
                  </a:cubicBezTo>
                  <a:close/>
                  <a:moveTo>
                    <a:pt x="3938" y="3238"/>
                  </a:moveTo>
                  <a:cubicBezTo>
                    <a:pt x="4159" y="3332"/>
                    <a:pt x="4411" y="3364"/>
                    <a:pt x="4600" y="3427"/>
                  </a:cubicBezTo>
                  <a:cubicBezTo>
                    <a:pt x="4285" y="3616"/>
                    <a:pt x="4033" y="3774"/>
                    <a:pt x="3781" y="3900"/>
                  </a:cubicBezTo>
                  <a:cubicBezTo>
                    <a:pt x="3844" y="3679"/>
                    <a:pt x="3907" y="3427"/>
                    <a:pt x="3938" y="3238"/>
                  </a:cubicBezTo>
                  <a:close/>
                  <a:moveTo>
                    <a:pt x="7341" y="3238"/>
                  </a:moveTo>
                  <a:cubicBezTo>
                    <a:pt x="7435" y="3490"/>
                    <a:pt x="7467" y="3711"/>
                    <a:pt x="7498" y="3963"/>
                  </a:cubicBezTo>
                  <a:cubicBezTo>
                    <a:pt x="7246" y="3805"/>
                    <a:pt x="6963" y="3616"/>
                    <a:pt x="6679" y="3490"/>
                  </a:cubicBezTo>
                  <a:cubicBezTo>
                    <a:pt x="6868" y="3364"/>
                    <a:pt x="7120" y="3301"/>
                    <a:pt x="7341" y="3238"/>
                  </a:cubicBezTo>
                  <a:close/>
                  <a:moveTo>
                    <a:pt x="2340" y="2993"/>
                  </a:moveTo>
                  <a:cubicBezTo>
                    <a:pt x="2618" y="2993"/>
                    <a:pt x="2897" y="3021"/>
                    <a:pt x="3151" y="3049"/>
                  </a:cubicBezTo>
                  <a:cubicBezTo>
                    <a:pt x="3025" y="3522"/>
                    <a:pt x="2899" y="3994"/>
                    <a:pt x="2867" y="4593"/>
                  </a:cubicBezTo>
                  <a:cubicBezTo>
                    <a:pt x="2457" y="4908"/>
                    <a:pt x="2048" y="5223"/>
                    <a:pt x="1670" y="5569"/>
                  </a:cubicBezTo>
                  <a:cubicBezTo>
                    <a:pt x="1040" y="4782"/>
                    <a:pt x="473" y="3616"/>
                    <a:pt x="1355" y="3175"/>
                  </a:cubicBezTo>
                  <a:cubicBezTo>
                    <a:pt x="1651" y="3036"/>
                    <a:pt x="1995" y="2993"/>
                    <a:pt x="2340" y="2993"/>
                  </a:cubicBezTo>
                  <a:close/>
                  <a:moveTo>
                    <a:pt x="8935" y="3013"/>
                  </a:moveTo>
                  <a:cubicBezTo>
                    <a:pt x="9678" y="3013"/>
                    <a:pt x="10397" y="3218"/>
                    <a:pt x="10397" y="3868"/>
                  </a:cubicBezTo>
                  <a:cubicBezTo>
                    <a:pt x="10397" y="4435"/>
                    <a:pt x="9956" y="5097"/>
                    <a:pt x="9609" y="5569"/>
                  </a:cubicBezTo>
                  <a:cubicBezTo>
                    <a:pt x="9294" y="5254"/>
                    <a:pt x="8884" y="4908"/>
                    <a:pt x="8412" y="4593"/>
                  </a:cubicBezTo>
                  <a:cubicBezTo>
                    <a:pt x="8349" y="4089"/>
                    <a:pt x="8254" y="3553"/>
                    <a:pt x="8160" y="3080"/>
                  </a:cubicBezTo>
                  <a:cubicBezTo>
                    <a:pt x="8400" y="3039"/>
                    <a:pt x="8669" y="3013"/>
                    <a:pt x="8935" y="3013"/>
                  </a:cubicBezTo>
                  <a:close/>
                  <a:moveTo>
                    <a:pt x="8538" y="5695"/>
                  </a:moveTo>
                  <a:cubicBezTo>
                    <a:pt x="8727" y="5853"/>
                    <a:pt x="8884" y="6010"/>
                    <a:pt x="9042" y="6168"/>
                  </a:cubicBezTo>
                  <a:cubicBezTo>
                    <a:pt x="8884" y="6325"/>
                    <a:pt x="8695" y="6483"/>
                    <a:pt x="8538" y="6640"/>
                  </a:cubicBezTo>
                  <a:lnTo>
                    <a:pt x="8538" y="5695"/>
                  </a:lnTo>
                  <a:close/>
                  <a:moveTo>
                    <a:pt x="2741" y="5727"/>
                  </a:moveTo>
                  <a:lnTo>
                    <a:pt x="2741" y="6672"/>
                  </a:lnTo>
                  <a:cubicBezTo>
                    <a:pt x="2552" y="6514"/>
                    <a:pt x="2394" y="6357"/>
                    <a:pt x="2237" y="6199"/>
                  </a:cubicBezTo>
                  <a:cubicBezTo>
                    <a:pt x="2426" y="6010"/>
                    <a:pt x="2583" y="5884"/>
                    <a:pt x="2741" y="5727"/>
                  </a:cubicBezTo>
                  <a:close/>
                  <a:moveTo>
                    <a:pt x="5671" y="3837"/>
                  </a:moveTo>
                  <a:cubicBezTo>
                    <a:pt x="6364" y="4152"/>
                    <a:pt x="7026" y="4561"/>
                    <a:pt x="7656" y="5002"/>
                  </a:cubicBezTo>
                  <a:cubicBezTo>
                    <a:pt x="7750" y="5821"/>
                    <a:pt x="7750" y="6609"/>
                    <a:pt x="7656" y="7334"/>
                  </a:cubicBezTo>
                  <a:cubicBezTo>
                    <a:pt x="7026" y="7775"/>
                    <a:pt x="6364" y="8184"/>
                    <a:pt x="5671" y="8531"/>
                  </a:cubicBezTo>
                  <a:cubicBezTo>
                    <a:pt x="4946" y="8216"/>
                    <a:pt x="4285" y="7806"/>
                    <a:pt x="3655" y="7334"/>
                  </a:cubicBezTo>
                  <a:cubicBezTo>
                    <a:pt x="3560" y="6609"/>
                    <a:pt x="3560" y="5821"/>
                    <a:pt x="3655" y="5002"/>
                  </a:cubicBezTo>
                  <a:cubicBezTo>
                    <a:pt x="3970" y="4782"/>
                    <a:pt x="4285" y="4593"/>
                    <a:pt x="4631" y="4404"/>
                  </a:cubicBezTo>
                  <a:cubicBezTo>
                    <a:pt x="4978" y="4183"/>
                    <a:pt x="5356" y="3994"/>
                    <a:pt x="5671" y="3837"/>
                  </a:cubicBezTo>
                  <a:close/>
                  <a:moveTo>
                    <a:pt x="3781" y="8436"/>
                  </a:moveTo>
                  <a:lnTo>
                    <a:pt x="3781" y="8436"/>
                  </a:lnTo>
                  <a:cubicBezTo>
                    <a:pt x="3907" y="8531"/>
                    <a:pt x="4033" y="8594"/>
                    <a:pt x="4222" y="8688"/>
                  </a:cubicBezTo>
                  <a:cubicBezTo>
                    <a:pt x="4241" y="8641"/>
                    <a:pt x="4248" y="8625"/>
                    <a:pt x="4250" y="8625"/>
                  </a:cubicBezTo>
                  <a:lnTo>
                    <a:pt x="4250" y="8625"/>
                  </a:lnTo>
                  <a:cubicBezTo>
                    <a:pt x="4252" y="8625"/>
                    <a:pt x="4233" y="8679"/>
                    <a:pt x="4225" y="8690"/>
                  </a:cubicBezTo>
                  <a:lnTo>
                    <a:pt x="4225" y="8690"/>
                  </a:lnTo>
                  <a:cubicBezTo>
                    <a:pt x="4224" y="8689"/>
                    <a:pt x="4223" y="8689"/>
                    <a:pt x="4222" y="8688"/>
                  </a:cubicBezTo>
                  <a:lnTo>
                    <a:pt x="4222" y="8688"/>
                  </a:lnTo>
                  <a:cubicBezTo>
                    <a:pt x="4222" y="8691"/>
                    <a:pt x="4222" y="8692"/>
                    <a:pt x="4223" y="8692"/>
                  </a:cubicBezTo>
                  <a:cubicBezTo>
                    <a:pt x="4223" y="8692"/>
                    <a:pt x="4224" y="8691"/>
                    <a:pt x="4225" y="8690"/>
                  </a:cubicBezTo>
                  <a:lnTo>
                    <a:pt x="4225" y="8690"/>
                  </a:lnTo>
                  <a:cubicBezTo>
                    <a:pt x="4350" y="8753"/>
                    <a:pt x="4475" y="8846"/>
                    <a:pt x="4631" y="8909"/>
                  </a:cubicBezTo>
                  <a:cubicBezTo>
                    <a:pt x="4411" y="9003"/>
                    <a:pt x="4159" y="9066"/>
                    <a:pt x="3970" y="9129"/>
                  </a:cubicBezTo>
                  <a:cubicBezTo>
                    <a:pt x="3907" y="8909"/>
                    <a:pt x="3844" y="8688"/>
                    <a:pt x="3781" y="8436"/>
                  </a:cubicBezTo>
                  <a:close/>
                  <a:moveTo>
                    <a:pt x="7498" y="8499"/>
                  </a:moveTo>
                  <a:cubicBezTo>
                    <a:pt x="7467" y="8688"/>
                    <a:pt x="7435" y="8909"/>
                    <a:pt x="7341" y="9161"/>
                  </a:cubicBezTo>
                  <a:cubicBezTo>
                    <a:pt x="7120" y="9066"/>
                    <a:pt x="6868" y="9035"/>
                    <a:pt x="6679" y="8972"/>
                  </a:cubicBezTo>
                  <a:cubicBezTo>
                    <a:pt x="6994" y="8814"/>
                    <a:pt x="7278" y="8625"/>
                    <a:pt x="7498" y="8499"/>
                  </a:cubicBezTo>
                  <a:close/>
                  <a:moveTo>
                    <a:pt x="1638" y="6798"/>
                  </a:moveTo>
                  <a:cubicBezTo>
                    <a:pt x="1985" y="7145"/>
                    <a:pt x="2394" y="7491"/>
                    <a:pt x="2836" y="7775"/>
                  </a:cubicBezTo>
                  <a:cubicBezTo>
                    <a:pt x="2899" y="8279"/>
                    <a:pt x="2993" y="8814"/>
                    <a:pt x="3088" y="9287"/>
                  </a:cubicBezTo>
                  <a:cubicBezTo>
                    <a:pt x="2848" y="9347"/>
                    <a:pt x="2583" y="9369"/>
                    <a:pt x="2309" y="9369"/>
                  </a:cubicBezTo>
                  <a:cubicBezTo>
                    <a:pt x="2150" y="9369"/>
                    <a:pt x="1989" y="9361"/>
                    <a:pt x="1827" y="9350"/>
                  </a:cubicBezTo>
                  <a:cubicBezTo>
                    <a:pt x="1103" y="9224"/>
                    <a:pt x="725" y="8846"/>
                    <a:pt x="945" y="8090"/>
                  </a:cubicBezTo>
                  <a:cubicBezTo>
                    <a:pt x="1040" y="7649"/>
                    <a:pt x="1323" y="7239"/>
                    <a:pt x="1638" y="6798"/>
                  </a:cubicBezTo>
                  <a:close/>
                  <a:moveTo>
                    <a:pt x="9641" y="6830"/>
                  </a:moveTo>
                  <a:cubicBezTo>
                    <a:pt x="9987" y="7271"/>
                    <a:pt x="10428" y="7932"/>
                    <a:pt x="10428" y="8531"/>
                  </a:cubicBezTo>
                  <a:cubicBezTo>
                    <a:pt x="10405" y="9192"/>
                    <a:pt x="9707" y="9391"/>
                    <a:pt x="8988" y="9391"/>
                  </a:cubicBezTo>
                  <a:cubicBezTo>
                    <a:pt x="8713" y="9391"/>
                    <a:pt x="8435" y="9362"/>
                    <a:pt x="8191" y="9318"/>
                  </a:cubicBezTo>
                  <a:cubicBezTo>
                    <a:pt x="8286" y="8846"/>
                    <a:pt x="8412" y="8373"/>
                    <a:pt x="8443" y="7806"/>
                  </a:cubicBezTo>
                  <a:cubicBezTo>
                    <a:pt x="8853" y="7491"/>
                    <a:pt x="9294" y="7176"/>
                    <a:pt x="9641" y="6830"/>
                  </a:cubicBezTo>
                  <a:close/>
                  <a:moveTo>
                    <a:pt x="5671" y="9444"/>
                  </a:moveTo>
                  <a:cubicBezTo>
                    <a:pt x="6144" y="9633"/>
                    <a:pt x="6616" y="9822"/>
                    <a:pt x="7120" y="9948"/>
                  </a:cubicBezTo>
                  <a:cubicBezTo>
                    <a:pt x="6868" y="10453"/>
                    <a:pt x="6522" y="11177"/>
                    <a:pt x="6049" y="11429"/>
                  </a:cubicBezTo>
                  <a:cubicBezTo>
                    <a:pt x="5909" y="11527"/>
                    <a:pt x="5782" y="11569"/>
                    <a:pt x="5659" y="11569"/>
                  </a:cubicBezTo>
                  <a:cubicBezTo>
                    <a:pt x="5504" y="11569"/>
                    <a:pt x="5356" y="11503"/>
                    <a:pt x="5198" y="11398"/>
                  </a:cubicBezTo>
                  <a:cubicBezTo>
                    <a:pt x="4757" y="11083"/>
                    <a:pt x="4411" y="10453"/>
                    <a:pt x="4222" y="9948"/>
                  </a:cubicBezTo>
                  <a:cubicBezTo>
                    <a:pt x="4694" y="9822"/>
                    <a:pt x="5198" y="9633"/>
                    <a:pt x="5671" y="9444"/>
                  </a:cubicBezTo>
                  <a:close/>
                  <a:moveTo>
                    <a:pt x="5689" y="1"/>
                  </a:moveTo>
                  <a:cubicBezTo>
                    <a:pt x="5142" y="1"/>
                    <a:pt x="4663" y="283"/>
                    <a:pt x="4285" y="686"/>
                  </a:cubicBezTo>
                  <a:cubicBezTo>
                    <a:pt x="3907" y="1127"/>
                    <a:pt x="3623" y="1663"/>
                    <a:pt x="3434" y="2261"/>
                  </a:cubicBezTo>
                  <a:cubicBezTo>
                    <a:pt x="3054" y="2197"/>
                    <a:pt x="2712" y="2168"/>
                    <a:pt x="2405" y="2168"/>
                  </a:cubicBezTo>
                  <a:cubicBezTo>
                    <a:pt x="753" y="2168"/>
                    <a:pt x="126" y="3018"/>
                    <a:pt x="126" y="3868"/>
                  </a:cubicBezTo>
                  <a:cubicBezTo>
                    <a:pt x="126" y="4687"/>
                    <a:pt x="630" y="5538"/>
                    <a:pt x="1166" y="6168"/>
                  </a:cubicBezTo>
                  <a:cubicBezTo>
                    <a:pt x="788" y="6640"/>
                    <a:pt x="441" y="7176"/>
                    <a:pt x="221" y="7775"/>
                  </a:cubicBezTo>
                  <a:cubicBezTo>
                    <a:pt x="0" y="8499"/>
                    <a:pt x="126" y="9224"/>
                    <a:pt x="693" y="9696"/>
                  </a:cubicBezTo>
                  <a:cubicBezTo>
                    <a:pt x="1155" y="10078"/>
                    <a:pt x="1784" y="10204"/>
                    <a:pt x="2416" y="10204"/>
                  </a:cubicBezTo>
                  <a:cubicBezTo>
                    <a:pt x="2775" y="10204"/>
                    <a:pt x="3135" y="10163"/>
                    <a:pt x="3466" y="10106"/>
                  </a:cubicBezTo>
                  <a:lnTo>
                    <a:pt x="3812" y="10925"/>
                  </a:lnTo>
                  <a:cubicBezTo>
                    <a:pt x="4442" y="12059"/>
                    <a:pt x="5135" y="12374"/>
                    <a:pt x="5702" y="12374"/>
                  </a:cubicBezTo>
                  <a:cubicBezTo>
                    <a:pt x="6837" y="12374"/>
                    <a:pt x="7593" y="11177"/>
                    <a:pt x="8002" y="10106"/>
                  </a:cubicBezTo>
                  <a:cubicBezTo>
                    <a:pt x="8317" y="10159"/>
                    <a:pt x="8660" y="10194"/>
                    <a:pt x="9004" y="10194"/>
                  </a:cubicBezTo>
                  <a:cubicBezTo>
                    <a:pt x="9690" y="10194"/>
                    <a:pt x="10376" y="10054"/>
                    <a:pt x="10838" y="9633"/>
                  </a:cubicBezTo>
                  <a:cubicBezTo>
                    <a:pt x="11310" y="9161"/>
                    <a:pt x="11373" y="8531"/>
                    <a:pt x="11216" y="7901"/>
                  </a:cubicBezTo>
                  <a:cubicBezTo>
                    <a:pt x="10995" y="7302"/>
                    <a:pt x="10617" y="6703"/>
                    <a:pt x="10208" y="6199"/>
                  </a:cubicBezTo>
                  <a:cubicBezTo>
                    <a:pt x="10838" y="5443"/>
                    <a:pt x="11405" y="4435"/>
                    <a:pt x="11184" y="3490"/>
                  </a:cubicBezTo>
                  <a:cubicBezTo>
                    <a:pt x="10995" y="2765"/>
                    <a:pt x="10397" y="2387"/>
                    <a:pt x="9641" y="2230"/>
                  </a:cubicBezTo>
                  <a:cubicBezTo>
                    <a:pt x="9406" y="2175"/>
                    <a:pt x="9153" y="2150"/>
                    <a:pt x="8895" y="2150"/>
                  </a:cubicBezTo>
                  <a:cubicBezTo>
                    <a:pt x="8565" y="2150"/>
                    <a:pt x="8226" y="2191"/>
                    <a:pt x="7908" y="2261"/>
                  </a:cubicBezTo>
                  <a:cubicBezTo>
                    <a:pt x="7593" y="1348"/>
                    <a:pt x="6994" y="340"/>
                    <a:pt x="6112" y="56"/>
                  </a:cubicBezTo>
                  <a:cubicBezTo>
                    <a:pt x="5967" y="18"/>
                    <a:pt x="5826" y="1"/>
                    <a:pt x="56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1429;p67"/>
            <p:cNvSpPr/>
            <p:nvPr/>
          </p:nvSpPr>
          <p:spPr>
            <a:xfrm>
              <a:off x="-42667700" y="2443600"/>
              <a:ext cx="62250" cy="61475"/>
            </a:xfrm>
            <a:custGeom>
              <a:avLst/>
              <a:gdLst/>
              <a:ahLst/>
              <a:cxnLst/>
              <a:rect l="l" t="t" r="r" b="b"/>
              <a:pathLst>
                <a:path w="2490" h="2459" extrusionOk="0">
                  <a:moveTo>
                    <a:pt x="1249" y="858"/>
                  </a:moveTo>
                  <a:cubicBezTo>
                    <a:pt x="1468" y="858"/>
                    <a:pt x="1639" y="1027"/>
                    <a:pt x="1639" y="1260"/>
                  </a:cubicBezTo>
                  <a:cubicBezTo>
                    <a:pt x="1607" y="1418"/>
                    <a:pt x="1481" y="1575"/>
                    <a:pt x="1323" y="1670"/>
                  </a:cubicBezTo>
                  <a:cubicBezTo>
                    <a:pt x="1285" y="1681"/>
                    <a:pt x="1248" y="1686"/>
                    <a:pt x="1211" y="1686"/>
                  </a:cubicBezTo>
                  <a:cubicBezTo>
                    <a:pt x="1040" y="1686"/>
                    <a:pt x="897" y="1569"/>
                    <a:pt x="819" y="1386"/>
                  </a:cubicBezTo>
                  <a:cubicBezTo>
                    <a:pt x="756" y="1134"/>
                    <a:pt x="851" y="945"/>
                    <a:pt x="1103" y="882"/>
                  </a:cubicBezTo>
                  <a:cubicBezTo>
                    <a:pt x="1153" y="866"/>
                    <a:pt x="1202" y="858"/>
                    <a:pt x="1249" y="858"/>
                  </a:cubicBezTo>
                  <a:close/>
                  <a:moveTo>
                    <a:pt x="1229" y="0"/>
                  </a:moveTo>
                  <a:cubicBezTo>
                    <a:pt x="567" y="0"/>
                    <a:pt x="0" y="567"/>
                    <a:pt x="0" y="1229"/>
                  </a:cubicBezTo>
                  <a:cubicBezTo>
                    <a:pt x="0" y="1874"/>
                    <a:pt x="509" y="2459"/>
                    <a:pt x="1177" y="2459"/>
                  </a:cubicBezTo>
                  <a:cubicBezTo>
                    <a:pt x="1194" y="2459"/>
                    <a:pt x="1211" y="2458"/>
                    <a:pt x="1229" y="2458"/>
                  </a:cubicBezTo>
                  <a:cubicBezTo>
                    <a:pt x="1891" y="2458"/>
                    <a:pt x="2489" y="1891"/>
                    <a:pt x="2489" y="1229"/>
                  </a:cubicBezTo>
                  <a:cubicBezTo>
                    <a:pt x="2426" y="567"/>
                    <a:pt x="1891" y="0"/>
                    <a:pt x="12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" name="Google Shape;1430;p67"/>
          <p:cNvSpPr/>
          <p:nvPr/>
        </p:nvSpPr>
        <p:spPr>
          <a:xfrm>
            <a:off x="9096488" y="3169684"/>
            <a:ext cx="668290" cy="667263"/>
          </a:xfrm>
          <a:custGeom>
            <a:avLst/>
            <a:gdLst/>
            <a:ahLst/>
            <a:cxnLst/>
            <a:rect l="l" t="t" r="r" b="b"/>
            <a:pathLst>
              <a:path w="12572" h="12660" extrusionOk="0">
                <a:moveTo>
                  <a:pt x="2773" y="840"/>
                </a:moveTo>
                <a:cubicBezTo>
                  <a:pt x="3025" y="840"/>
                  <a:pt x="3183" y="1061"/>
                  <a:pt x="3183" y="1250"/>
                </a:cubicBezTo>
                <a:lnTo>
                  <a:pt x="3183" y="2888"/>
                </a:lnTo>
                <a:cubicBezTo>
                  <a:pt x="3183" y="3140"/>
                  <a:pt x="2962" y="3298"/>
                  <a:pt x="2773" y="3298"/>
                </a:cubicBezTo>
                <a:cubicBezTo>
                  <a:pt x="2553" y="3298"/>
                  <a:pt x="2395" y="3109"/>
                  <a:pt x="2332" y="2888"/>
                </a:cubicBezTo>
                <a:lnTo>
                  <a:pt x="2332" y="1250"/>
                </a:lnTo>
                <a:cubicBezTo>
                  <a:pt x="2332" y="998"/>
                  <a:pt x="2553" y="840"/>
                  <a:pt x="2773" y="840"/>
                </a:cubicBezTo>
                <a:close/>
                <a:moveTo>
                  <a:pt x="9673" y="840"/>
                </a:moveTo>
                <a:cubicBezTo>
                  <a:pt x="9925" y="840"/>
                  <a:pt x="10082" y="1061"/>
                  <a:pt x="10082" y="1250"/>
                </a:cubicBezTo>
                <a:lnTo>
                  <a:pt x="10082" y="2888"/>
                </a:lnTo>
                <a:cubicBezTo>
                  <a:pt x="10082" y="3140"/>
                  <a:pt x="9862" y="3298"/>
                  <a:pt x="9673" y="3298"/>
                </a:cubicBezTo>
                <a:cubicBezTo>
                  <a:pt x="9452" y="3298"/>
                  <a:pt x="9295" y="3109"/>
                  <a:pt x="9232" y="2888"/>
                </a:cubicBezTo>
                <a:lnTo>
                  <a:pt x="9232" y="1250"/>
                </a:lnTo>
                <a:cubicBezTo>
                  <a:pt x="9232" y="998"/>
                  <a:pt x="9452" y="840"/>
                  <a:pt x="9673" y="840"/>
                </a:cubicBezTo>
                <a:close/>
                <a:moveTo>
                  <a:pt x="11374" y="2479"/>
                </a:moveTo>
                <a:cubicBezTo>
                  <a:pt x="11469" y="2479"/>
                  <a:pt x="11595" y="2542"/>
                  <a:pt x="11689" y="2668"/>
                </a:cubicBezTo>
                <a:cubicBezTo>
                  <a:pt x="11752" y="2794"/>
                  <a:pt x="11721" y="2857"/>
                  <a:pt x="11721" y="2983"/>
                </a:cubicBezTo>
                <a:lnTo>
                  <a:pt x="11721" y="4936"/>
                </a:lnTo>
                <a:lnTo>
                  <a:pt x="694" y="4936"/>
                </a:lnTo>
                <a:lnTo>
                  <a:pt x="694" y="2983"/>
                </a:lnTo>
                <a:cubicBezTo>
                  <a:pt x="694" y="2857"/>
                  <a:pt x="694" y="2794"/>
                  <a:pt x="725" y="2668"/>
                </a:cubicBezTo>
                <a:cubicBezTo>
                  <a:pt x="820" y="2542"/>
                  <a:pt x="946" y="2479"/>
                  <a:pt x="1040" y="2479"/>
                </a:cubicBezTo>
                <a:lnTo>
                  <a:pt x="1513" y="2479"/>
                </a:lnTo>
                <a:lnTo>
                  <a:pt x="1513" y="2888"/>
                </a:lnTo>
                <a:cubicBezTo>
                  <a:pt x="1513" y="3614"/>
                  <a:pt x="2132" y="4133"/>
                  <a:pt x="2803" y="4133"/>
                </a:cubicBezTo>
                <a:cubicBezTo>
                  <a:pt x="2919" y="4133"/>
                  <a:pt x="3036" y="4118"/>
                  <a:pt x="3151" y="4085"/>
                </a:cubicBezTo>
                <a:cubicBezTo>
                  <a:pt x="3655" y="3928"/>
                  <a:pt x="4002" y="3455"/>
                  <a:pt x="4002" y="2888"/>
                </a:cubicBezTo>
                <a:lnTo>
                  <a:pt x="4002" y="2479"/>
                </a:lnTo>
                <a:lnTo>
                  <a:pt x="8413" y="2479"/>
                </a:lnTo>
                <a:lnTo>
                  <a:pt x="8413" y="2888"/>
                </a:lnTo>
                <a:cubicBezTo>
                  <a:pt x="8413" y="3455"/>
                  <a:pt x="8759" y="3928"/>
                  <a:pt x="9263" y="4085"/>
                </a:cubicBezTo>
                <a:cubicBezTo>
                  <a:pt x="9379" y="4118"/>
                  <a:pt x="9496" y="4133"/>
                  <a:pt x="9612" y="4133"/>
                </a:cubicBezTo>
                <a:cubicBezTo>
                  <a:pt x="10282" y="4133"/>
                  <a:pt x="10902" y="3614"/>
                  <a:pt x="10902" y="2888"/>
                </a:cubicBezTo>
                <a:lnTo>
                  <a:pt x="10902" y="2479"/>
                </a:lnTo>
                <a:close/>
                <a:moveTo>
                  <a:pt x="11721" y="5787"/>
                </a:moveTo>
                <a:lnTo>
                  <a:pt x="11721" y="11457"/>
                </a:lnTo>
                <a:cubicBezTo>
                  <a:pt x="11721" y="11678"/>
                  <a:pt x="11532" y="11835"/>
                  <a:pt x="11280" y="11867"/>
                </a:cubicBezTo>
                <a:lnTo>
                  <a:pt x="1072" y="11867"/>
                </a:lnTo>
                <a:cubicBezTo>
                  <a:pt x="851" y="11867"/>
                  <a:pt x="694" y="11678"/>
                  <a:pt x="694" y="11457"/>
                </a:cubicBezTo>
                <a:lnTo>
                  <a:pt x="694" y="5787"/>
                </a:lnTo>
                <a:close/>
                <a:moveTo>
                  <a:pt x="2825" y="1"/>
                </a:moveTo>
                <a:cubicBezTo>
                  <a:pt x="2180" y="1"/>
                  <a:pt x="1608" y="526"/>
                  <a:pt x="1608" y="1250"/>
                </a:cubicBezTo>
                <a:lnTo>
                  <a:pt x="1608" y="1691"/>
                </a:lnTo>
                <a:lnTo>
                  <a:pt x="1135" y="1691"/>
                </a:lnTo>
                <a:cubicBezTo>
                  <a:pt x="851" y="1691"/>
                  <a:pt x="568" y="1785"/>
                  <a:pt x="379" y="2006"/>
                </a:cubicBezTo>
                <a:cubicBezTo>
                  <a:pt x="158" y="2227"/>
                  <a:pt x="1" y="2542"/>
                  <a:pt x="1" y="2888"/>
                </a:cubicBezTo>
                <a:lnTo>
                  <a:pt x="1" y="11457"/>
                </a:lnTo>
                <a:cubicBezTo>
                  <a:pt x="1" y="12087"/>
                  <a:pt x="486" y="12659"/>
                  <a:pt x="1102" y="12659"/>
                </a:cubicBezTo>
                <a:cubicBezTo>
                  <a:pt x="1134" y="12659"/>
                  <a:pt x="1166" y="12658"/>
                  <a:pt x="1198" y="12655"/>
                </a:cubicBezTo>
                <a:lnTo>
                  <a:pt x="11311" y="12655"/>
                </a:lnTo>
                <a:cubicBezTo>
                  <a:pt x="12004" y="12655"/>
                  <a:pt x="12571" y="12119"/>
                  <a:pt x="12571" y="11457"/>
                </a:cubicBezTo>
                <a:lnTo>
                  <a:pt x="12571" y="2888"/>
                </a:lnTo>
                <a:cubicBezTo>
                  <a:pt x="12571" y="2542"/>
                  <a:pt x="12414" y="2227"/>
                  <a:pt x="12193" y="2006"/>
                </a:cubicBezTo>
                <a:cubicBezTo>
                  <a:pt x="12004" y="1785"/>
                  <a:pt x="11721" y="1691"/>
                  <a:pt x="11437" y="1691"/>
                </a:cubicBezTo>
                <a:lnTo>
                  <a:pt x="10965" y="1691"/>
                </a:lnTo>
                <a:lnTo>
                  <a:pt x="10965" y="1250"/>
                </a:lnTo>
                <a:cubicBezTo>
                  <a:pt x="10965" y="526"/>
                  <a:pt x="10392" y="1"/>
                  <a:pt x="9747" y="1"/>
                </a:cubicBezTo>
                <a:cubicBezTo>
                  <a:pt x="9577" y="1"/>
                  <a:pt x="9402" y="37"/>
                  <a:pt x="9232" y="116"/>
                </a:cubicBezTo>
                <a:cubicBezTo>
                  <a:pt x="8759" y="305"/>
                  <a:pt x="8507" y="746"/>
                  <a:pt x="8507" y="1250"/>
                </a:cubicBezTo>
                <a:lnTo>
                  <a:pt x="8507" y="1691"/>
                </a:lnTo>
                <a:lnTo>
                  <a:pt x="4096" y="1691"/>
                </a:lnTo>
                <a:lnTo>
                  <a:pt x="4096" y="1250"/>
                </a:lnTo>
                <a:cubicBezTo>
                  <a:pt x="4096" y="746"/>
                  <a:pt x="3781" y="305"/>
                  <a:pt x="3340" y="116"/>
                </a:cubicBezTo>
                <a:cubicBezTo>
                  <a:pt x="3170" y="37"/>
                  <a:pt x="2995" y="1"/>
                  <a:pt x="2825" y="1"/>
                </a:cubicBezTo>
                <a:close/>
              </a:path>
            </a:pathLst>
          </a:custGeom>
          <a:solidFill>
            <a:srgbClr val="517D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1" name="Google Shape;1431;p67"/>
          <p:cNvGrpSpPr/>
          <p:nvPr/>
        </p:nvGrpSpPr>
        <p:grpSpPr>
          <a:xfrm>
            <a:off x="4655779" y="3168419"/>
            <a:ext cx="678285" cy="669793"/>
            <a:chOff x="-42062025" y="2316000"/>
            <a:chExt cx="319000" cy="317700"/>
          </a:xfrm>
          <a:solidFill>
            <a:srgbClr val="517D66"/>
          </a:solidFill>
        </p:grpSpPr>
        <p:sp>
          <p:nvSpPr>
            <p:cNvPr id="32" name="Google Shape;1432;p67"/>
            <p:cNvSpPr/>
            <p:nvPr/>
          </p:nvSpPr>
          <p:spPr>
            <a:xfrm>
              <a:off x="-41965150" y="2477075"/>
              <a:ext cx="124475" cy="112675"/>
            </a:xfrm>
            <a:custGeom>
              <a:avLst/>
              <a:gdLst/>
              <a:ahLst/>
              <a:cxnLst/>
              <a:rect l="l" t="t" r="r" b="b"/>
              <a:pathLst>
                <a:path w="4979" h="4507" extrusionOk="0">
                  <a:moveTo>
                    <a:pt x="2521" y="1371"/>
                  </a:moveTo>
                  <a:lnTo>
                    <a:pt x="2773" y="1812"/>
                  </a:lnTo>
                  <a:cubicBezTo>
                    <a:pt x="2836" y="1938"/>
                    <a:pt x="2931" y="2001"/>
                    <a:pt x="3088" y="2064"/>
                  </a:cubicBezTo>
                  <a:lnTo>
                    <a:pt x="3592" y="2127"/>
                  </a:lnTo>
                  <a:lnTo>
                    <a:pt x="3151" y="2473"/>
                  </a:lnTo>
                  <a:cubicBezTo>
                    <a:pt x="3088" y="2568"/>
                    <a:pt x="2994" y="2725"/>
                    <a:pt x="3057" y="2851"/>
                  </a:cubicBezTo>
                  <a:lnTo>
                    <a:pt x="3120" y="3355"/>
                  </a:lnTo>
                  <a:lnTo>
                    <a:pt x="2679" y="3103"/>
                  </a:lnTo>
                  <a:cubicBezTo>
                    <a:pt x="2631" y="3072"/>
                    <a:pt x="2568" y="3056"/>
                    <a:pt x="2501" y="3056"/>
                  </a:cubicBezTo>
                  <a:cubicBezTo>
                    <a:pt x="2434" y="3056"/>
                    <a:pt x="2364" y="3072"/>
                    <a:pt x="2301" y="3103"/>
                  </a:cubicBezTo>
                  <a:lnTo>
                    <a:pt x="1860" y="3355"/>
                  </a:lnTo>
                  <a:lnTo>
                    <a:pt x="1954" y="2851"/>
                  </a:lnTo>
                  <a:cubicBezTo>
                    <a:pt x="1986" y="2725"/>
                    <a:pt x="1891" y="2568"/>
                    <a:pt x="1828" y="2473"/>
                  </a:cubicBezTo>
                  <a:lnTo>
                    <a:pt x="1481" y="2127"/>
                  </a:lnTo>
                  <a:lnTo>
                    <a:pt x="1986" y="2064"/>
                  </a:lnTo>
                  <a:cubicBezTo>
                    <a:pt x="2112" y="2064"/>
                    <a:pt x="2206" y="1938"/>
                    <a:pt x="2301" y="1812"/>
                  </a:cubicBezTo>
                  <a:lnTo>
                    <a:pt x="2521" y="1371"/>
                  </a:lnTo>
                  <a:close/>
                  <a:moveTo>
                    <a:pt x="2474" y="0"/>
                  </a:moveTo>
                  <a:cubicBezTo>
                    <a:pt x="2332" y="0"/>
                    <a:pt x="2190" y="79"/>
                    <a:pt x="2112" y="236"/>
                  </a:cubicBezTo>
                  <a:lnTo>
                    <a:pt x="1576" y="1276"/>
                  </a:lnTo>
                  <a:lnTo>
                    <a:pt x="473" y="1434"/>
                  </a:lnTo>
                  <a:cubicBezTo>
                    <a:pt x="127" y="1465"/>
                    <a:pt x="1" y="1906"/>
                    <a:pt x="253" y="2127"/>
                  </a:cubicBezTo>
                  <a:lnTo>
                    <a:pt x="1040" y="2914"/>
                  </a:lnTo>
                  <a:lnTo>
                    <a:pt x="851" y="4017"/>
                  </a:lnTo>
                  <a:cubicBezTo>
                    <a:pt x="802" y="4291"/>
                    <a:pt x="1028" y="4506"/>
                    <a:pt x="1249" y="4506"/>
                  </a:cubicBezTo>
                  <a:cubicBezTo>
                    <a:pt x="1308" y="4506"/>
                    <a:pt x="1366" y="4491"/>
                    <a:pt x="1418" y="4458"/>
                  </a:cubicBezTo>
                  <a:lnTo>
                    <a:pt x="2427" y="3954"/>
                  </a:lnTo>
                  <a:lnTo>
                    <a:pt x="3403" y="4458"/>
                  </a:lnTo>
                  <a:cubicBezTo>
                    <a:pt x="3465" y="4489"/>
                    <a:pt x="3528" y="4503"/>
                    <a:pt x="3589" y="4503"/>
                  </a:cubicBezTo>
                  <a:cubicBezTo>
                    <a:pt x="3839" y="4503"/>
                    <a:pt x="4052" y="4270"/>
                    <a:pt x="4002" y="4017"/>
                  </a:cubicBezTo>
                  <a:lnTo>
                    <a:pt x="3781" y="2914"/>
                  </a:lnTo>
                  <a:lnTo>
                    <a:pt x="4569" y="2127"/>
                  </a:lnTo>
                  <a:cubicBezTo>
                    <a:pt x="4978" y="1906"/>
                    <a:pt x="4821" y="1465"/>
                    <a:pt x="4474" y="1434"/>
                  </a:cubicBezTo>
                  <a:lnTo>
                    <a:pt x="3372" y="1276"/>
                  </a:lnTo>
                  <a:lnTo>
                    <a:pt x="2836" y="236"/>
                  </a:lnTo>
                  <a:cubicBezTo>
                    <a:pt x="2757" y="79"/>
                    <a:pt x="2616" y="0"/>
                    <a:pt x="24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1433;p67"/>
            <p:cNvSpPr/>
            <p:nvPr/>
          </p:nvSpPr>
          <p:spPr>
            <a:xfrm>
              <a:off x="-42062025" y="2316000"/>
              <a:ext cx="319000" cy="317700"/>
            </a:xfrm>
            <a:custGeom>
              <a:avLst/>
              <a:gdLst/>
              <a:ahLst/>
              <a:cxnLst/>
              <a:rect l="l" t="t" r="r" b="b"/>
              <a:pathLst>
                <a:path w="12760" h="12708" extrusionOk="0">
                  <a:moveTo>
                    <a:pt x="9610" y="851"/>
                  </a:moveTo>
                  <a:lnTo>
                    <a:pt x="8129" y="2615"/>
                  </a:lnTo>
                  <a:cubicBezTo>
                    <a:pt x="8097" y="2584"/>
                    <a:pt x="8034" y="2584"/>
                    <a:pt x="7940" y="2584"/>
                  </a:cubicBezTo>
                  <a:lnTo>
                    <a:pt x="4821" y="2584"/>
                  </a:lnTo>
                  <a:cubicBezTo>
                    <a:pt x="4758" y="2584"/>
                    <a:pt x="4726" y="2584"/>
                    <a:pt x="4632" y="2615"/>
                  </a:cubicBezTo>
                  <a:lnTo>
                    <a:pt x="3183" y="851"/>
                  </a:lnTo>
                  <a:close/>
                  <a:moveTo>
                    <a:pt x="7530" y="3371"/>
                  </a:moveTo>
                  <a:lnTo>
                    <a:pt x="6396" y="4726"/>
                  </a:lnTo>
                  <a:lnTo>
                    <a:pt x="5293" y="3371"/>
                  </a:lnTo>
                  <a:close/>
                  <a:moveTo>
                    <a:pt x="10555" y="1009"/>
                  </a:moveTo>
                  <a:lnTo>
                    <a:pt x="11783" y="2237"/>
                  </a:lnTo>
                  <a:lnTo>
                    <a:pt x="8759" y="5923"/>
                  </a:lnTo>
                  <a:cubicBezTo>
                    <a:pt x="8255" y="5545"/>
                    <a:pt x="7719" y="5262"/>
                    <a:pt x="7121" y="5136"/>
                  </a:cubicBezTo>
                  <a:lnTo>
                    <a:pt x="10555" y="1009"/>
                  </a:lnTo>
                  <a:close/>
                  <a:moveTo>
                    <a:pt x="2269" y="1040"/>
                  </a:moveTo>
                  <a:lnTo>
                    <a:pt x="5703" y="5199"/>
                  </a:lnTo>
                  <a:cubicBezTo>
                    <a:pt x="5104" y="5293"/>
                    <a:pt x="4506" y="5545"/>
                    <a:pt x="4033" y="5986"/>
                  </a:cubicBezTo>
                  <a:cubicBezTo>
                    <a:pt x="3214" y="4947"/>
                    <a:pt x="1040" y="2269"/>
                    <a:pt x="1040" y="2269"/>
                  </a:cubicBezTo>
                  <a:lnTo>
                    <a:pt x="2269" y="1040"/>
                  </a:lnTo>
                  <a:close/>
                  <a:moveTo>
                    <a:pt x="6349" y="5978"/>
                  </a:moveTo>
                  <a:cubicBezTo>
                    <a:pt x="7097" y="5978"/>
                    <a:pt x="7845" y="6254"/>
                    <a:pt x="8412" y="6805"/>
                  </a:cubicBezTo>
                  <a:lnTo>
                    <a:pt x="8538" y="6932"/>
                  </a:lnTo>
                  <a:cubicBezTo>
                    <a:pt x="8633" y="7026"/>
                    <a:pt x="8727" y="7152"/>
                    <a:pt x="8822" y="7278"/>
                  </a:cubicBezTo>
                  <a:cubicBezTo>
                    <a:pt x="9452" y="8097"/>
                    <a:pt x="9484" y="9168"/>
                    <a:pt x="9137" y="10082"/>
                  </a:cubicBezTo>
                  <a:cubicBezTo>
                    <a:pt x="8662" y="11199"/>
                    <a:pt x="7524" y="11885"/>
                    <a:pt x="6358" y="11885"/>
                  </a:cubicBezTo>
                  <a:cubicBezTo>
                    <a:pt x="5978" y="11885"/>
                    <a:pt x="5595" y="11812"/>
                    <a:pt x="5230" y="11657"/>
                  </a:cubicBezTo>
                  <a:cubicBezTo>
                    <a:pt x="3340" y="10870"/>
                    <a:pt x="2805" y="8412"/>
                    <a:pt x="4159" y="6932"/>
                  </a:cubicBezTo>
                  <a:lnTo>
                    <a:pt x="4285" y="6805"/>
                  </a:lnTo>
                  <a:cubicBezTo>
                    <a:pt x="4852" y="6254"/>
                    <a:pt x="5601" y="5978"/>
                    <a:pt x="6349" y="5978"/>
                  </a:cubicBezTo>
                  <a:close/>
                  <a:moveTo>
                    <a:pt x="2269" y="0"/>
                  </a:moveTo>
                  <a:cubicBezTo>
                    <a:pt x="2143" y="0"/>
                    <a:pt x="2048" y="32"/>
                    <a:pt x="1954" y="95"/>
                  </a:cubicBezTo>
                  <a:lnTo>
                    <a:pt x="158" y="1922"/>
                  </a:lnTo>
                  <a:cubicBezTo>
                    <a:pt x="1" y="2080"/>
                    <a:pt x="1" y="2300"/>
                    <a:pt x="95" y="2458"/>
                  </a:cubicBezTo>
                  <a:lnTo>
                    <a:pt x="3372" y="6522"/>
                  </a:lnTo>
                  <a:cubicBezTo>
                    <a:pt x="1985" y="8255"/>
                    <a:pt x="2395" y="10807"/>
                    <a:pt x="4254" y="12035"/>
                  </a:cubicBezTo>
                  <a:cubicBezTo>
                    <a:pt x="4911" y="12489"/>
                    <a:pt x="5659" y="12708"/>
                    <a:pt x="6397" y="12708"/>
                  </a:cubicBezTo>
                  <a:cubicBezTo>
                    <a:pt x="7606" y="12708"/>
                    <a:pt x="8791" y="12122"/>
                    <a:pt x="9515" y="11027"/>
                  </a:cubicBezTo>
                  <a:cubicBezTo>
                    <a:pt x="10429" y="9641"/>
                    <a:pt x="10397" y="7814"/>
                    <a:pt x="9326" y="6522"/>
                  </a:cubicBezTo>
                  <a:lnTo>
                    <a:pt x="12634" y="2458"/>
                  </a:lnTo>
                  <a:cubicBezTo>
                    <a:pt x="12760" y="2300"/>
                    <a:pt x="12760" y="2080"/>
                    <a:pt x="12603" y="1922"/>
                  </a:cubicBezTo>
                  <a:lnTo>
                    <a:pt x="10775" y="95"/>
                  </a:lnTo>
                  <a:cubicBezTo>
                    <a:pt x="10712" y="32"/>
                    <a:pt x="10555" y="0"/>
                    <a:pt x="104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" name="Google Shape;1434;p67"/>
          <p:cNvGrpSpPr/>
          <p:nvPr/>
        </p:nvGrpSpPr>
        <p:grpSpPr>
          <a:xfrm>
            <a:off x="6910206" y="3167734"/>
            <a:ext cx="586217" cy="671163"/>
            <a:chOff x="-39783425" y="2337925"/>
            <a:chExt cx="275700" cy="318350"/>
          </a:xfrm>
          <a:solidFill>
            <a:srgbClr val="517D66"/>
          </a:solidFill>
        </p:grpSpPr>
        <p:sp>
          <p:nvSpPr>
            <p:cNvPr id="35" name="Google Shape;1435;p67"/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1436;p67"/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" name="文本框 71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 txBox="1"/>
          <p:nvPr/>
        </p:nvSpPr>
        <p:spPr>
          <a:xfrm>
            <a:off x="2009681" y="2126650"/>
            <a:ext cx="1476278" cy="41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2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38" name="文本框 71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 txBox="1"/>
          <p:nvPr/>
        </p:nvSpPr>
        <p:spPr>
          <a:xfrm>
            <a:off x="4237853" y="2126650"/>
            <a:ext cx="1476278" cy="41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2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39" name="文本框 71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 txBox="1"/>
          <p:nvPr/>
        </p:nvSpPr>
        <p:spPr>
          <a:xfrm>
            <a:off x="6465165" y="2126649"/>
            <a:ext cx="1476278" cy="41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2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40" name="文本框 71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 txBox="1"/>
          <p:nvPr/>
        </p:nvSpPr>
        <p:spPr>
          <a:xfrm>
            <a:off x="8692491" y="2126649"/>
            <a:ext cx="1476278" cy="41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2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41" name="文本框 72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 txBox="1"/>
          <p:nvPr/>
        </p:nvSpPr>
        <p:spPr>
          <a:xfrm>
            <a:off x="1823524" y="4197963"/>
            <a:ext cx="1848591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100" dirty="0">
              <a:solidFill>
                <a:prstClr val="black">
                  <a:lumMod val="75000"/>
                  <a:lumOff val="2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2" name="文本框 72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 txBox="1"/>
          <p:nvPr/>
        </p:nvSpPr>
        <p:spPr>
          <a:xfrm>
            <a:off x="4049271" y="4197963"/>
            <a:ext cx="1848591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100" dirty="0">
              <a:solidFill>
                <a:prstClr val="black">
                  <a:lumMod val="75000"/>
                  <a:lumOff val="2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文本框 72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 txBox="1"/>
          <p:nvPr/>
        </p:nvSpPr>
        <p:spPr>
          <a:xfrm>
            <a:off x="6279008" y="4197963"/>
            <a:ext cx="1848591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100" dirty="0">
              <a:solidFill>
                <a:prstClr val="black">
                  <a:lumMod val="75000"/>
                  <a:lumOff val="2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" name="文本框 72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 txBox="1"/>
          <p:nvPr/>
        </p:nvSpPr>
        <p:spPr>
          <a:xfrm>
            <a:off x="8506334" y="4197963"/>
            <a:ext cx="1848591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100" dirty="0">
              <a:solidFill>
                <a:prstClr val="black">
                  <a:lumMod val="75000"/>
                  <a:lumOff val="2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372826" y="869239"/>
            <a:ext cx="3459046" cy="349472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框 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4553199" y="543354"/>
            <a:ext cx="3072902" cy="584775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工作成果展示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12702"/>
            <a:ext cx="12204700" cy="6870702"/>
            <a:chOff x="0" y="-12702"/>
            <a:chExt cx="12204700" cy="6870702"/>
          </a:xfrm>
        </p:grpSpPr>
        <p:sp>
          <p:nvSpPr>
  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  <p:cNvSpPr/>
            <p:nvPr/>
          </p:nvSpPr>
          <p:spPr>
            <a:xfrm>
              <a:off x="0" y="3567658"/>
              <a:ext cx="12204700" cy="3290342"/>
            </a:xfrm>
            <a:prstGeom prst="rtTriangle">
              <a:avLst/>
            </a:prstGeom>
            <a:solidFill>
              <a:srgbClr val="517D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  <p:cNvSpPr/>
            <p:nvPr/>
          </p:nvSpPr>
          <p:spPr>
            <a:xfrm rot="16200000" flipV="1">
              <a:off x="-2399031" y="2386329"/>
              <a:ext cx="6870701" cy="2072640"/>
            </a:xfrm>
            <a:prstGeom prst="rtTriangle">
              <a:avLst/>
            </a:prstGeom>
            <a:solidFill>
              <a:srgbClr val="F3D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 rot="10800000">
            <a:off x="0" y="-6351"/>
            <a:ext cx="12204700" cy="6870702"/>
            <a:chOff x="0" y="-12702"/>
            <a:chExt cx="12204700" cy="6870702"/>
          </a:xfrm>
        </p:grpSpPr>
        <p:sp>
          <p:nvSpPr>
            <p:cNvPr id="19" name="直角三角形 1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  <p:cNvSpPr/>
            <p:nvPr/>
          </p:nvSpPr>
          <p:spPr>
            <a:xfrm rot="16200000" flipV="1">
              <a:off x="-1988800" y="1976098"/>
              <a:ext cx="6870701" cy="2893102"/>
            </a:xfrm>
            <a:prstGeom prst="rtTriangle">
              <a:avLst/>
            </a:prstGeom>
            <a:solidFill>
              <a:srgbClr val="F3D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直角三角形 17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  <p:cNvSpPr/>
            <p:nvPr/>
          </p:nvSpPr>
          <p:spPr>
            <a:xfrm>
              <a:off x="0" y="4084370"/>
              <a:ext cx="12204700" cy="2773630"/>
            </a:xfrm>
            <a:prstGeom prst="rtTriangle">
              <a:avLst/>
            </a:prstGeom>
            <a:solidFill>
              <a:srgbClr val="517D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文本框 3" descr="e7d195523061f1c066b07af569392582e34b383e870941e45A9F265A01B343BAB71AA68CCD0631A7B7DE1272822047E4CBFC978F0A03706D738F6232142EC909A232ED66B5EC504804C64D3B242CD4B53E0AD2028DF6673D8C1F7A2BF6CCCC3DA5555DE3218ADD8EC3D95E3091FFE3006E9DB5F99F7E96DBBA723F7C0A55F559937D6C9CBB17AF54679A6C20DD1F07A0"/>
          <p:cNvSpPr txBox="1"/>
          <p:nvPr/>
        </p:nvSpPr>
        <p:spPr>
          <a:xfrm>
            <a:off x="1946305" y="2646072"/>
            <a:ext cx="2497209" cy="15684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9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7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7715885" y="2842895"/>
            <a:ext cx="27927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50000"/>
              </a:lnSpc>
            </a:pP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设计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机制</a:t>
            </a:r>
            <a:endParaRPr lang="zh-CN" altLang="en-US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0" y="1937859"/>
            <a:ext cx="12192000" cy="1530231"/>
          </a:xfrm>
          <a:prstGeom prst="rect">
            <a:avLst/>
          </a:prstGeom>
          <a:solidFill>
            <a:srgbClr val="F3DB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3" tIns="60961" rIns="121923" bIns="60961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grpSp>
        <p:nvGrpSpPr>
          <p:cNvPr id="8" name="Group 3"/>
          <p:cNvGrpSpPr/>
          <p:nvPr/>
        </p:nvGrpSpPr>
        <p:grpSpPr>
          <a:xfrm>
            <a:off x="3975057" y="1254010"/>
            <a:ext cx="4176942" cy="3474155"/>
            <a:chOff x="7495192" y="1077673"/>
            <a:chExt cx="9387266" cy="7807822"/>
          </a:xfrm>
        </p:grpSpPr>
        <p:pic>
          <p:nvPicPr>
            <p:cNvPr id="13" name="Picture 67"/>
            <p:cNvPicPr>
              <a:picLocks noChangeAspect="1"/>
            </p:cNvPicPr>
            <p:nvPr/>
          </p:nvPicPr>
          <p:blipFill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192" y="1077673"/>
              <a:ext cx="9387266" cy="7807822"/>
            </a:xfrm>
            <a:prstGeom prst="rect">
              <a:avLst/>
            </a:prstGeom>
          </p:spPr>
        </p:pic>
        <p:sp>
          <p:nvSpPr>
            <p:cNvPr id="14" name="Rectangle 68"/>
            <p:cNvSpPr/>
            <p:nvPr/>
          </p:nvSpPr>
          <p:spPr>
            <a:xfrm>
              <a:off x="11635773" y="6780020"/>
              <a:ext cx="1193800" cy="609976"/>
            </a:xfrm>
            <a:prstGeom prst="rect">
              <a:avLst/>
            </a:prstGeom>
            <a:solidFill>
              <a:srgbClr val="D2D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FFFFFF"/>
                </a:solidFill>
                <a:latin typeface="Segoe Print" panose="02000600000000000000" charset="0"/>
              </a:endParaRPr>
            </a:p>
          </p:txBody>
        </p:sp>
      </p:grpSp>
      <p:sp>
        <p:nvSpPr>
          <p:cNvPr id="15" name="Rectangle 3"/>
          <p:cNvSpPr/>
          <p:nvPr/>
        </p:nvSpPr>
        <p:spPr>
          <a:xfrm>
            <a:off x="4240472" y="1506759"/>
            <a:ext cx="3653388" cy="212387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41705"/>
            <a:endParaRPr lang="en-US" sz="960" b="1" dirty="0">
              <a:solidFill>
                <a:srgbClr val="F8FAF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12864" y="4639630"/>
            <a:ext cx="561144" cy="561144"/>
            <a:chOff x="1462993" y="4884244"/>
            <a:chExt cx="561144" cy="561144"/>
          </a:xfrm>
        </p:grpSpPr>
        <p:sp>
          <p:nvSpPr>
            <p:cNvPr id="17" name="Oval 58"/>
            <p:cNvSpPr/>
            <p:nvPr/>
          </p:nvSpPr>
          <p:spPr>
            <a:xfrm>
              <a:off x="1462993" y="4884244"/>
              <a:ext cx="561144" cy="561144"/>
            </a:xfrm>
            <a:prstGeom prst="ellipse">
              <a:avLst/>
            </a:prstGeom>
            <a:solidFill>
              <a:srgbClr val="517D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FFFFFF"/>
                </a:solidFill>
                <a:latin typeface="Segoe Print" panose="02000600000000000000" charset="0"/>
              </a:endParaRPr>
            </a:p>
          </p:txBody>
        </p:sp>
        <p:sp>
          <p:nvSpPr>
            <p:cNvPr id="18" name="Shape 2579"/>
            <p:cNvSpPr/>
            <p:nvPr/>
          </p:nvSpPr>
          <p:spPr>
            <a:xfrm>
              <a:off x="1604627" y="501219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57" y="18984"/>
                  </a:moveTo>
                  <a:lnTo>
                    <a:pt x="11380" y="15408"/>
                  </a:lnTo>
                  <a:lnTo>
                    <a:pt x="10800" y="14983"/>
                  </a:lnTo>
                  <a:lnTo>
                    <a:pt x="10219" y="15408"/>
                  </a:lnTo>
                  <a:lnTo>
                    <a:pt x="5343" y="18984"/>
                  </a:lnTo>
                  <a:lnTo>
                    <a:pt x="7313" y="13075"/>
                  </a:lnTo>
                  <a:lnTo>
                    <a:pt x="7534" y="12411"/>
                  </a:lnTo>
                  <a:lnTo>
                    <a:pt x="6980" y="11985"/>
                  </a:lnTo>
                  <a:lnTo>
                    <a:pt x="2887" y="8836"/>
                  </a:lnTo>
                  <a:lnTo>
                    <a:pt x="8535" y="8836"/>
                  </a:lnTo>
                  <a:lnTo>
                    <a:pt x="8774" y="8199"/>
                  </a:lnTo>
                  <a:lnTo>
                    <a:pt x="10800" y="2796"/>
                  </a:lnTo>
                  <a:lnTo>
                    <a:pt x="12826" y="8199"/>
                  </a:lnTo>
                  <a:lnTo>
                    <a:pt x="13065" y="8836"/>
                  </a:lnTo>
                  <a:lnTo>
                    <a:pt x="18714" y="8836"/>
                  </a:lnTo>
                  <a:lnTo>
                    <a:pt x="14619" y="11985"/>
                  </a:lnTo>
                  <a:lnTo>
                    <a:pt x="14066" y="12411"/>
                  </a:lnTo>
                  <a:cubicBezTo>
                    <a:pt x="14066" y="12411"/>
                    <a:pt x="16257" y="18984"/>
                    <a:pt x="16257" y="18984"/>
                  </a:cubicBezTo>
                  <a:close/>
                  <a:moveTo>
                    <a:pt x="21600" y="7855"/>
                  </a:moveTo>
                  <a:lnTo>
                    <a:pt x="13745" y="7855"/>
                  </a:lnTo>
                  <a:lnTo>
                    <a:pt x="10800" y="0"/>
                  </a:lnTo>
                  <a:lnTo>
                    <a:pt x="7855" y="7855"/>
                  </a:lnTo>
                  <a:lnTo>
                    <a:pt x="0" y="7855"/>
                  </a:lnTo>
                  <a:lnTo>
                    <a:pt x="6382" y="12764"/>
                  </a:lnTo>
                  <a:lnTo>
                    <a:pt x="3436" y="21600"/>
                  </a:lnTo>
                  <a:lnTo>
                    <a:pt x="10800" y="16200"/>
                  </a:lnTo>
                  <a:lnTo>
                    <a:pt x="18164" y="21600"/>
                  </a:lnTo>
                  <a:lnTo>
                    <a:pt x="15218" y="12764"/>
                  </a:lnTo>
                  <a:cubicBezTo>
                    <a:pt x="15218" y="12764"/>
                    <a:pt x="21600" y="7855"/>
                    <a:pt x="21600" y="78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Gill Sans MT" panose="020B0502020104020203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606935" y="4633498"/>
            <a:ext cx="561144" cy="561144"/>
            <a:chOff x="4385701" y="4884244"/>
            <a:chExt cx="561144" cy="561144"/>
          </a:xfrm>
        </p:grpSpPr>
        <p:sp>
          <p:nvSpPr>
            <p:cNvPr id="20" name="Oval 52"/>
            <p:cNvSpPr/>
            <p:nvPr/>
          </p:nvSpPr>
          <p:spPr>
            <a:xfrm>
              <a:off x="4385701" y="4884244"/>
              <a:ext cx="561144" cy="561144"/>
            </a:xfrm>
            <a:prstGeom prst="ellipse">
              <a:avLst/>
            </a:prstGeom>
            <a:solidFill>
              <a:srgbClr val="517D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FFFFFF"/>
                </a:solidFill>
                <a:latin typeface="Segoe Print" panose="02000600000000000000" charset="0"/>
              </a:endParaRPr>
            </a:p>
          </p:txBody>
        </p:sp>
        <p:sp>
          <p:nvSpPr>
            <p:cNvPr id="21" name="Shape 2629"/>
            <p:cNvSpPr/>
            <p:nvPr/>
          </p:nvSpPr>
          <p:spPr>
            <a:xfrm>
              <a:off x="4528244" y="5021754"/>
              <a:ext cx="279405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41" y="20618"/>
                  </a:moveTo>
                  <a:cubicBezTo>
                    <a:pt x="15826" y="20618"/>
                    <a:pt x="15226" y="20482"/>
                    <a:pt x="14660" y="20214"/>
                  </a:cubicBezTo>
                  <a:cubicBezTo>
                    <a:pt x="14607" y="20189"/>
                    <a:pt x="14552" y="20170"/>
                    <a:pt x="14497" y="20155"/>
                  </a:cubicBezTo>
                  <a:cubicBezTo>
                    <a:pt x="8918" y="17308"/>
                    <a:pt x="4295" y="12685"/>
                    <a:pt x="1448" y="7105"/>
                  </a:cubicBezTo>
                  <a:cubicBezTo>
                    <a:pt x="1432" y="7048"/>
                    <a:pt x="1412" y="6991"/>
                    <a:pt x="1386" y="6936"/>
                  </a:cubicBezTo>
                  <a:cubicBezTo>
                    <a:pt x="1117" y="6369"/>
                    <a:pt x="982" y="5770"/>
                    <a:pt x="982" y="5155"/>
                  </a:cubicBezTo>
                  <a:cubicBezTo>
                    <a:pt x="982" y="2774"/>
                    <a:pt x="3066" y="982"/>
                    <a:pt x="4417" y="982"/>
                  </a:cubicBezTo>
                  <a:cubicBezTo>
                    <a:pt x="4594" y="982"/>
                    <a:pt x="4711" y="1072"/>
                    <a:pt x="4764" y="1126"/>
                  </a:cubicBezTo>
                  <a:cubicBezTo>
                    <a:pt x="4776" y="1139"/>
                    <a:pt x="4798" y="1164"/>
                    <a:pt x="4831" y="1216"/>
                  </a:cubicBezTo>
                  <a:cubicBezTo>
                    <a:pt x="4848" y="1244"/>
                    <a:pt x="4867" y="1271"/>
                    <a:pt x="4887" y="1297"/>
                  </a:cubicBezTo>
                  <a:lnTo>
                    <a:pt x="8118" y="5453"/>
                  </a:lnTo>
                  <a:cubicBezTo>
                    <a:pt x="8143" y="5485"/>
                    <a:pt x="8170" y="5515"/>
                    <a:pt x="8199" y="5544"/>
                  </a:cubicBezTo>
                  <a:cubicBezTo>
                    <a:pt x="8253" y="5598"/>
                    <a:pt x="8343" y="5715"/>
                    <a:pt x="8343" y="5891"/>
                  </a:cubicBezTo>
                  <a:cubicBezTo>
                    <a:pt x="8343" y="5978"/>
                    <a:pt x="8319" y="6060"/>
                    <a:pt x="8272" y="6135"/>
                  </a:cubicBezTo>
                  <a:lnTo>
                    <a:pt x="7178" y="7221"/>
                  </a:lnTo>
                  <a:cubicBezTo>
                    <a:pt x="7173" y="7226"/>
                    <a:pt x="7168" y="7231"/>
                    <a:pt x="7163" y="7236"/>
                  </a:cubicBezTo>
                  <a:cubicBezTo>
                    <a:pt x="6767" y="7609"/>
                    <a:pt x="6541" y="8126"/>
                    <a:pt x="6541" y="8668"/>
                  </a:cubicBezTo>
                  <a:cubicBezTo>
                    <a:pt x="6541" y="9175"/>
                    <a:pt x="6738" y="9658"/>
                    <a:pt x="7080" y="10020"/>
                  </a:cubicBezTo>
                  <a:cubicBezTo>
                    <a:pt x="7092" y="10040"/>
                    <a:pt x="7105" y="10059"/>
                    <a:pt x="7119" y="10078"/>
                  </a:cubicBezTo>
                  <a:cubicBezTo>
                    <a:pt x="8325" y="11745"/>
                    <a:pt x="9807" y="13222"/>
                    <a:pt x="11525" y="14469"/>
                  </a:cubicBezTo>
                  <a:cubicBezTo>
                    <a:pt x="11538" y="14478"/>
                    <a:pt x="11551" y="14487"/>
                    <a:pt x="11565" y="14496"/>
                  </a:cubicBezTo>
                  <a:cubicBezTo>
                    <a:pt x="11928" y="14844"/>
                    <a:pt x="12414" y="15045"/>
                    <a:pt x="12924" y="15045"/>
                  </a:cubicBezTo>
                  <a:cubicBezTo>
                    <a:pt x="13436" y="15045"/>
                    <a:pt x="13930" y="14840"/>
                    <a:pt x="14297" y="14479"/>
                  </a:cubicBezTo>
                  <a:cubicBezTo>
                    <a:pt x="14316" y="14463"/>
                    <a:pt x="14335" y="14446"/>
                    <a:pt x="14352" y="14427"/>
                  </a:cubicBezTo>
                  <a:lnTo>
                    <a:pt x="15451" y="13320"/>
                  </a:lnTo>
                  <a:cubicBezTo>
                    <a:pt x="15529" y="13271"/>
                    <a:pt x="15611" y="13247"/>
                    <a:pt x="15697" y="13247"/>
                  </a:cubicBezTo>
                  <a:cubicBezTo>
                    <a:pt x="15874" y="13247"/>
                    <a:pt x="15990" y="13337"/>
                    <a:pt x="16044" y="13391"/>
                  </a:cubicBezTo>
                  <a:cubicBezTo>
                    <a:pt x="16073" y="13420"/>
                    <a:pt x="16103" y="13447"/>
                    <a:pt x="16135" y="13472"/>
                  </a:cubicBezTo>
                  <a:lnTo>
                    <a:pt x="20291" y="16704"/>
                  </a:lnTo>
                  <a:cubicBezTo>
                    <a:pt x="20317" y="16725"/>
                    <a:pt x="20345" y="16744"/>
                    <a:pt x="20374" y="16762"/>
                  </a:cubicBezTo>
                  <a:cubicBezTo>
                    <a:pt x="20426" y="16795"/>
                    <a:pt x="20449" y="16816"/>
                    <a:pt x="20461" y="16827"/>
                  </a:cubicBezTo>
                  <a:cubicBezTo>
                    <a:pt x="20515" y="16881"/>
                    <a:pt x="20605" y="16997"/>
                    <a:pt x="20605" y="17174"/>
                  </a:cubicBezTo>
                  <a:cubicBezTo>
                    <a:pt x="20605" y="17207"/>
                    <a:pt x="20606" y="17240"/>
                    <a:pt x="20610" y="17273"/>
                  </a:cubicBezTo>
                  <a:cubicBezTo>
                    <a:pt x="20533" y="18625"/>
                    <a:pt x="18769" y="20618"/>
                    <a:pt x="16441" y="20618"/>
                  </a:cubicBezTo>
                  <a:moveTo>
                    <a:pt x="21586" y="17174"/>
                  </a:moveTo>
                  <a:cubicBezTo>
                    <a:pt x="21586" y="16768"/>
                    <a:pt x="21421" y="16399"/>
                    <a:pt x="21155" y="16133"/>
                  </a:cubicBezTo>
                  <a:cubicBezTo>
                    <a:pt x="21077" y="16054"/>
                    <a:pt x="20988" y="15988"/>
                    <a:pt x="20893" y="15929"/>
                  </a:cubicBezTo>
                  <a:lnTo>
                    <a:pt x="16738" y="12697"/>
                  </a:lnTo>
                  <a:cubicBezTo>
                    <a:pt x="16471" y="12430"/>
                    <a:pt x="16104" y="12265"/>
                    <a:pt x="15697" y="12265"/>
                  </a:cubicBezTo>
                  <a:cubicBezTo>
                    <a:pt x="15364" y="12265"/>
                    <a:pt x="15060" y="12380"/>
                    <a:pt x="14815" y="12567"/>
                  </a:cubicBezTo>
                  <a:lnTo>
                    <a:pt x="13655" y="13736"/>
                  </a:lnTo>
                  <a:lnTo>
                    <a:pt x="13652" y="13733"/>
                  </a:lnTo>
                  <a:cubicBezTo>
                    <a:pt x="13473" y="13934"/>
                    <a:pt x="13214" y="14063"/>
                    <a:pt x="12924" y="14063"/>
                  </a:cubicBezTo>
                  <a:cubicBezTo>
                    <a:pt x="12592" y="14063"/>
                    <a:pt x="12300" y="13897"/>
                    <a:pt x="12122" y="13645"/>
                  </a:cubicBezTo>
                  <a:cubicBezTo>
                    <a:pt x="12116" y="13654"/>
                    <a:pt x="12107" y="13663"/>
                    <a:pt x="12101" y="13674"/>
                  </a:cubicBezTo>
                  <a:cubicBezTo>
                    <a:pt x="10497" y="12510"/>
                    <a:pt x="9076" y="11108"/>
                    <a:pt x="7914" y="9502"/>
                  </a:cubicBezTo>
                  <a:cubicBezTo>
                    <a:pt x="7925" y="9495"/>
                    <a:pt x="7935" y="9486"/>
                    <a:pt x="7947" y="9479"/>
                  </a:cubicBezTo>
                  <a:cubicBezTo>
                    <a:pt x="7691" y="9299"/>
                    <a:pt x="7523" y="9004"/>
                    <a:pt x="7523" y="8668"/>
                  </a:cubicBezTo>
                  <a:cubicBezTo>
                    <a:pt x="7523" y="8367"/>
                    <a:pt x="7659" y="8101"/>
                    <a:pt x="7871" y="7920"/>
                  </a:cubicBezTo>
                  <a:lnTo>
                    <a:pt x="7870" y="7918"/>
                  </a:lnTo>
                  <a:lnTo>
                    <a:pt x="9023" y="6773"/>
                  </a:lnTo>
                  <a:cubicBezTo>
                    <a:pt x="9211" y="6528"/>
                    <a:pt x="9325" y="6224"/>
                    <a:pt x="9325" y="5891"/>
                  </a:cubicBezTo>
                  <a:cubicBezTo>
                    <a:pt x="9325" y="5485"/>
                    <a:pt x="9160" y="5116"/>
                    <a:pt x="8893" y="4850"/>
                  </a:cubicBezTo>
                  <a:lnTo>
                    <a:pt x="5662" y="693"/>
                  </a:lnTo>
                  <a:cubicBezTo>
                    <a:pt x="5603" y="599"/>
                    <a:pt x="5537" y="510"/>
                    <a:pt x="5458" y="432"/>
                  </a:cubicBezTo>
                  <a:cubicBezTo>
                    <a:pt x="5191" y="165"/>
                    <a:pt x="4823" y="0"/>
                    <a:pt x="4417" y="0"/>
                  </a:cubicBezTo>
                  <a:cubicBezTo>
                    <a:pt x="2454" y="0"/>
                    <a:pt x="0" y="2308"/>
                    <a:pt x="0" y="5155"/>
                  </a:cubicBezTo>
                  <a:cubicBezTo>
                    <a:pt x="0" y="5943"/>
                    <a:pt x="183" y="6688"/>
                    <a:pt x="499" y="7356"/>
                  </a:cubicBezTo>
                  <a:lnTo>
                    <a:pt x="482" y="7373"/>
                  </a:lnTo>
                  <a:cubicBezTo>
                    <a:pt x="3435" y="13255"/>
                    <a:pt x="8343" y="18164"/>
                    <a:pt x="14224" y="21117"/>
                  </a:cubicBezTo>
                  <a:lnTo>
                    <a:pt x="14240" y="21101"/>
                  </a:lnTo>
                  <a:cubicBezTo>
                    <a:pt x="14908" y="21418"/>
                    <a:pt x="15652" y="21600"/>
                    <a:pt x="16441" y="21600"/>
                  </a:cubicBezTo>
                  <a:cubicBezTo>
                    <a:pt x="19287" y="21600"/>
                    <a:pt x="21594" y="19145"/>
                    <a:pt x="21594" y="17182"/>
                  </a:cubicBezTo>
                  <a:cubicBezTo>
                    <a:pt x="21594" y="17179"/>
                    <a:pt x="21594" y="17177"/>
                    <a:pt x="21594" y="17174"/>
                  </a:cubicBezTo>
                  <a:cubicBezTo>
                    <a:pt x="21594" y="17174"/>
                    <a:pt x="21586" y="17174"/>
                    <a:pt x="21586" y="17174"/>
                  </a:cubicBezTo>
                  <a:close/>
                  <a:moveTo>
                    <a:pt x="11785" y="10800"/>
                  </a:moveTo>
                  <a:cubicBezTo>
                    <a:pt x="12326" y="10800"/>
                    <a:pt x="12766" y="10360"/>
                    <a:pt x="12766" y="9819"/>
                  </a:cubicBezTo>
                  <a:cubicBezTo>
                    <a:pt x="12766" y="9276"/>
                    <a:pt x="12326" y="8836"/>
                    <a:pt x="11785" y="8836"/>
                  </a:cubicBezTo>
                  <a:cubicBezTo>
                    <a:pt x="11242" y="8836"/>
                    <a:pt x="10803" y="9276"/>
                    <a:pt x="10803" y="9819"/>
                  </a:cubicBezTo>
                  <a:cubicBezTo>
                    <a:pt x="10803" y="10360"/>
                    <a:pt x="11242" y="10800"/>
                    <a:pt x="11785" y="10800"/>
                  </a:cubicBezTo>
                  <a:moveTo>
                    <a:pt x="11785" y="5891"/>
                  </a:moveTo>
                  <a:cubicBezTo>
                    <a:pt x="13953" y="5891"/>
                    <a:pt x="15711" y="7649"/>
                    <a:pt x="15711" y="9819"/>
                  </a:cubicBezTo>
                  <a:cubicBezTo>
                    <a:pt x="15711" y="10090"/>
                    <a:pt x="15930" y="10309"/>
                    <a:pt x="16201" y="10309"/>
                  </a:cubicBezTo>
                  <a:cubicBezTo>
                    <a:pt x="16472" y="10309"/>
                    <a:pt x="16692" y="10090"/>
                    <a:pt x="16692" y="9819"/>
                  </a:cubicBezTo>
                  <a:cubicBezTo>
                    <a:pt x="16692" y="7107"/>
                    <a:pt x="14495" y="4909"/>
                    <a:pt x="11785" y="4909"/>
                  </a:cubicBezTo>
                  <a:cubicBezTo>
                    <a:pt x="11513" y="4909"/>
                    <a:pt x="11294" y="5129"/>
                    <a:pt x="11294" y="5400"/>
                  </a:cubicBezTo>
                  <a:cubicBezTo>
                    <a:pt x="11294" y="5672"/>
                    <a:pt x="11513" y="5891"/>
                    <a:pt x="11785" y="5891"/>
                  </a:cubicBezTo>
                  <a:moveTo>
                    <a:pt x="11785" y="982"/>
                  </a:moveTo>
                  <a:cubicBezTo>
                    <a:pt x="16663" y="982"/>
                    <a:pt x="20618" y="4939"/>
                    <a:pt x="20618" y="9819"/>
                  </a:cubicBezTo>
                  <a:cubicBezTo>
                    <a:pt x="20618" y="10090"/>
                    <a:pt x="20838" y="10309"/>
                    <a:pt x="21109" y="10309"/>
                  </a:cubicBezTo>
                  <a:cubicBezTo>
                    <a:pt x="21380" y="10309"/>
                    <a:pt x="21600" y="10090"/>
                    <a:pt x="21600" y="9819"/>
                  </a:cubicBezTo>
                  <a:cubicBezTo>
                    <a:pt x="21600" y="4396"/>
                    <a:pt x="17206" y="0"/>
                    <a:pt x="11785" y="0"/>
                  </a:cubicBezTo>
                  <a:cubicBezTo>
                    <a:pt x="11513" y="0"/>
                    <a:pt x="11294" y="220"/>
                    <a:pt x="11294" y="491"/>
                  </a:cubicBezTo>
                  <a:cubicBezTo>
                    <a:pt x="11294" y="762"/>
                    <a:pt x="11513" y="982"/>
                    <a:pt x="11785" y="982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Gill Sans MT" panose="020B0502020104020203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106973" y="4633498"/>
            <a:ext cx="561144" cy="561144"/>
            <a:chOff x="7332716" y="4884244"/>
            <a:chExt cx="561144" cy="561144"/>
          </a:xfrm>
        </p:grpSpPr>
        <p:sp>
          <p:nvSpPr>
            <p:cNvPr id="23" name="Oval 63"/>
            <p:cNvSpPr/>
            <p:nvPr/>
          </p:nvSpPr>
          <p:spPr>
            <a:xfrm>
              <a:off x="7332716" y="4884244"/>
              <a:ext cx="561144" cy="561144"/>
            </a:xfrm>
            <a:prstGeom prst="ellipse">
              <a:avLst/>
            </a:prstGeom>
            <a:solidFill>
              <a:srgbClr val="517D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FFFFFF"/>
                </a:solidFill>
                <a:latin typeface="Segoe Print" panose="02000600000000000000" charset="0"/>
              </a:endParaRPr>
            </a:p>
          </p:txBody>
        </p:sp>
        <p:sp>
          <p:nvSpPr>
            <p:cNvPr id="24" name="Shape 2633"/>
            <p:cNvSpPr/>
            <p:nvPr/>
          </p:nvSpPr>
          <p:spPr>
            <a:xfrm>
              <a:off x="7475297" y="502175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44" y="18334"/>
                  </a:moveTo>
                  <a:lnTo>
                    <a:pt x="15583" y="6873"/>
                  </a:lnTo>
                  <a:lnTo>
                    <a:pt x="20168" y="6873"/>
                  </a:lnTo>
                  <a:cubicBezTo>
                    <a:pt x="20168" y="6873"/>
                    <a:pt x="12144" y="18334"/>
                    <a:pt x="12144" y="18334"/>
                  </a:cubicBezTo>
                  <a:close/>
                  <a:moveTo>
                    <a:pt x="10800" y="19403"/>
                  </a:moveTo>
                  <a:lnTo>
                    <a:pt x="7041" y="6873"/>
                  </a:lnTo>
                  <a:lnTo>
                    <a:pt x="14559" y="6873"/>
                  </a:lnTo>
                  <a:cubicBezTo>
                    <a:pt x="14559" y="6873"/>
                    <a:pt x="10800" y="19403"/>
                    <a:pt x="10800" y="19403"/>
                  </a:cubicBezTo>
                  <a:close/>
                  <a:moveTo>
                    <a:pt x="1432" y="6873"/>
                  </a:moveTo>
                  <a:lnTo>
                    <a:pt x="6017" y="6873"/>
                  </a:lnTo>
                  <a:lnTo>
                    <a:pt x="9456" y="18334"/>
                  </a:lnTo>
                  <a:cubicBezTo>
                    <a:pt x="9456" y="18334"/>
                    <a:pt x="1432" y="6873"/>
                    <a:pt x="1432" y="6873"/>
                  </a:cubicBezTo>
                  <a:close/>
                  <a:moveTo>
                    <a:pt x="6578" y="982"/>
                  </a:moveTo>
                  <a:lnTo>
                    <a:pt x="8536" y="982"/>
                  </a:lnTo>
                  <a:lnTo>
                    <a:pt x="6082" y="5891"/>
                  </a:lnTo>
                  <a:lnTo>
                    <a:pt x="1669" y="5891"/>
                  </a:lnTo>
                  <a:cubicBezTo>
                    <a:pt x="1669" y="5891"/>
                    <a:pt x="6578" y="982"/>
                    <a:pt x="6578" y="982"/>
                  </a:cubicBezTo>
                  <a:close/>
                  <a:moveTo>
                    <a:pt x="11973" y="982"/>
                  </a:moveTo>
                  <a:lnTo>
                    <a:pt x="14427" y="5891"/>
                  </a:lnTo>
                  <a:lnTo>
                    <a:pt x="7173" y="5891"/>
                  </a:lnTo>
                  <a:lnTo>
                    <a:pt x="9627" y="982"/>
                  </a:lnTo>
                  <a:cubicBezTo>
                    <a:pt x="9627" y="982"/>
                    <a:pt x="11973" y="982"/>
                    <a:pt x="11973" y="982"/>
                  </a:cubicBezTo>
                  <a:close/>
                  <a:moveTo>
                    <a:pt x="15022" y="982"/>
                  </a:moveTo>
                  <a:lnTo>
                    <a:pt x="19931" y="5891"/>
                  </a:lnTo>
                  <a:lnTo>
                    <a:pt x="15518" y="5891"/>
                  </a:lnTo>
                  <a:lnTo>
                    <a:pt x="13064" y="982"/>
                  </a:lnTo>
                  <a:cubicBezTo>
                    <a:pt x="13064" y="982"/>
                    <a:pt x="15022" y="982"/>
                    <a:pt x="15022" y="982"/>
                  </a:cubicBezTo>
                  <a:close/>
                  <a:moveTo>
                    <a:pt x="21600" y="6382"/>
                  </a:moveTo>
                  <a:cubicBezTo>
                    <a:pt x="21600" y="6272"/>
                    <a:pt x="21557" y="6175"/>
                    <a:pt x="21495" y="6093"/>
                  </a:cubicBezTo>
                  <a:lnTo>
                    <a:pt x="21502" y="6088"/>
                  </a:lnTo>
                  <a:lnTo>
                    <a:pt x="21471" y="6057"/>
                  </a:lnTo>
                  <a:cubicBezTo>
                    <a:pt x="21459" y="6044"/>
                    <a:pt x="21448" y="6032"/>
                    <a:pt x="21434" y="6020"/>
                  </a:cubicBezTo>
                  <a:lnTo>
                    <a:pt x="15611" y="197"/>
                  </a:lnTo>
                  <a:lnTo>
                    <a:pt x="15604" y="201"/>
                  </a:lnTo>
                  <a:cubicBezTo>
                    <a:pt x="15514" y="82"/>
                    <a:pt x="15379" y="0"/>
                    <a:pt x="15218" y="0"/>
                  </a:cubicBezTo>
                  <a:lnTo>
                    <a:pt x="6382" y="0"/>
                  </a:lnTo>
                  <a:cubicBezTo>
                    <a:pt x="6221" y="0"/>
                    <a:pt x="6086" y="82"/>
                    <a:pt x="5996" y="201"/>
                  </a:cubicBezTo>
                  <a:lnTo>
                    <a:pt x="5989" y="197"/>
                  </a:lnTo>
                  <a:lnTo>
                    <a:pt x="166" y="6020"/>
                  </a:lnTo>
                  <a:cubicBezTo>
                    <a:pt x="152" y="6032"/>
                    <a:pt x="141" y="6044"/>
                    <a:pt x="129" y="6057"/>
                  </a:cubicBezTo>
                  <a:lnTo>
                    <a:pt x="98" y="6088"/>
                  </a:lnTo>
                  <a:lnTo>
                    <a:pt x="105" y="6093"/>
                  </a:lnTo>
                  <a:cubicBezTo>
                    <a:pt x="43" y="6175"/>
                    <a:pt x="0" y="6272"/>
                    <a:pt x="0" y="6382"/>
                  </a:cubicBezTo>
                  <a:cubicBezTo>
                    <a:pt x="0" y="6499"/>
                    <a:pt x="46" y="6602"/>
                    <a:pt x="115" y="6686"/>
                  </a:cubicBezTo>
                  <a:lnTo>
                    <a:pt x="109" y="6690"/>
                  </a:lnTo>
                  <a:lnTo>
                    <a:pt x="10418" y="21418"/>
                  </a:lnTo>
                  <a:lnTo>
                    <a:pt x="10424" y="21413"/>
                  </a:lnTo>
                  <a:cubicBezTo>
                    <a:pt x="10514" y="21525"/>
                    <a:pt x="10646" y="21600"/>
                    <a:pt x="10800" y="21600"/>
                  </a:cubicBezTo>
                  <a:cubicBezTo>
                    <a:pt x="10954" y="21600"/>
                    <a:pt x="11086" y="21525"/>
                    <a:pt x="11176" y="21413"/>
                  </a:cubicBezTo>
                  <a:lnTo>
                    <a:pt x="11182" y="21418"/>
                  </a:lnTo>
                  <a:lnTo>
                    <a:pt x="21491" y="6690"/>
                  </a:lnTo>
                  <a:lnTo>
                    <a:pt x="21485" y="6686"/>
                  </a:lnTo>
                  <a:cubicBezTo>
                    <a:pt x="21553" y="6602"/>
                    <a:pt x="21600" y="6499"/>
                    <a:pt x="21600" y="6382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Gill Sans MT" panose="020B0502020104020203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686098" y="4633498"/>
            <a:ext cx="561144" cy="561144"/>
            <a:chOff x="10068484" y="4884244"/>
            <a:chExt cx="561144" cy="561144"/>
          </a:xfrm>
        </p:grpSpPr>
        <p:sp>
          <p:nvSpPr>
            <p:cNvPr id="26" name="Oval 55"/>
            <p:cNvSpPr/>
            <p:nvPr/>
          </p:nvSpPr>
          <p:spPr>
            <a:xfrm>
              <a:off x="10068484" y="4884244"/>
              <a:ext cx="561144" cy="561144"/>
            </a:xfrm>
            <a:prstGeom prst="ellipse">
              <a:avLst/>
            </a:prstGeom>
            <a:solidFill>
              <a:srgbClr val="517D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FFFFFF"/>
                </a:solidFill>
                <a:latin typeface="Segoe Print" panose="02000600000000000000" charset="0"/>
              </a:endParaRPr>
            </a:p>
          </p:txBody>
        </p:sp>
        <p:sp>
          <p:nvSpPr>
            <p:cNvPr id="27" name="Shape 2562"/>
            <p:cNvSpPr/>
            <p:nvPr/>
          </p:nvSpPr>
          <p:spPr>
            <a:xfrm>
              <a:off x="10218964" y="502571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9"/>
                    <a:pt x="20178" y="20619"/>
                    <a:pt x="19636" y="20619"/>
                  </a:cubicBezTo>
                  <a:lnTo>
                    <a:pt x="1964" y="20619"/>
                  </a:lnTo>
                  <a:cubicBezTo>
                    <a:pt x="1421" y="20619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1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4294" y="17673"/>
                  </a:moveTo>
                  <a:lnTo>
                    <a:pt x="8376" y="10732"/>
                  </a:lnTo>
                  <a:lnTo>
                    <a:pt x="10838" y="14425"/>
                  </a:lnTo>
                  <a:cubicBezTo>
                    <a:pt x="10862" y="14484"/>
                    <a:pt x="10898" y="14536"/>
                    <a:pt x="10942" y="14581"/>
                  </a:cubicBezTo>
                  <a:lnTo>
                    <a:pt x="10944" y="14583"/>
                  </a:lnTo>
                  <a:cubicBezTo>
                    <a:pt x="11033" y="14673"/>
                    <a:pt x="11155" y="14727"/>
                    <a:pt x="11291" y="14727"/>
                  </a:cubicBezTo>
                  <a:cubicBezTo>
                    <a:pt x="11427" y="14727"/>
                    <a:pt x="11549" y="14673"/>
                    <a:pt x="11638" y="14583"/>
                  </a:cubicBezTo>
                  <a:lnTo>
                    <a:pt x="13686" y="12536"/>
                  </a:lnTo>
                  <a:lnTo>
                    <a:pt x="17242" y="17673"/>
                  </a:lnTo>
                  <a:cubicBezTo>
                    <a:pt x="17242" y="17673"/>
                    <a:pt x="4294" y="17673"/>
                    <a:pt x="4294" y="17673"/>
                  </a:cubicBezTo>
                  <a:close/>
                  <a:moveTo>
                    <a:pt x="18620" y="17982"/>
                  </a:moveTo>
                  <a:lnTo>
                    <a:pt x="18617" y="17978"/>
                  </a:lnTo>
                  <a:cubicBezTo>
                    <a:pt x="18590" y="17913"/>
                    <a:pt x="18551" y="17858"/>
                    <a:pt x="18501" y="17810"/>
                  </a:cubicBezTo>
                  <a:lnTo>
                    <a:pt x="14201" y="11600"/>
                  </a:lnTo>
                  <a:lnTo>
                    <a:pt x="14200" y="11601"/>
                  </a:lnTo>
                  <a:cubicBezTo>
                    <a:pt x="14127" y="11420"/>
                    <a:pt x="13952" y="11291"/>
                    <a:pt x="13745" y="11291"/>
                  </a:cubicBezTo>
                  <a:cubicBezTo>
                    <a:pt x="13610" y="11291"/>
                    <a:pt x="13488" y="11346"/>
                    <a:pt x="13398" y="11435"/>
                  </a:cubicBezTo>
                  <a:lnTo>
                    <a:pt x="11360" y="13473"/>
                  </a:lnTo>
                  <a:lnTo>
                    <a:pt x="8798" y="9630"/>
                  </a:lnTo>
                  <a:cubicBezTo>
                    <a:pt x="8724" y="9453"/>
                    <a:pt x="8550" y="9327"/>
                    <a:pt x="8345" y="9327"/>
                  </a:cubicBezTo>
                  <a:cubicBezTo>
                    <a:pt x="8175" y="9327"/>
                    <a:pt x="8033" y="9420"/>
                    <a:pt x="7945" y="9551"/>
                  </a:cubicBezTo>
                  <a:lnTo>
                    <a:pt x="7937" y="9546"/>
                  </a:lnTo>
                  <a:lnTo>
                    <a:pt x="3028" y="17891"/>
                  </a:lnTo>
                  <a:lnTo>
                    <a:pt x="3036" y="17897"/>
                  </a:lnTo>
                  <a:cubicBezTo>
                    <a:pt x="2983" y="17974"/>
                    <a:pt x="2945" y="18063"/>
                    <a:pt x="2945" y="18164"/>
                  </a:cubicBezTo>
                  <a:cubicBezTo>
                    <a:pt x="2945" y="18435"/>
                    <a:pt x="3165" y="18655"/>
                    <a:pt x="3436" y="18655"/>
                  </a:cubicBezTo>
                  <a:lnTo>
                    <a:pt x="18164" y="18655"/>
                  </a:lnTo>
                  <a:cubicBezTo>
                    <a:pt x="18435" y="18655"/>
                    <a:pt x="18655" y="18435"/>
                    <a:pt x="18655" y="18164"/>
                  </a:cubicBezTo>
                  <a:cubicBezTo>
                    <a:pt x="18655" y="18099"/>
                    <a:pt x="18640" y="18039"/>
                    <a:pt x="18618" y="17983"/>
                  </a:cubicBezTo>
                  <a:cubicBezTo>
                    <a:pt x="18618" y="17983"/>
                    <a:pt x="18620" y="17982"/>
                    <a:pt x="18620" y="17982"/>
                  </a:cubicBezTo>
                  <a:close/>
                  <a:moveTo>
                    <a:pt x="5400" y="3927"/>
                  </a:moveTo>
                  <a:cubicBezTo>
                    <a:pt x="6213" y="3927"/>
                    <a:pt x="6873" y="4587"/>
                    <a:pt x="6873" y="5400"/>
                  </a:cubicBezTo>
                  <a:cubicBezTo>
                    <a:pt x="6873" y="6214"/>
                    <a:pt x="6213" y="6873"/>
                    <a:pt x="5400" y="6873"/>
                  </a:cubicBezTo>
                  <a:cubicBezTo>
                    <a:pt x="4587" y="6873"/>
                    <a:pt x="3927" y="6214"/>
                    <a:pt x="3927" y="5400"/>
                  </a:cubicBezTo>
                  <a:cubicBezTo>
                    <a:pt x="3927" y="4587"/>
                    <a:pt x="4587" y="3927"/>
                    <a:pt x="5400" y="3927"/>
                  </a:cubicBezTo>
                  <a:moveTo>
                    <a:pt x="5400" y="7855"/>
                  </a:moveTo>
                  <a:cubicBezTo>
                    <a:pt x="6756" y="7855"/>
                    <a:pt x="7855" y="6756"/>
                    <a:pt x="7855" y="5400"/>
                  </a:cubicBezTo>
                  <a:cubicBezTo>
                    <a:pt x="7855" y="4045"/>
                    <a:pt x="6756" y="2945"/>
                    <a:pt x="5400" y="2945"/>
                  </a:cubicBezTo>
                  <a:cubicBezTo>
                    <a:pt x="4044" y="2945"/>
                    <a:pt x="2945" y="4045"/>
                    <a:pt x="2945" y="5400"/>
                  </a:cubicBezTo>
                  <a:cubicBezTo>
                    <a:pt x="2945" y="6756"/>
                    <a:pt x="4044" y="7855"/>
                    <a:pt x="54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15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egoe Print" panose="02000600000000000000" charset="0"/>
                <a:ea typeface="Segoe Print" panose="02000600000000000000" charset="0"/>
                <a:cs typeface="Segoe Print" panose="02000600000000000000" charset="0"/>
                <a:sym typeface="Gill Sans MT" panose="020B0502020104020203" charset="0"/>
              </a:endParaRPr>
            </a:p>
          </p:txBody>
        </p:sp>
      </p:grpSp>
      <p:sp>
        <p:nvSpPr>
          <p:cNvPr id="28" name="文本框 7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1684514" y="5200774"/>
            <a:ext cx="1443775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100" b="1" dirty="0">
              <a:solidFill>
                <a:prstClr val="black">
                  <a:lumMod val="65000"/>
                  <a:lumOff val="3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9" name="文本框 74"/>
          <p:cNvSpPr txBox="1"/>
          <p:nvPr/>
        </p:nvSpPr>
        <p:spPr>
          <a:xfrm>
            <a:off x="1501086" y="5534898"/>
            <a:ext cx="1810630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文本框 7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4117548" y="5194642"/>
            <a:ext cx="1443775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100" b="1" dirty="0">
              <a:solidFill>
                <a:prstClr val="black">
                  <a:lumMod val="65000"/>
                  <a:lumOff val="3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31" name="文本框 74"/>
          <p:cNvSpPr txBox="1"/>
          <p:nvPr/>
        </p:nvSpPr>
        <p:spPr>
          <a:xfrm>
            <a:off x="3934120" y="5528766"/>
            <a:ext cx="1810630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文本框 7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6675419" y="5194642"/>
            <a:ext cx="1443775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100" b="1" dirty="0">
              <a:solidFill>
                <a:prstClr val="black">
                  <a:lumMod val="65000"/>
                  <a:lumOff val="3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33" name="文本框 74"/>
          <p:cNvSpPr txBox="1"/>
          <p:nvPr/>
        </p:nvSpPr>
        <p:spPr>
          <a:xfrm>
            <a:off x="6491991" y="5528766"/>
            <a:ext cx="1810630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文本框 7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9233290" y="5194642"/>
            <a:ext cx="1443775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100" b="1" dirty="0">
              <a:solidFill>
                <a:prstClr val="black">
                  <a:lumMod val="65000"/>
                  <a:lumOff val="3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35" name="文本框 74"/>
          <p:cNvSpPr txBox="1"/>
          <p:nvPr/>
        </p:nvSpPr>
        <p:spPr>
          <a:xfrm>
            <a:off x="9049862" y="5528766"/>
            <a:ext cx="1810630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72826" y="869239"/>
            <a:ext cx="3459046" cy="349472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框 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4553199" y="543354"/>
            <a:ext cx="3072902" cy="584775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工作经验总结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7" name="Google Shape;1442;p68"/>
          <p:cNvSpPr/>
          <p:nvPr/>
        </p:nvSpPr>
        <p:spPr>
          <a:xfrm>
            <a:off x="1757186" y="2691341"/>
            <a:ext cx="3724200" cy="2171700"/>
          </a:xfrm>
          <a:prstGeom prst="roundRect">
            <a:avLst>
              <a:gd name="adj" fmla="val 16667"/>
            </a:avLst>
          </a:prstGeom>
          <a:solidFill>
            <a:srgbClr val="517D66"/>
          </a:solidFill>
          <a:ln>
            <a:noFill/>
          </a:ln>
        </p:spPr>
        <p:txBody>
          <a:bodyPr spcFirstLastPara="1" wrap="square" lIns="274300" tIns="182875" rIns="2743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1443;p68"/>
          <p:cNvSpPr/>
          <p:nvPr/>
        </p:nvSpPr>
        <p:spPr>
          <a:xfrm>
            <a:off x="2226536" y="2491316"/>
            <a:ext cx="2785500" cy="457500"/>
          </a:xfrm>
          <a:prstGeom prst="roundRect">
            <a:avLst>
              <a:gd name="adj" fmla="val 50000"/>
            </a:avLst>
          </a:prstGeom>
          <a:solidFill>
            <a:srgbClr val="F3DBAB"/>
          </a:solidFill>
          <a:ln w="28575" cap="flat" cmpd="sng">
            <a:solidFill>
              <a:srgbClr val="517D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444;p68"/>
          <p:cNvSpPr/>
          <p:nvPr/>
        </p:nvSpPr>
        <p:spPr>
          <a:xfrm>
            <a:off x="6710615" y="2691341"/>
            <a:ext cx="3724200" cy="2171700"/>
          </a:xfrm>
          <a:prstGeom prst="roundRect">
            <a:avLst>
              <a:gd name="adj" fmla="val 16667"/>
            </a:avLst>
          </a:prstGeom>
          <a:solidFill>
            <a:srgbClr val="517D66"/>
          </a:solidFill>
          <a:ln>
            <a:noFill/>
          </a:ln>
        </p:spPr>
        <p:txBody>
          <a:bodyPr spcFirstLastPara="1" wrap="square" lIns="274300" tIns="182875" rIns="2743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45;p68"/>
          <p:cNvSpPr/>
          <p:nvPr/>
        </p:nvSpPr>
        <p:spPr>
          <a:xfrm>
            <a:off x="7179965" y="2491316"/>
            <a:ext cx="2785500" cy="457500"/>
          </a:xfrm>
          <a:prstGeom prst="roundRect">
            <a:avLst>
              <a:gd name="adj" fmla="val 50000"/>
            </a:avLst>
          </a:prstGeom>
          <a:solidFill>
            <a:srgbClr val="F3DBAB"/>
          </a:solidFill>
          <a:ln w="28575" cap="flat" cmpd="sng">
            <a:solidFill>
              <a:srgbClr val="517D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446;p68"/>
          <p:cNvSpPr/>
          <p:nvPr/>
        </p:nvSpPr>
        <p:spPr>
          <a:xfrm>
            <a:off x="3071636" y="4453466"/>
            <a:ext cx="1095300" cy="1095300"/>
          </a:xfrm>
          <a:prstGeom prst="ellipse">
            <a:avLst/>
          </a:prstGeom>
          <a:solidFill>
            <a:srgbClr val="F3DBAB"/>
          </a:solidFill>
          <a:ln w="28575" cap="flat" cmpd="sng">
            <a:solidFill>
              <a:srgbClr val="517D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447;p68"/>
          <p:cNvSpPr/>
          <p:nvPr/>
        </p:nvSpPr>
        <p:spPr>
          <a:xfrm>
            <a:off x="8025065" y="4453466"/>
            <a:ext cx="1095300" cy="1095300"/>
          </a:xfrm>
          <a:prstGeom prst="ellipse">
            <a:avLst/>
          </a:prstGeom>
          <a:solidFill>
            <a:srgbClr val="F3DBAB"/>
          </a:solidFill>
          <a:ln w="28575" cap="flat" cmpd="sng">
            <a:solidFill>
              <a:srgbClr val="517D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" name="Google Shape;1448;p68"/>
          <p:cNvGrpSpPr/>
          <p:nvPr/>
        </p:nvGrpSpPr>
        <p:grpSpPr>
          <a:xfrm>
            <a:off x="8317581" y="4736955"/>
            <a:ext cx="510272" cy="528325"/>
            <a:chOff x="-59502375" y="1904375"/>
            <a:chExt cx="319000" cy="319500"/>
          </a:xfrm>
          <a:solidFill>
            <a:srgbClr val="517D66"/>
          </a:solidFill>
        </p:grpSpPr>
        <p:sp>
          <p:nvSpPr>
            <p:cNvPr id="18" name="Google Shape;1449;p68"/>
            <p:cNvSpPr/>
            <p:nvPr/>
          </p:nvSpPr>
          <p:spPr>
            <a:xfrm>
              <a:off x="-59455125" y="2097050"/>
              <a:ext cx="227650" cy="62225"/>
            </a:xfrm>
            <a:custGeom>
              <a:avLst/>
              <a:gdLst/>
              <a:ahLst/>
              <a:cxnLst/>
              <a:rect l="l" t="t" r="r" b="b"/>
              <a:pathLst>
                <a:path w="9106" h="2489" extrusionOk="0">
                  <a:moveTo>
                    <a:pt x="1670" y="819"/>
                  </a:moveTo>
                  <a:lnTo>
                    <a:pt x="1670" y="1670"/>
                  </a:lnTo>
                  <a:lnTo>
                    <a:pt x="820" y="1670"/>
                  </a:lnTo>
                  <a:lnTo>
                    <a:pt x="820" y="819"/>
                  </a:lnTo>
                  <a:close/>
                  <a:moveTo>
                    <a:pt x="3309" y="819"/>
                  </a:moveTo>
                  <a:lnTo>
                    <a:pt x="3309" y="1670"/>
                  </a:lnTo>
                  <a:lnTo>
                    <a:pt x="2489" y="1670"/>
                  </a:lnTo>
                  <a:lnTo>
                    <a:pt x="2489" y="819"/>
                  </a:lnTo>
                  <a:close/>
                  <a:moveTo>
                    <a:pt x="4978" y="819"/>
                  </a:moveTo>
                  <a:lnTo>
                    <a:pt x="4978" y="1670"/>
                  </a:lnTo>
                  <a:lnTo>
                    <a:pt x="4128" y="1670"/>
                  </a:lnTo>
                  <a:lnTo>
                    <a:pt x="4128" y="819"/>
                  </a:lnTo>
                  <a:close/>
                  <a:moveTo>
                    <a:pt x="6617" y="819"/>
                  </a:moveTo>
                  <a:lnTo>
                    <a:pt x="6617" y="1670"/>
                  </a:lnTo>
                  <a:lnTo>
                    <a:pt x="5798" y="1670"/>
                  </a:lnTo>
                  <a:lnTo>
                    <a:pt x="5798" y="819"/>
                  </a:lnTo>
                  <a:close/>
                  <a:moveTo>
                    <a:pt x="8286" y="819"/>
                  </a:moveTo>
                  <a:lnTo>
                    <a:pt x="8286" y="1670"/>
                  </a:lnTo>
                  <a:lnTo>
                    <a:pt x="7436" y="1670"/>
                  </a:lnTo>
                  <a:lnTo>
                    <a:pt x="7436" y="819"/>
                  </a:lnTo>
                  <a:close/>
                  <a:moveTo>
                    <a:pt x="410" y="0"/>
                  </a:moveTo>
                  <a:cubicBezTo>
                    <a:pt x="158" y="0"/>
                    <a:pt x="1" y="189"/>
                    <a:pt x="1" y="410"/>
                  </a:cubicBezTo>
                  <a:lnTo>
                    <a:pt x="1" y="2048"/>
                  </a:lnTo>
                  <a:cubicBezTo>
                    <a:pt x="1" y="2300"/>
                    <a:pt x="190" y="2489"/>
                    <a:pt x="410" y="2489"/>
                  </a:cubicBezTo>
                  <a:lnTo>
                    <a:pt x="8664" y="2489"/>
                  </a:lnTo>
                  <a:cubicBezTo>
                    <a:pt x="8917" y="2489"/>
                    <a:pt x="9106" y="2300"/>
                    <a:pt x="9106" y="2048"/>
                  </a:cubicBezTo>
                  <a:lnTo>
                    <a:pt x="9106" y="410"/>
                  </a:lnTo>
                  <a:cubicBezTo>
                    <a:pt x="9106" y="158"/>
                    <a:pt x="8917" y="0"/>
                    <a:pt x="86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450;p68"/>
            <p:cNvSpPr/>
            <p:nvPr/>
          </p:nvSpPr>
          <p:spPr>
            <a:xfrm>
              <a:off x="-59502375" y="1966300"/>
              <a:ext cx="319000" cy="257575"/>
            </a:xfrm>
            <a:custGeom>
              <a:avLst/>
              <a:gdLst/>
              <a:ahLst/>
              <a:cxnLst/>
              <a:rect l="l" t="t" r="r" b="b"/>
              <a:pathLst>
                <a:path w="12760" h="10303" extrusionOk="0">
                  <a:moveTo>
                    <a:pt x="8633" y="1639"/>
                  </a:moveTo>
                  <a:lnTo>
                    <a:pt x="8633" y="3592"/>
                  </a:lnTo>
                  <a:lnTo>
                    <a:pt x="7814" y="3592"/>
                  </a:lnTo>
                  <a:lnTo>
                    <a:pt x="7814" y="1639"/>
                  </a:lnTo>
                  <a:close/>
                  <a:moveTo>
                    <a:pt x="11941" y="819"/>
                  </a:moveTo>
                  <a:lnTo>
                    <a:pt x="11941" y="3592"/>
                  </a:lnTo>
                  <a:lnTo>
                    <a:pt x="11122" y="3592"/>
                  </a:lnTo>
                  <a:lnTo>
                    <a:pt x="11122" y="819"/>
                  </a:lnTo>
                  <a:close/>
                  <a:moveTo>
                    <a:pt x="5041" y="3119"/>
                  </a:moveTo>
                  <a:lnTo>
                    <a:pt x="5041" y="3970"/>
                  </a:lnTo>
                  <a:cubicBezTo>
                    <a:pt x="5041" y="4222"/>
                    <a:pt x="5230" y="4411"/>
                    <a:pt x="5482" y="4411"/>
                  </a:cubicBezTo>
                  <a:lnTo>
                    <a:pt x="11941" y="4411"/>
                  </a:lnTo>
                  <a:lnTo>
                    <a:pt x="11941" y="9357"/>
                  </a:lnTo>
                  <a:lnTo>
                    <a:pt x="914" y="9357"/>
                  </a:lnTo>
                  <a:lnTo>
                    <a:pt x="914" y="4222"/>
                  </a:lnTo>
                  <a:lnTo>
                    <a:pt x="2552" y="3119"/>
                  </a:lnTo>
                  <a:lnTo>
                    <a:pt x="2552" y="3970"/>
                  </a:lnTo>
                  <a:cubicBezTo>
                    <a:pt x="2552" y="4207"/>
                    <a:pt x="2767" y="4373"/>
                    <a:pt x="2980" y="4373"/>
                  </a:cubicBezTo>
                  <a:cubicBezTo>
                    <a:pt x="3050" y="4373"/>
                    <a:pt x="3120" y="4355"/>
                    <a:pt x="3182" y="4316"/>
                  </a:cubicBezTo>
                  <a:lnTo>
                    <a:pt x="5041" y="3119"/>
                  </a:lnTo>
                  <a:close/>
                  <a:moveTo>
                    <a:pt x="10712" y="0"/>
                  </a:moveTo>
                  <a:cubicBezTo>
                    <a:pt x="10491" y="0"/>
                    <a:pt x="10334" y="189"/>
                    <a:pt x="10334" y="441"/>
                  </a:cubicBezTo>
                  <a:lnTo>
                    <a:pt x="10334" y="3592"/>
                  </a:lnTo>
                  <a:lnTo>
                    <a:pt x="9483" y="3592"/>
                  </a:lnTo>
                  <a:lnTo>
                    <a:pt x="9483" y="1261"/>
                  </a:lnTo>
                  <a:cubicBezTo>
                    <a:pt x="9483" y="1008"/>
                    <a:pt x="9294" y="819"/>
                    <a:pt x="9074" y="819"/>
                  </a:cubicBezTo>
                  <a:lnTo>
                    <a:pt x="7404" y="819"/>
                  </a:lnTo>
                  <a:cubicBezTo>
                    <a:pt x="7183" y="819"/>
                    <a:pt x="6963" y="1008"/>
                    <a:pt x="6963" y="1261"/>
                  </a:cubicBezTo>
                  <a:lnTo>
                    <a:pt x="6963" y="3592"/>
                  </a:lnTo>
                  <a:lnTo>
                    <a:pt x="5860" y="3592"/>
                  </a:lnTo>
                  <a:lnTo>
                    <a:pt x="5860" y="2363"/>
                  </a:lnTo>
                  <a:cubicBezTo>
                    <a:pt x="5860" y="2206"/>
                    <a:pt x="5797" y="2080"/>
                    <a:pt x="5640" y="2017"/>
                  </a:cubicBezTo>
                  <a:cubicBezTo>
                    <a:pt x="5581" y="1973"/>
                    <a:pt x="5509" y="1949"/>
                    <a:pt x="5436" y="1949"/>
                  </a:cubicBezTo>
                  <a:cubicBezTo>
                    <a:pt x="5352" y="1949"/>
                    <a:pt x="5266" y="1981"/>
                    <a:pt x="5199" y="2048"/>
                  </a:cubicBezTo>
                  <a:lnTo>
                    <a:pt x="3340" y="3245"/>
                  </a:lnTo>
                  <a:lnTo>
                    <a:pt x="3340" y="2395"/>
                  </a:lnTo>
                  <a:cubicBezTo>
                    <a:pt x="3340" y="2237"/>
                    <a:pt x="3277" y="2111"/>
                    <a:pt x="3119" y="2048"/>
                  </a:cubicBezTo>
                  <a:cubicBezTo>
                    <a:pt x="3061" y="2004"/>
                    <a:pt x="2989" y="1981"/>
                    <a:pt x="2916" y="1981"/>
                  </a:cubicBezTo>
                  <a:cubicBezTo>
                    <a:pt x="2831" y="1981"/>
                    <a:pt x="2746" y="2012"/>
                    <a:pt x="2678" y="2080"/>
                  </a:cubicBezTo>
                  <a:lnTo>
                    <a:pt x="189" y="3718"/>
                  </a:lnTo>
                  <a:cubicBezTo>
                    <a:pt x="95" y="3812"/>
                    <a:pt x="0" y="3938"/>
                    <a:pt x="0" y="4096"/>
                  </a:cubicBezTo>
                  <a:lnTo>
                    <a:pt x="0" y="9861"/>
                  </a:lnTo>
                  <a:cubicBezTo>
                    <a:pt x="0" y="10113"/>
                    <a:pt x="189" y="10302"/>
                    <a:pt x="441" y="10302"/>
                  </a:cubicBezTo>
                  <a:lnTo>
                    <a:pt x="12287" y="10302"/>
                  </a:lnTo>
                  <a:cubicBezTo>
                    <a:pt x="12539" y="10302"/>
                    <a:pt x="12697" y="10113"/>
                    <a:pt x="12697" y="9861"/>
                  </a:cubicBezTo>
                  <a:lnTo>
                    <a:pt x="12697" y="504"/>
                  </a:lnTo>
                  <a:cubicBezTo>
                    <a:pt x="12760" y="158"/>
                    <a:pt x="12602" y="0"/>
                    <a:pt x="12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451;p68"/>
            <p:cNvSpPr/>
            <p:nvPr/>
          </p:nvSpPr>
          <p:spPr>
            <a:xfrm>
              <a:off x="-59322800" y="1904375"/>
              <a:ext cx="106350" cy="41175"/>
            </a:xfrm>
            <a:custGeom>
              <a:avLst/>
              <a:gdLst/>
              <a:ahLst/>
              <a:cxnLst/>
              <a:rect l="l" t="t" r="r" b="b"/>
              <a:pathLst>
                <a:path w="4254" h="1647" extrusionOk="0">
                  <a:moveTo>
                    <a:pt x="1291" y="0"/>
                  </a:moveTo>
                  <a:cubicBezTo>
                    <a:pt x="890" y="0"/>
                    <a:pt x="485" y="181"/>
                    <a:pt x="158" y="556"/>
                  </a:cubicBezTo>
                  <a:cubicBezTo>
                    <a:pt x="0" y="713"/>
                    <a:pt x="32" y="965"/>
                    <a:pt x="189" y="1123"/>
                  </a:cubicBezTo>
                  <a:cubicBezTo>
                    <a:pt x="265" y="1198"/>
                    <a:pt x="369" y="1237"/>
                    <a:pt x="474" y="1237"/>
                  </a:cubicBezTo>
                  <a:cubicBezTo>
                    <a:pt x="589" y="1237"/>
                    <a:pt x="706" y="1190"/>
                    <a:pt x="788" y="1091"/>
                  </a:cubicBezTo>
                  <a:cubicBezTo>
                    <a:pt x="946" y="918"/>
                    <a:pt x="1119" y="831"/>
                    <a:pt x="1292" y="831"/>
                  </a:cubicBezTo>
                  <a:cubicBezTo>
                    <a:pt x="1465" y="831"/>
                    <a:pt x="1639" y="918"/>
                    <a:pt x="1796" y="1091"/>
                  </a:cubicBezTo>
                  <a:cubicBezTo>
                    <a:pt x="2115" y="1457"/>
                    <a:pt x="2530" y="1646"/>
                    <a:pt x="2948" y="1646"/>
                  </a:cubicBezTo>
                  <a:cubicBezTo>
                    <a:pt x="3357" y="1646"/>
                    <a:pt x="3769" y="1465"/>
                    <a:pt x="4096" y="1091"/>
                  </a:cubicBezTo>
                  <a:cubicBezTo>
                    <a:pt x="4254" y="902"/>
                    <a:pt x="4191" y="650"/>
                    <a:pt x="4033" y="493"/>
                  </a:cubicBezTo>
                  <a:cubicBezTo>
                    <a:pt x="3975" y="420"/>
                    <a:pt x="3885" y="381"/>
                    <a:pt x="3788" y="381"/>
                  </a:cubicBezTo>
                  <a:cubicBezTo>
                    <a:pt x="3674" y="381"/>
                    <a:pt x="3551" y="436"/>
                    <a:pt x="3466" y="556"/>
                  </a:cubicBezTo>
                  <a:cubicBezTo>
                    <a:pt x="3308" y="729"/>
                    <a:pt x="3127" y="815"/>
                    <a:pt x="2946" y="815"/>
                  </a:cubicBezTo>
                  <a:cubicBezTo>
                    <a:pt x="2765" y="815"/>
                    <a:pt x="2584" y="729"/>
                    <a:pt x="2426" y="556"/>
                  </a:cubicBezTo>
                  <a:cubicBezTo>
                    <a:pt x="2108" y="189"/>
                    <a:pt x="1701" y="0"/>
                    <a:pt x="12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Google Shape;1452;p68"/>
          <p:cNvSpPr/>
          <p:nvPr/>
        </p:nvSpPr>
        <p:spPr>
          <a:xfrm>
            <a:off x="3364135" y="4740532"/>
            <a:ext cx="510312" cy="521173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rgbClr val="517D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文本框 71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 txBox="1"/>
          <p:nvPr/>
        </p:nvSpPr>
        <p:spPr>
          <a:xfrm>
            <a:off x="2876516" y="2487984"/>
            <a:ext cx="1476278" cy="41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3" name="文本框 71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 txBox="1"/>
          <p:nvPr/>
        </p:nvSpPr>
        <p:spPr>
          <a:xfrm>
            <a:off x="7834576" y="2480225"/>
            <a:ext cx="1476278" cy="41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4" name="文本框 72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 txBox="1"/>
          <p:nvPr/>
        </p:nvSpPr>
        <p:spPr>
          <a:xfrm>
            <a:off x="2442949" y="3416299"/>
            <a:ext cx="2343412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文本框 72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 txBox="1"/>
          <p:nvPr/>
        </p:nvSpPr>
        <p:spPr>
          <a:xfrm>
            <a:off x="7401009" y="3410260"/>
            <a:ext cx="2343412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72826" y="869239"/>
            <a:ext cx="3459046" cy="349472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文本框 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4553199" y="543354"/>
            <a:ext cx="3072902" cy="584775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工作经验总结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grpSp>
        <p:nvGrpSpPr>
          <p:cNvPr id="41" name="Group 3"/>
          <p:cNvGrpSpPr/>
          <p:nvPr/>
        </p:nvGrpSpPr>
        <p:grpSpPr>
          <a:xfrm>
            <a:off x="4053913" y="2279156"/>
            <a:ext cx="4108468" cy="4594111"/>
            <a:chOff x="3736232" y="1788584"/>
            <a:chExt cx="4684183" cy="5111751"/>
          </a:xfrm>
        </p:grpSpPr>
        <p:sp>
          <p:nvSpPr>
            <p:cNvPr id="42" name="Freeform 7"/>
            <p:cNvSpPr>
              <a:spLocks noEditPoints="1"/>
            </p:cNvSpPr>
            <p:nvPr/>
          </p:nvSpPr>
          <p:spPr bwMode="auto">
            <a:xfrm>
              <a:off x="6807514" y="3453458"/>
              <a:ext cx="1462617" cy="1130300"/>
            </a:xfrm>
            <a:custGeom>
              <a:avLst/>
              <a:gdLst>
                <a:gd name="T0" fmla="*/ 688 w 690"/>
                <a:gd name="T1" fmla="*/ 289 h 533"/>
                <a:gd name="T2" fmla="*/ 511 w 690"/>
                <a:gd name="T3" fmla="*/ 288 h 533"/>
                <a:gd name="T4" fmla="*/ 527 w 690"/>
                <a:gd name="T5" fmla="*/ 343 h 533"/>
                <a:gd name="T6" fmla="*/ 507 w 690"/>
                <a:gd name="T7" fmla="*/ 288 h 533"/>
                <a:gd name="T8" fmla="*/ 465 w 690"/>
                <a:gd name="T9" fmla="*/ 287 h 533"/>
                <a:gd name="T10" fmla="*/ 481 w 690"/>
                <a:gd name="T11" fmla="*/ 360 h 533"/>
                <a:gd name="T12" fmla="*/ 460 w 690"/>
                <a:gd name="T13" fmla="*/ 286 h 533"/>
                <a:gd name="T14" fmla="*/ 413 w 690"/>
                <a:gd name="T15" fmla="*/ 285 h 533"/>
                <a:gd name="T16" fmla="*/ 439 w 690"/>
                <a:gd name="T17" fmla="*/ 385 h 533"/>
                <a:gd name="T18" fmla="*/ 402 w 690"/>
                <a:gd name="T19" fmla="*/ 284 h 533"/>
                <a:gd name="T20" fmla="*/ 348 w 690"/>
                <a:gd name="T21" fmla="*/ 282 h 533"/>
                <a:gd name="T22" fmla="*/ 376 w 690"/>
                <a:gd name="T23" fmla="*/ 385 h 533"/>
                <a:gd name="T24" fmla="*/ 335 w 690"/>
                <a:gd name="T25" fmla="*/ 281 h 533"/>
                <a:gd name="T26" fmla="*/ 286 w 690"/>
                <a:gd name="T27" fmla="*/ 278 h 533"/>
                <a:gd name="T28" fmla="*/ 325 w 690"/>
                <a:gd name="T29" fmla="*/ 413 h 533"/>
                <a:gd name="T30" fmla="*/ 270 w 690"/>
                <a:gd name="T31" fmla="*/ 277 h 533"/>
                <a:gd name="T32" fmla="*/ 240 w 690"/>
                <a:gd name="T33" fmla="*/ 274 h 533"/>
                <a:gd name="T34" fmla="*/ 273 w 690"/>
                <a:gd name="T35" fmla="*/ 430 h 533"/>
                <a:gd name="T36" fmla="*/ 219 w 690"/>
                <a:gd name="T37" fmla="*/ 272 h 533"/>
                <a:gd name="T38" fmla="*/ 173 w 690"/>
                <a:gd name="T39" fmla="*/ 268 h 533"/>
                <a:gd name="T40" fmla="*/ 219 w 690"/>
                <a:gd name="T41" fmla="*/ 394 h 533"/>
                <a:gd name="T42" fmla="*/ 157 w 690"/>
                <a:gd name="T43" fmla="*/ 266 h 533"/>
                <a:gd name="T44" fmla="*/ 128 w 690"/>
                <a:gd name="T45" fmla="*/ 263 h 533"/>
                <a:gd name="T46" fmla="*/ 165 w 690"/>
                <a:gd name="T47" fmla="*/ 367 h 533"/>
                <a:gd name="T48" fmla="*/ 119 w 690"/>
                <a:gd name="T49" fmla="*/ 261 h 533"/>
                <a:gd name="T50" fmla="*/ 6 w 690"/>
                <a:gd name="T51" fmla="*/ 242 h 533"/>
                <a:gd name="T52" fmla="*/ 149 w 690"/>
                <a:gd name="T53" fmla="*/ 413 h 533"/>
                <a:gd name="T54" fmla="*/ 487 w 690"/>
                <a:gd name="T55" fmla="*/ 394 h 533"/>
                <a:gd name="T56" fmla="*/ 690 w 690"/>
                <a:gd name="T57" fmla="*/ 290 h 533"/>
                <a:gd name="T58" fmla="*/ 688 w 690"/>
                <a:gd name="T59" fmla="*/ 289 h 533"/>
                <a:gd name="T60" fmla="*/ 176 w 690"/>
                <a:gd name="T61" fmla="*/ 146 h 533"/>
                <a:gd name="T62" fmla="*/ 117 w 690"/>
                <a:gd name="T63" fmla="*/ 246 h 533"/>
                <a:gd name="T64" fmla="*/ 159 w 690"/>
                <a:gd name="T65" fmla="*/ 252 h 533"/>
                <a:gd name="T66" fmla="*/ 232 w 690"/>
                <a:gd name="T67" fmla="*/ 129 h 533"/>
                <a:gd name="T68" fmla="*/ 173 w 690"/>
                <a:gd name="T69" fmla="*/ 253 h 533"/>
                <a:gd name="T70" fmla="*/ 221 w 690"/>
                <a:gd name="T71" fmla="*/ 259 h 533"/>
                <a:gd name="T72" fmla="*/ 287 w 690"/>
                <a:gd name="T73" fmla="*/ 107 h 533"/>
                <a:gd name="T74" fmla="*/ 240 w 690"/>
                <a:gd name="T75" fmla="*/ 262 h 533"/>
                <a:gd name="T76" fmla="*/ 283 w 690"/>
                <a:gd name="T77" fmla="*/ 266 h 533"/>
                <a:gd name="T78" fmla="*/ 350 w 690"/>
                <a:gd name="T79" fmla="*/ 133 h 533"/>
                <a:gd name="T80" fmla="*/ 298 w 690"/>
                <a:gd name="T81" fmla="*/ 268 h 533"/>
                <a:gd name="T82" fmla="*/ 346 w 690"/>
                <a:gd name="T83" fmla="*/ 272 h 533"/>
                <a:gd name="T84" fmla="*/ 397 w 690"/>
                <a:gd name="T85" fmla="*/ 171 h 533"/>
                <a:gd name="T86" fmla="*/ 358 w 690"/>
                <a:gd name="T87" fmla="*/ 273 h 533"/>
                <a:gd name="T88" fmla="*/ 413 w 690"/>
                <a:gd name="T89" fmla="*/ 278 h 533"/>
                <a:gd name="T90" fmla="*/ 459 w 690"/>
                <a:gd name="T91" fmla="*/ 181 h 533"/>
                <a:gd name="T92" fmla="*/ 424 w 690"/>
                <a:gd name="T93" fmla="*/ 279 h 533"/>
                <a:gd name="T94" fmla="*/ 472 w 690"/>
                <a:gd name="T95" fmla="*/ 282 h 533"/>
                <a:gd name="T96" fmla="*/ 499 w 690"/>
                <a:gd name="T97" fmla="*/ 208 h 533"/>
                <a:gd name="T98" fmla="*/ 476 w 690"/>
                <a:gd name="T99" fmla="*/ 282 h 533"/>
                <a:gd name="T100" fmla="*/ 518 w 690"/>
                <a:gd name="T101" fmla="*/ 284 h 533"/>
                <a:gd name="T102" fmla="*/ 544 w 690"/>
                <a:gd name="T103" fmla="*/ 229 h 533"/>
                <a:gd name="T104" fmla="*/ 522 w 690"/>
                <a:gd name="T105" fmla="*/ 284 h 533"/>
                <a:gd name="T106" fmla="*/ 688 w 690"/>
                <a:gd name="T107" fmla="*/ 289 h 533"/>
                <a:gd name="T108" fmla="*/ 449 w 690"/>
                <a:gd name="T109" fmla="*/ 100 h 533"/>
                <a:gd name="T110" fmla="*/ 161 w 690"/>
                <a:gd name="T111" fmla="*/ 91 h 533"/>
                <a:gd name="T112" fmla="*/ 0 w 690"/>
                <a:gd name="T113" fmla="*/ 226 h 533"/>
                <a:gd name="T114" fmla="*/ 108 w 690"/>
                <a:gd name="T115" fmla="*/ 244 h 533"/>
                <a:gd name="T116" fmla="*/ 176 w 690"/>
                <a:gd name="T117" fmla="*/ 14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90" h="533">
                  <a:moveTo>
                    <a:pt x="688" y="289"/>
                  </a:moveTo>
                  <a:cubicBezTo>
                    <a:pt x="670" y="290"/>
                    <a:pt x="602" y="290"/>
                    <a:pt x="511" y="288"/>
                  </a:cubicBezTo>
                  <a:cubicBezTo>
                    <a:pt x="515" y="295"/>
                    <a:pt x="524" y="315"/>
                    <a:pt x="527" y="343"/>
                  </a:cubicBezTo>
                  <a:cubicBezTo>
                    <a:pt x="527" y="343"/>
                    <a:pt x="518" y="306"/>
                    <a:pt x="507" y="288"/>
                  </a:cubicBezTo>
                  <a:cubicBezTo>
                    <a:pt x="493" y="287"/>
                    <a:pt x="479" y="287"/>
                    <a:pt x="465" y="287"/>
                  </a:cubicBezTo>
                  <a:cubicBezTo>
                    <a:pt x="483" y="324"/>
                    <a:pt x="481" y="360"/>
                    <a:pt x="481" y="360"/>
                  </a:cubicBezTo>
                  <a:cubicBezTo>
                    <a:pt x="478" y="328"/>
                    <a:pt x="465" y="296"/>
                    <a:pt x="460" y="286"/>
                  </a:cubicBezTo>
                  <a:cubicBezTo>
                    <a:pt x="445" y="286"/>
                    <a:pt x="429" y="285"/>
                    <a:pt x="413" y="285"/>
                  </a:cubicBezTo>
                  <a:cubicBezTo>
                    <a:pt x="420" y="295"/>
                    <a:pt x="441" y="330"/>
                    <a:pt x="439" y="385"/>
                  </a:cubicBezTo>
                  <a:cubicBezTo>
                    <a:pt x="439" y="385"/>
                    <a:pt x="432" y="321"/>
                    <a:pt x="402" y="284"/>
                  </a:cubicBezTo>
                  <a:cubicBezTo>
                    <a:pt x="384" y="283"/>
                    <a:pt x="366" y="283"/>
                    <a:pt x="348" y="282"/>
                  </a:cubicBezTo>
                  <a:cubicBezTo>
                    <a:pt x="359" y="297"/>
                    <a:pt x="382" y="337"/>
                    <a:pt x="376" y="385"/>
                  </a:cubicBezTo>
                  <a:cubicBezTo>
                    <a:pt x="376" y="385"/>
                    <a:pt x="377" y="330"/>
                    <a:pt x="335" y="281"/>
                  </a:cubicBezTo>
                  <a:cubicBezTo>
                    <a:pt x="319" y="280"/>
                    <a:pt x="302" y="279"/>
                    <a:pt x="286" y="278"/>
                  </a:cubicBezTo>
                  <a:cubicBezTo>
                    <a:pt x="298" y="298"/>
                    <a:pt x="326" y="351"/>
                    <a:pt x="325" y="413"/>
                  </a:cubicBezTo>
                  <a:cubicBezTo>
                    <a:pt x="325" y="413"/>
                    <a:pt x="313" y="324"/>
                    <a:pt x="270" y="277"/>
                  </a:cubicBezTo>
                  <a:cubicBezTo>
                    <a:pt x="260" y="276"/>
                    <a:pt x="250" y="275"/>
                    <a:pt x="240" y="274"/>
                  </a:cubicBezTo>
                  <a:cubicBezTo>
                    <a:pt x="254" y="291"/>
                    <a:pt x="286" y="343"/>
                    <a:pt x="273" y="430"/>
                  </a:cubicBezTo>
                  <a:cubicBezTo>
                    <a:pt x="273" y="430"/>
                    <a:pt x="273" y="320"/>
                    <a:pt x="219" y="272"/>
                  </a:cubicBezTo>
                  <a:cubicBezTo>
                    <a:pt x="204" y="271"/>
                    <a:pt x="188" y="269"/>
                    <a:pt x="173" y="268"/>
                  </a:cubicBezTo>
                  <a:cubicBezTo>
                    <a:pt x="221" y="332"/>
                    <a:pt x="219" y="394"/>
                    <a:pt x="219" y="394"/>
                  </a:cubicBezTo>
                  <a:cubicBezTo>
                    <a:pt x="208" y="321"/>
                    <a:pt x="169" y="278"/>
                    <a:pt x="157" y="266"/>
                  </a:cubicBezTo>
                  <a:cubicBezTo>
                    <a:pt x="147" y="265"/>
                    <a:pt x="138" y="264"/>
                    <a:pt x="128" y="263"/>
                  </a:cubicBezTo>
                  <a:cubicBezTo>
                    <a:pt x="177" y="326"/>
                    <a:pt x="165" y="367"/>
                    <a:pt x="165" y="367"/>
                  </a:cubicBezTo>
                  <a:cubicBezTo>
                    <a:pt x="161" y="315"/>
                    <a:pt x="131" y="276"/>
                    <a:pt x="119" y="261"/>
                  </a:cubicBezTo>
                  <a:cubicBezTo>
                    <a:pt x="78" y="256"/>
                    <a:pt x="40" y="250"/>
                    <a:pt x="6" y="242"/>
                  </a:cubicBezTo>
                  <a:cubicBezTo>
                    <a:pt x="58" y="267"/>
                    <a:pt x="84" y="317"/>
                    <a:pt x="149" y="413"/>
                  </a:cubicBezTo>
                  <a:cubicBezTo>
                    <a:pt x="230" y="533"/>
                    <a:pt x="366" y="477"/>
                    <a:pt x="487" y="394"/>
                  </a:cubicBezTo>
                  <a:cubicBezTo>
                    <a:pt x="627" y="299"/>
                    <a:pt x="690" y="290"/>
                    <a:pt x="690" y="290"/>
                  </a:cubicBezTo>
                  <a:cubicBezTo>
                    <a:pt x="689" y="290"/>
                    <a:pt x="689" y="290"/>
                    <a:pt x="688" y="289"/>
                  </a:cubicBezTo>
                  <a:close/>
                  <a:moveTo>
                    <a:pt x="176" y="146"/>
                  </a:moveTo>
                  <a:cubicBezTo>
                    <a:pt x="176" y="146"/>
                    <a:pt x="180" y="191"/>
                    <a:pt x="117" y="246"/>
                  </a:cubicBezTo>
                  <a:cubicBezTo>
                    <a:pt x="131" y="248"/>
                    <a:pt x="145" y="250"/>
                    <a:pt x="159" y="252"/>
                  </a:cubicBezTo>
                  <a:cubicBezTo>
                    <a:pt x="172" y="241"/>
                    <a:pt x="214" y="201"/>
                    <a:pt x="232" y="129"/>
                  </a:cubicBezTo>
                  <a:cubicBezTo>
                    <a:pt x="232" y="129"/>
                    <a:pt x="228" y="192"/>
                    <a:pt x="173" y="253"/>
                  </a:cubicBezTo>
                  <a:cubicBezTo>
                    <a:pt x="189" y="256"/>
                    <a:pt x="205" y="258"/>
                    <a:pt x="221" y="259"/>
                  </a:cubicBezTo>
                  <a:cubicBezTo>
                    <a:pt x="278" y="217"/>
                    <a:pt x="287" y="107"/>
                    <a:pt x="287" y="107"/>
                  </a:cubicBezTo>
                  <a:cubicBezTo>
                    <a:pt x="294" y="199"/>
                    <a:pt x="253" y="249"/>
                    <a:pt x="240" y="262"/>
                  </a:cubicBezTo>
                  <a:cubicBezTo>
                    <a:pt x="254" y="263"/>
                    <a:pt x="269" y="265"/>
                    <a:pt x="283" y="266"/>
                  </a:cubicBezTo>
                  <a:cubicBezTo>
                    <a:pt x="330" y="223"/>
                    <a:pt x="350" y="133"/>
                    <a:pt x="350" y="133"/>
                  </a:cubicBezTo>
                  <a:cubicBezTo>
                    <a:pt x="346" y="198"/>
                    <a:pt x="310" y="251"/>
                    <a:pt x="298" y="268"/>
                  </a:cubicBezTo>
                  <a:cubicBezTo>
                    <a:pt x="314" y="269"/>
                    <a:pt x="330" y="271"/>
                    <a:pt x="346" y="272"/>
                  </a:cubicBezTo>
                  <a:cubicBezTo>
                    <a:pt x="393" y="227"/>
                    <a:pt x="397" y="171"/>
                    <a:pt x="397" y="171"/>
                  </a:cubicBezTo>
                  <a:cubicBezTo>
                    <a:pt x="399" y="222"/>
                    <a:pt x="370" y="260"/>
                    <a:pt x="358" y="273"/>
                  </a:cubicBezTo>
                  <a:cubicBezTo>
                    <a:pt x="377" y="275"/>
                    <a:pt x="396" y="277"/>
                    <a:pt x="413" y="278"/>
                  </a:cubicBezTo>
                  <a:cubicBezTo>
                    <a:pt x="446" y="244"/>
                    <a:pt x="459" y="181"/>
                    <a:pt x="459" y="181"/>
                  </a:cubicBezTo>
                  <a:cubicBezTo>
                    <a:pt x="456" y="235"/>
                    <a:pt x="432" y="268"/>
                    <a:pt x="424" y="279"/>
                  </a:cubicBezTo>
                  <a:cubicBezTo>
                    <a:pt x="440" y="280"/>
                    <a:pt x="456" y="281"/>
                    <a:pt x="472" y="282"/>
                  </a:cubicBezTo>
                  <a:cubicBezTo>
                    <a:pt x="475" y="276"/>
                    <a:pt x="493" y="242"/>
                    <a:pt x="499" y="208"/>
                  </a:cubicBezTo>
                  <a:cubicBezTo>
                    <a:pt x="499" y="208"/>
                    <a:pt x="498" y="245"/>
                    <a:pt x="476" y="282"/>
                  </a:cubicBezTo>
                  <a:cubicBezTo>
                    <a:pt x="491" y="283"/>
                    <a:pt x="505" y="284"/>
                    <a:pt x="518" y="284"/>
                  </a:cubicBezTo>
                  <a:cubicBezTo>
                    <a:pt x="531" y="267"/>
                    <a:pt x="544" y="229"/>
                    <a:pt x="544" y="229"/>
                  </a:cubicBezTo>
                  <a:cubicBezTo>
                    <a:pt x="538" y="259"/>
                    <a:pt x="525" y="280"/>
                    <a:pt x="522" y="284"/>
                  </a:cubicBezTo>
                  <a:cubicBezTo>
                    <a:pt x="610" y="289"/>
                    <a:pt x="671" y="289"/>
                    <a:pt x="688" y="289"/>
                  </a:cubicBezTo>
                  <a:cubicBezTo>
                    <a:pt x="653" y="271"/>
                    <a:pt x="632" y="269"/>
                    <a:pt x="449" y="100"/>
                  </a:cubicBezTo>
                  <a:cubicBezTo>
                    <a:pt x="361" y="20"/>
                    <a:pt x="243" y="0"/>
                    <a:pt x="161" y="91"/>
                  </a:cubicBezTo>
                  <a:cubicBezTo>
                    <a:pt x="84" y="183"/>
                    <a:pt x="32" y="216"/>
                    <a:pt x="0" y="226"/>
                  </a:cubicBezTo>
                  <a:cubicBezTo>
                    <a:pt x="36" y="233"/>
                    <a:pt x="72" y="239"/>
                    <a:pt x="108" y="244"/>
                  </a:cubicBezTo>
                  <a:cubicBezTo>
                    <a:pt x="121" y="235"/>
                    <a:pt x="161" y="201"/>
                    <a:pt x="176" y="146"/>
                  </a:cubicBezTo>
                  <a:close/>
                </a:path>
              </a:pathLst>
            </a:custGeom>
            <a:solidFill>
              <a:srgbClr val="517D6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rgbClr val="44546A"/>
                </a:solidFill>
              </a:endParaRPr>
            </a:p>
          </p:txBody>
        </p:sp>
        <p:sp>
          <p:nvSpPr>
            <p:cNvPr id="43" name="Freeform 8"/>
            <p:cNvSpPr>
              <a:spLocks noEditPoints="1"/>
            </p:cNvSpPr>
            <p:nvPr/>
          </p:nvSpPr>
          <p:spPr bwMode="auto">
            <a:xfrm>
              <a:off x="5632765" y="1788584"/>
              <a:ext cx="1538817" cy="1981200"/>
            </a:xfrm>
            <a:custGeom>
              <a:avLst/>
              <a:gdLst>
                <a:gd name="T0" fmla="*/ 563 w 726"/>
                <a:gd name="T1" fmla="*/ 287 h 934"/>
                <a:gd name="T2" fmla="*/ 443 w 726"/>
                <a:gd name="T3" fmla="*/ 0 h 934"/>
                <a:gd name="T4" fmla="*/ 442 w 726"/>
                <a:gd name="T5" fmla="*/ 2 h 934"/>
                <a:gd name="T6" fmla="*/ 421 w 726"/>
                <a:gd name="T7" fmla="*/ 243 h 934"/>
                <a:gd name="T8" fmla="*/ 497 w 726"/>
                <a:gd name="T9" fmla="*/ 227 h 934"/>
                <a:gd name="T10" fmla="*/ 420 w 726"/>
                <a:gd name="T11" fmla="*/ 249 h 934"/>
                <a:gd name="T12" fmla="*/ 414 w 726"/>
                <a:gd name="T13" fmla="*/ 307 h 934"/>
                <a:gd name="T14" fmla="*/ 516 w 726"/>
                <a:gd name="T15" fmla="*/ 292 h 934"/>
                <a:gd name="T16" fmla="*/ 413 w 726"/>
                <a:gd name="T17" fmla="*/ 313 h 934"/>
                <a:gd name="T18" fmla="*/ 406 w 726"/>
                <a:gd name="T19" fmla="*/ 377 h 934"/>
                <a:gd name="T20" fmla="*/ 546 w 726"/>
                <a:gd name="T21" fmla="*/ 352 h 934"/>
                <a:gd name="T22" fmla="*/ 404 w 726"/>
                <a:gd name="T23" fmla="*/ 392 h 934"/>
                <a:gd name="T24" fmla="*/ 395 w 726"/>
                <a:gd name="T25" fmla="*/ 465 h 934"/>
                <a:gd name="T26" fmla="*/ 540 w 726"/>
                <a:gd name="T27" fmla="*/ 437 h 934"/>
                <a:gd name="T28" fmla="*/ 393 w 726"/>
                <a:gd name="T29" fmla="*/ 483 h 934"/>
                <a:gd name="T30" fmla="*/ 383 w 726"/>
                <a:gd name="T31" fmla="*/ 550 h 934"/>
                <a:gd name="T32" fmla="*/ 571 w 726"/>
                <a:gd name="T33" fmla="*/ 510 h 934"/>
                <a:gd name="T34" fmla="*/ 380 w 726"/>
                <a:gd name="T35" fmla="*/ 571 h 934"/>
                <a:gd name="T36" fmla="*/ 374 w 726"/>
                <a:gd name="T37" fmla="*/ 611 h 934"/>
                <a:gd name="T38" fmla="*/ 589 w 726"/>
                <a:gd name="T39" fmla="*/ 583 h 934"/>
                <a:gd name="T40" fmla="*/ 369 w 726"/>
                <a:gd name="T41" fmla="*/ 640 h 934"/>
                <a:gd name="T42" fmla="*/ 358 w 726"/>
                <a:gd name="T43" fmla="*/ 703 h 934"/>
                <a:gd name="T44" fmla="*/ 535 w 726"/>
                <a:gd name="T45" fmla="*/ 653 h 934"/>
                <a:gd name="T46" fmla="*/ 354 w 726"/>
                <a:gd name="T47" fmla="*/ 724 h 934"/>
                <a:gd name="T48" fmla="*/ 346 w 726"/>
                <a:gd name="T49" fmla="*/ 763 h 934"/>
                <a:gd name="T50" fmla="*/ 493 w 726"/>
                <a:gd name="T51" fmla="*/ 724 h 934"/>
                <a:gd name="T52" fmla="*/ 343 w 726"/>
                <a:gd name="T53" fmla="*/ 776 h 934"/>
                <a:gd name="T54" fmla="*/ 306 w 726"/>
                <a:gd name="T55" fmla="*/ 928 h 934"/>
                <a:gd name="T56" fmla="*/ 554 w 726"/>
                <a:gd name="T57" fmla="*/ 750 h 934"/>
                <a:gd name="T58" fmla="*/ 563 w 726"/>
                <a:gd name="T59" fmla="*/ 287 h 934"/>
                <a:gd name="T60" fmla="*/ 192 w 726"/>
                <a:gd name="T61" fmla="*/ 686 h 934"/>
                <a:gd name="T62" fmla="*/ 322 w 726"/>
                <a:gd name="T63" fmla="*/ 776 h 934"/>
                <a:gd name="T64" fmla="*/ 334 w 726"/>
                <a:gd name="T65" fmla="*/ 719 h 934"/>
                <a:gd name="T66" fmla="*/ 175 w 726"/>
                <a:gd name="T67" fmla="*/ 608 h 934"/>
                <a:gd name="T68" fmla="*/ 338 w 726"/>
                <a:gd name="T69" fmla="*/ 701 h 934"/>
                <a:gd name="T70" fmla="*/ 352 w 726"/>
                <a:gd name="T71" fmla="*/ 636 h 934"/>
                <a:gd name="T72" fmla="*/ 151 w 726"/>
                <a:gd name="T73" fmla="*/ 530 h 934"/>
                <a:gd name="T74" fmla="*/ 357 w 726"/>
                <a:gd name="T75" fmla="*/ 611 h 934"/>
                <a:gd name="T76" fmla="*/ 367 w 726"/>
                <a:gd name="T77" fmla="*/ 553 h 934"/>
                <a:gd name="T78" fmla="*/ 193 w 726"/>
                <a:gd name="T79" fmla="*/ 447 h 934"/>
                <a:gd name="T80" fmla="*/ 371 w 726"/>
                <a:gd name="T81" fmla="*/ 532 h 934"/>
                <a:gd name="T82" fmla="*/ 382 w 726"/>
                <a:gd name="T83" fmla="*/ 467 h 934"/>
                <a:gd name="T84" fmla="*/ 249 w 726"/>
                <a:gd name="T85" fmla="*/ 387 h 934"/>
                <a:gd name="T86" fmla="*/ 385 w 726"/>
                <a:gd name="T87" fmla="*/ 450 h 934"/>
                <a:gd name="T88" fmla="*/ 397 w 726"/>
                <a:gd name="T89" fmla="*/ 376 h 934"/>
                <a:gd name="T90" fmla="*/ 269 w 726"/>
                <a:gd name="T91" fmla="*/ 304 h 934"/>
                <a:gd name="T92" fmla="*/ 399 w 726"/>
                <a:gd name="T93" fmla="*/ 361 h 934"/>
                <a:gd name="T94" fmla="*/ 408 w 726"/>
                <a:gd name="T95" fmla="*/ 297 h 934"/>
                <a:gd name="T96" fmla="*/ 311 w 726"/>
                <a:gd name="T97" fmla="*/ 251 h 934"/>
                <a:gd name="T98" fmla="*/ 409 w 726"/>
                <a:gd name="T99" fmla="*/ 291 h 934"/>
                <a:gd name="T100" fmla="*/ 417 w 726"/>
                <a:gd name="T101" fmla="*/ 234 h 934"/>
                <a:gd name="T102" fmla="*/ 344 w 726"/>
                <a:gd name="T103" fmla="*/ 193 h 934"/>
                <a:gd name="T104" fmla="*/ 417 w 726"/>
                <a:gd name="T105" fmla="*/ 228 h 934"/>
                <a:gd name="T106" fmla="*/ 442 w 726"/>
                <a:gd name="T107" fmla="*/ 2 h 934"/>
                <a:gd name="T108" fmla="*/ 158 w 726"/>
                <a:gd name="T109" fmla="*/ 308 h 934"/>
                <a:gd name="T110" fmla="*/ 116 w 726"/>
                <a:gd name="T111" fmla="*/ 700 h 934"/>
                <a:gd name="T112" fmla="*/ 283 w 726"/>
                <a:gd name="T113" fmla="*/ 934 h 934"/>
                <a:gd name="T114" fmla="*/ 319 w 726"/>
                <a:gd name="T115" fmla="*/ 789 h 934"/>
                <a:gd name="T116" fmla="*/ 192 w 726"/>
                <a:gd name="T117" fmla="*/ 686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6" h="934">
                  <a:moveTo>
                    <a:pt x="563" y="287"/>
                  </a:moveTo>
                  <a:cubicBezTo>
                    <a:pt x="449" y="87"/>
                    <a:pt x="443" y="0"/>
                    <a:pt x="443" y="0"/>
                  </a:cubicBezTo>
                  <a:cubicBezTo>
                    <a:pt x="442" y="1"/>
                    <a:pt x="442" y="1"/>
                    <a:pt x="442" y="2"/>
                  </a:cubicBezTo>
                  <a:cubicBezTo>
                    <a:pt x="440" y="26"/>
                    <a:pt x="433" y="120"/>
                    <a:pt x="421" y="243"/>
                  </a:cubicBezTo>
                  <a:cubicBezTo>
                    <a:pt x="431" y="239"/>
                    <a:pt x="460" y="229"/>
                    <a:pt x="497" y="227"/>
                  </a:cubicBezTo>
                  <a:cubicBezTo>
                    <a:pt x="497" y="227"/>
                    <a:pt x="447" y="235"/>
                    <a:pt x="420" y="249"/>
                  </a:cubicBezTo>
                  <a:cubicBezTo>
                    <a:pt x="418" y="267"/>
                    <a:pt x="416" y="287"/>
                    <a:pt x="414" y="307"/>
                  </a:cubicBezTo>
                  <a:cubicBezTo>
                    <a:pt x="467" y="286"/>
                    <a:pt x="516" y="292"/>
                    <a:pt x="516" y="292"/>
                  </a:cubicBezTo>
                  <a:cubicBezTo>
                    <a:pt x="472" y="293"/>
                    <a:pt x="427" y="308"/>
                    <a:pt x="413" y="313"/>
                  </a:cubicBezTo>
                  <a:cubicBezTo>
                    <a:pt x="411" y="334"/>
                    <a:pt x="409" y="355"/>
                    <a:pt x="406" y="377"/>
                  </a:cubicBezTo>
                  <a:cubicBezTo>
                    <a:pt x="422" y="368"/>
                    <a:pt x="471" y="343"/>
                    <a:pt x="546" y="352"/>
                  </a:cubicBezTo>
                  <a:cubicBezTo>
                    <a:pt x="546" y="352"/>
                    <a:pt x="457" y="355"/>
                    <a:pt x="404" y="392"/>
                  </a:cubicBezTo>
                  <a:cubicBezTo>
                    <a:pt x="401" y="416"/>
                    <a:pt x="398" y="441"/>
                    <a:pt x="395" y="465"/>
                  </a:cubicBezTo>
                  <a:cubicBezTo>
                    <a:pt x="417" y="452"/>
                    <a:pt x="474" y="424"/>
                    <a:pt x="540" y="437"/>
                  </a:cubicBezTo>
                  <a:cubicBezTo>
                    <a:pt x="540" y="437"/>
                    <a:pt x="464" y="431"/>
                    <a:pt x="393" y="483"/>
                  </a:cubicBezTo>
                  <a:cubicBezTo>
                    <a:pt x="390" y="505"/>
                    <a:pt x="387" y="527"/>
                    <a:pt x="383" y="550"/>
                  </a:cubicBezTo>
                  <a:cubicBezTo>
                    <a:pt x="412" y="535"/>
                    <a:pt x="488" y="503"/>
                    <a:pt x="571" y="510"/>
                  </a:cubicBezTo>
                  <a:cubicBezTo>
                    <a:pt x="571" y="510"/>
                    <a:pt x="449" y="518"/>
                    <a:pt x="380" y="571"/>
                  </a:cubicBezTo>
                  <a:cubicBezTo>
                    <a:pt x="378" y="584"/>
                    <a:pt x="376" y="598"/>
                    <a:pt x="374" y="611"/>
                  </a:cubicBezTo>
                  <a:cubicBezTo>
                    <a:pt x="398" y="595"/>
                    <a:pt x="473" y="556"/>
                    <a:pt x="589" y="583"/>
                  </a:cubicBezTo>
                  <a:cubicBezTo>
                    <a:pt x="589" y="583"/>
                    <a:pt x="439" y="572"/>
                    <a:pt x="369" y="640"/>
                  </a:cubicBezTo>
                  <a:cubicBezTo>
                    <a:pt x="365" y="661"/>
                    <a:pt x="362" y="682"/>
                    <a:pt x="358" y="703"/>
                  </a:cubicBezTo>
                  <a:cubicBezTo>
                    <a:pt x="451" y="644"/>
                    <a:pt x="535" y="653"/>
                    <a:pt x="535" y="653"/>
                  </a:cubicBezTo>
                  <a:cubicBezTo>
                    <a:pt x="434" y="661"/>
                    <a:pt x="371" y="710"/>
                    <a:pt x="354" y="724"/>
                  </a:cubicBezTo>
                  <a:cubicBezTo>
                    <a:pt x="351" y="737"/>
                    <a:pt x="349" y="750"/>
                    <a:pt x="346" y="763"/>
                  </a:cubicBezTo>
                  <a:cubicBezTo>
                    <a:pt x="437" y="703"/>
                    <a:pt x="493" y="724"/>
                    <a:pt x="493" y="724"/>
                  </a:cubicBezTo>
                  <a:cubicBezTo>
                    <a:pt x="420" y="724"/>
                    <a:pt x="365" y="760"/>
                    <a:pt x="343" y="776"/>
                  </a:cubicBezTo>
                  <a:cubicBezTo>
                    <a:pt x="332" y="831"/>
                    <a:pt x="320" y="882"/>
                    <a:pt x="306" y="928"/>
                  </a:cubicBezTo>
                  <a:cubicBezTo>
                    <a:pt x="345" y="859"/>
                    <a:pt x="415" y="829"/>
                    <a:pt x="554" y="750"/>
                  </a:cubicBezTo>
                  <a:cubicBezTo>
                    <a:pt x="726" y="652"/>
                    <a:pt x="663" y="462"/>
                    <a:pt x="563" y="287"/>
                  </a:cubicBezTo>
                  <a:close/>
                  <a:moveTo>
                    <a:pt x="192" y="686"/>
                  </a:moveTo>
                  <a:cubicBezTo>
                    <a:pt x="192" y="686"/>
                    <a:pt x="254" y="685"/>
                    <a:pt x="322" y="776"/>
                  </a:cubicBezTo>
                  <a:cubicBezTo>
                    <a:pt x="326" y="757"/>
                    <a:pt x="330" y="738"/>
                    <a:pt x="334" y="719"/>
                  </a:cubicBezTo>
                  <a:cubicBezTo>
                    <a:pt x="321" y="701"/>
                    <a:pt x="272" y="639"/>
                    <a:pt x="175" y="608"/>
                  </a:cubicBezTo>
                  <a:cubicBezTo>
                    <a:pt x="175" y="608"/>
                    <a:pt x="261" y="619"/>
                    <a:pt x="338" y="701"/>
                  </a:cubicBezTo>
                  <a:cubicBezTo>
                    <a:pt x="343" y="679"/>
                    <a:pt x="347" y="657"/>
                    <a:pt x="352" y="636"/>
                  </a:cubicBezTo>
                  <a:cubicBezTo>
                    <a:pt x="299" y="554"/>
                    <a:pt x="151" y="530"/>
                    <a:pt x="151" y="530"/>
                  </a:cubicBezTo>
                  <a:cubicBezTo>
                    <a:pt x="276" y="530"/>
                    <a:pt x="340" y="592"/>
                    <a:pt x="357" y="611"/>
                  </a:cubicBezTo>
                  <a:cubicBezTo>
                    <a:pt x="360" y="591"/>
                    <a:pt x="364" y="572"/>
                    <a:pt x="367" y="553"/>
                  </a:cubicBezTo>
                  <a:cubicBezTo>
                    <a:pt x="314" y="483"/>
                    <a:pt x="193" y="447"/>
                    <a:pt x="193" y="447"/>
                  </a:cubicBezTo>
                  <a:cubicBezTo>
                    <a:pt x="281" y="460"/>
                    <a:pt x="350" y="514"/>
                    <a:pt x="371" y="532"/>
                  </a:cubicBezTo>
                  <a:cubicBezTo>
                    <a:pt x="375" y="510"/>
                    <a:pt x="379" y="488"/>
                    <a:pt x="382" y="467"/>
                  </a:cubicBezTo>
                  <a:cubicBezTo>
                    <a:pt x="325" y="399"/>
                    <a:pt x="249" y="387"/>
                    <a:pt x="249" y="387"/>
                  </a:cubicBezTo>
                  <a:cubicBezTo>
                    <a:pt x="319" y="390"/>
                    <a:pt x="368" y="434"/>
                    <a:pt x="385" y="450"/>
                  </a:cubicBezTo>
                  <a:cubicBezTo>
                    <a:pt x="389" y="425"/>
                    <a:pt x="393" y="400"/>
                    <a:pt x="397" y="376"/>
                  </a:cubicBezTo>
                  <a:cubicBezTo>
                    <a:pt x="354" y="327"/>
                    <a:pt x="269" y="304"/>
                    <a:pt x="269" y="304"/>
                  </a:cubicBezTo>
                  <a:cubicBezTo>
                    <a:pt x="343" y="313"/>
                    <a:pt x="386" y="349"/>
                    <a:pt x="399" y="361"/>
                  </a:cubicBezTo>
                  <a:cubicBezTo>
                    <a:pt x="402" y="339"/>
                    <a:pt x="405" y="317"/>
                    <a:pt x="408" y="297"/>
                  </a:cubicBezTo>
                  <a:cubicBezTo>
                    <a:pt x="401" y="291"/>
                    <a:pt x="357" y="263"/>
                    <a:pt x="311" y="251"/>
                  </a:cubicBezTo>
                  <a:cubicBezTo>
                    <a:pt x="311" y="251"/>
                    <a:pt x="361" y="257"/>
                    <a:pt x="409" y="291"/>
                  </a:cubicBezTo>
                  <a:cubicBezTo>
                    <a:pt x="412" y="271"/>
                    <a:pt x="414" y="252"/>
                    <a:pt x="417" y="234"/>
                  </a:cubicBezTo>
                  <a:cubicBezTo>
                    <a:pt x="395" y="214"/>
                    <a:pt x="344" y="193"/>
                    <a:pt x="344" y="193"/>
                  </a:cubicBezTo>
                  <a:cubicBezTo>
                    <a:pt x="385" y="204"/>
                    <a:pt x="412" y="223"/>
                    <a:pt x="417" y="228"/>
                  </a:cubicBezTo>
                  <a:cubicBezTo>
                    <a:pt x="432" y="109"/>
                    <a:pt x="440" y="25"/>
                    <a:pt x="442" y="2"/>
                  </a:cubicBezTo>
                  <a:cubicBezTo>
                    <a:pt x="412" y="48"/>
                    <a:pt x="408" y="76"/>
                    <a:pt x="158" y="308"/>
                  </a:cubicBezTo>
                  <a:cubicBezTo>
                    <a:pt x="39" y="420"/>
                    <a:pt x="0" y="579"/>
                    <a:pt x="116" y="700"/>
                  </a:cubicBezTo>
                  <a:cubicBezTo>
                    <a:pt x="233" y="815"/>
                    <a:pt x="272" y="890"/>
                    <a:pt x="283" y="934"/>
                  </a:cubicBezTo>
                  <a:cubicBezTo>
                    <a:pt x="296" y="886"/>
                    <a:pt x="308" y="837"/>
                    <a:pt x="319" y="789"/>
                  </a:cubicBezTo>
                  <a:cubicBezTo>
                    <a:pt x="307" y="770"/>
                    <a:pt x="266" y="712"/>
                    <a:pt x="192" y="686"/>
                  </a:cubicBezTo>
                  <a:close/>
                </a:path>
              </a:pathLst>
            </a:custGeom>
            <a:solidFill>
              <a:srgbClr val="517D6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rgbClr val="44546A"/>
                </a:solidFill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auto">
            <a:xfrm>
              <a:off x="3751047" y="3354918"/>
              <a:ext cx="1320800" cy="1018117"/>
            </a:xfrm>
            <a:custGeom>
              <a:avLst/>
              <a:gdLst>
                <a:gd name="T0" fmla="*/ 133 w 623"/>
                <a:gd name="T1" fmla="*/ 227 h 480"/>
                <a:gd name="T2" fmla="*/ 162 w 623"/>
                <a:gd name="T3" fmla="*/ 271 h 480"/>
                <a:gd name="T4" fmla="*/ 200 w 623"/>
                <a:gd name="T5" fmla="*/ 264 h 480"/>
                <a:gd name="T6" fmla="*/ 171 w 623"/>
                <a:gd name="T7" fmla="*/ 202 h 480"/>
                <a:gd name="T8" fmla="*/ 204 w 623"/>
                <a:gd name="T9" fmla="*/ 263 h 480"/>
                <a:gd name="T10" fmla="*/ 246 w 623"/>
                <a:gd name="T11" fmla="*/ 256 h 480"/>
                <a:gd name="T12" fmla="*/ 203 w 623"/>
                <a:gd name="T13" fmla="*/ 172 h 480"/>
                <a:gd name="T14" fmla="*/ 256 w 623"/>
                <a:gd name="T15" fmla="*/ 254 h 480"/>
                <a:gd name="T16" fmla="*/ 304 w 623"/>
                <a:gd name="T17" fmla="*/ 246 h 480"/>
                <a:gd name="T18" fmla="*/ 258 w 623"/>
                <a:gd name="T19" fmla="*/ 159 h 480"/>
                <a:gd name="T20" fmla="*/ 315 w 623"/>
                <a:gd name="T21" fmla="*/ 244 h 480"/>
                <a:gd name="T22" fmla="*/ 360 w 623"/>
                <a:gd name="T23" fmla="*/ 237 h 480"/>
                <a:gd name="T24" fmla="*/ 298 w 623"/>
                <a:gd name="T25" fmla="*/ 125 h 480"/>
                <a:gd name="T26" fmla="*/ 374 w 623"/>
                <a:gd name="T27" fmla="*/ 235 h 480"/>
                <a:gd name="T28" fmla="*/ 401 w 623"/>
                <a:gd name="T29" fmla="*/ 231 h 480"/>
                <a:gd name="T30" fmla="*/ 341 w 623"/>
                <a:gd name="T31" fmla="*/ 100 h 480"/>
                <a:gd name="T32" fmla="*/ 419 w 623"/>
                <a:gd name="T33" fmla="*/ 228 h 480"/>
                <a:gd name="T34" fmla="*/ 462 w 623"/>
                <a:gd name="T35" fmla="*/ 223 h 480"/>
                <a:gd name="T36" fmla="*/ 396 w 623"/>
                <a:gd name="T37" fmla="*/ 121 h 480"/>
                <a:gd name="T38" fmla="*/ 476 w 623"/>
                <a:gd name="T39" fmla="*/ 222 h 480"/>
                <a:gd name="T40" fmla="*/ 502 w 623"/>
                <a:gd name="T41" fmla="*/ 219 h 480"/>
                <a:gd name="T42" fmla="*/ 449 w 623"/>
                <a:gd name="T43" fmla="*/ 134 h 480"/>
                <a:gd name="T44" fmla="*/ 511 w 623"/>
                <a:gd name="T45" fmla="*/ 218 h 480"/>
                <a:gd name="T46" fmla="*/ 614 w 623"/>
                <a:gd name="T47" fmla="*/ 213 h 480"/>
                <a:gd name="T48" fmla="*/ 454 w 623"/>
                <a:gd name="T49" fmla="*/ 90 h 480"/>
                <a:gd name="T50" fmla="*/ 159 w 623"/>
                <a:gd name="T51" fmla="*/ 173 h 480"/>
                <a:gd name="T52" fmla="*/ 0 w 623"/>
                <a:gd name="T53" fmla="*/ 305 h 480"/>
                <a:gd name="T54" fmla="*/ 1 w 623"/>
                <a:gd name="T55" fmla="*/ 306 h 480"/>
                <a:gd name="T56" fmla="*/ 158 w 623"/>
                <a:gd name="T57" fmla="*/ 272 h 480"/>
                <a:gd name="T58" fmla="*/ 133 w 623"/>
                <a:gd name="T59" fmla="*/ 227 h 480"/>
                <a:gd name="T60" fmla="*/ 524 w 623"/>
                <a:gd name="T61" fmla="*/ 231 h 480"/>
                <a:gd name="T62" fmla="*/ 483 w 623"/>
                <a:gd name="T63" fmla="*/ 332 h 480"/>
                <a:gd name="T64" fmla="*/ 515 w 623"/>
                <a:gd name="T65" fmla="*/ 232 h 480"/>
                <a:gd name="T66" fmla="*/ 477 w 623"/>
                <a:gd name="T67" fmla="*/ 235 h 480"/>
                <a:gd name="T68" fmla="*/ 437 w 623"/>
                <a:gd name="T69" fmla="*/ 358 h 480"/>
                <a:gd name="T70" fmla="*/ 464 w 623"/>
                <a:gd name="T71" fmla="*/ 236 h 480"/>
                <a:gd name="T72" fmla="*/ 420 w 623"/>
                <a:gd name="T73" fmla="*/ 240 h 480"/>
                <a:gd name="T74" fmla="*/ 392 w 623"/>
                <a:gd name="T75" fmla="*/ 388 h 480"/>
                <a:gd name="T76" fmla="*/ 403 w 623"/>
                <a:gd name="T77" fmla="*/ 242 h 480"/>
                <a:gd name="T78" fmla="*/ 365 w 623"/>
                <a:gd name="T79" fmla="*/ 246 h 480"/>
                <a:gd name="T80" fmla="*/ 331 w 623"/>
                <a:gd name="T81" fmla="*/ 377 h 480"/>
                <a:gd name="T82" fmla="*/ 351 w 623"/>
                <a:gd name="T83" fmla="*/ 248 h 480"/>
                <a:gd name="T84" fmla="*/ 307 w 623"/>
                <a:gd name="T85" fmla="*/ 253 h 480"/>
                <a:gd name="T86" fmla="*/ 283 w 623"/>
                <a:gd name="T87" fmla="*/ 353 h 480"/>
                <a:gd name="T88" fmla="*/ 296 w 623"/>
                <a:gd name="T89" fmla="*/ 255 h 480"/>
                <a:gd name="T90" fmla="*/ 247 w 623"/>
                <a:gd name="T91" fmla="*/ 262 h 480"/>
                <a:gd name="T92" fmla="*/ 226 w 623"/>
                <a:gd name="T93" fmla="*/ 357 h 480"/>
                <a:gd name="T94" fmla="*/ 237 w 623"/>
                <a:gd name="T95" fmla="*/ 263 h 480"/>
                <a:gd name="T96" fmla="*/ 194 w 623"/>
                <a:gd name="T97" fmla="*/ 270 h 480"/>
                <a:gd name="T98" fmla="*/ 185 w 623"/>
                <a:gd name="T99" fmla="*/ 340 h 480"/>
                <a:gd name="T100" fmla="*/ 191 w 623"/>
                <a:gd name="T101" fmla="*/ 270 h 480"/>
                <a:gd name="T102" fmla="*/ 153 w 623"/>
                <a:gd name="T103" fmla="*/ 277 h 480"/>
                <a:gd name="T104" fmla="*/ 141 w 623"/>
                <a:gd name="T105" fmla="*/ 330 h 480"/>
                <a:gd name="T106" fmla="*/ 149 w 623"/>
                <a:gd name="T107" fmla="*/ 277 h 480"/>
                <a:gd name="T108" fmla="*/ 1 w 623"/>
                <a:gd name="T109" fmla="*/ 306 h 480"/>
                <a:gd name="T110" fmla="*/ 250 w 623"/>
                <a:gd name="T111" fmla="*/ 426 h 480"/>
                <a:gd name="T112" fmla="*/ 506 w 623"/>
                <a:gd name="T113" fmla="*/ 377 h 480"/>
                <a:gd name="T114" fmla="*/ 623 w 623"/>
                <a:gd name="T115" fmla="*/ 226 h 480"/>
                <a:gd name="T116" fmla="*/ 524 w 623"/>
                <a:gd name="T117" fmla="*/ 231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3" h="480">
                  <a:moveTo>
                    <a:pt x="133" y="227"/>
                  </a:moveTo>
                  <a:cubicBezTo>
                    <a:pt x="133" y="227"/>
                    <a:pt x="148" y="257"/>
                    <a:pt x="162" y="271"/>
                  </a:cubicBezTo>
                  <a:cubicBezTo>
                    <a:pt x="174" y="269"/>
                    <a:pt x="187" y="267"/>
                    <a:pt x="200" y="264"/>
                  </a:cubicBezTo>
                  <a:cubicBezTo>
                    <a:pt x="176" y="234"/>
                    <a:pt x="171" y="202"/>
                    <a:pt x="171" y="202"/>
                  </a:cubicBezTo>
                  <a:cubicBezTo>
                    <a:pt x="180" y="230"/>
                    <a:pt x="198" y="256"/>
                    <a:pt x="204" y="263"/>
                  </a:cubicBezTo>
                  <a:cubicBezTo>
                    <a:pt x="217" y="261"/>
                    <a:pt x="232" y="258"/>
                    <a:pt x="246" y="256"/>
                  </a:cubicBezTo>
                  <a:cubicBezTo>
                    <a:pt x="237" y="248"/>
                    <a:pt x="212" y="221"/>
                    <a:pt x="203" y="172"/>
                  </a:cubicBezTo>
                  <a:cubicBezTo>
                    <a:pt x="203" y="172"/>
                    <a:pt x="222" y="227"/>
                    <a:pt x="256" y="254"/>
                  </a:cubicBezTo>
                  <a:cubicBezTo>
                    <a:pt x="272" y="251"/>
                    <a:pt x="288" y="248"/>
                    <a:pt x="304" y="246"/>
                  </a:cubicBezTo>
                  <a:cubicBezTo>
                    <a:pt x="291" y="234"/>
                    <a:pt x="263" y="204"/>
                    <a:pt x="258" y="159"/>
                  </a:cubicBezTo>
                  <a:cubicBezTo>
                    <a:pt x="258" y="159"/>
                    <a:pt x="269" y="209"/>
                    <a:pt x="315" y="244"/>
                  </a:cubicBezTo>
                  <a:cubicBezTo>
                    <a:pt x="330" y="241"/>
                    <a:pt x="345" y="239"/>
                    <a:pt x="360" y="237"/>
                  </a:cubicBezTo>
                  <a:cubicBezTo>
                    <a:pt x="345" y="221"/>
                    <a:pt x="310" y="179"/>
                    <a:pt x="298" y="125"/>
                  </a:cubicBezTo>
                  <a:cubicBezTo>
                    <a:pt x="298" y="125"/>
                    <a:pt x="327" y="201"/>
                    <a:pt x="374" y="235"/>
                  </a:cubicBezTo>
                  <a:cubicBezTo>
                    <a:pt x="383" y="233"/>
                    <a:pt x="392" y="232"/>
                    <a:pt x="401" y="231"/>
                  </a:cubicBezTo>
                  <a:cubicBezTo>
                    <a:pt x="385" y="218"/>
                    <a:pt x="346" y="179"/>
                    <a:pt x="341" y="100"/>
                  </a:cubicBezTo>
                  <a:cubicBezTo>
                    <a:pt x="341" y="100"/>
                    <a:pt x="363" y="197"/>
                    <a:pt x="419" y="228"/>
                  </a:cubicBezTo>
                  <a:cubicBezTo>
                    <a:pt x="434" y="227"/>
                    <a:pt x="448" y="225"/>
                    <a:pt x="462" y="223"/>
                  </a:cubicBezTo>
                  <a:cubicBezTo>
                    <a:pt x="406" y="176"/>
                    <a:pt x="396" y="121"/>
                    <a:pt x="396" y="121"/>
                  </a:cubicBezTo>
                  <a:cubicBezTo>
                    <a:pt x="420" y="183"/>
                    <a:pt x="463" y="214"/>
                    <a:pt x="476" y="222"/>
                  </a:cubicBezTo>
                  <a:cubicBezTo>
                    <a:pt x="485" y="221"/>
                    <a:pt x="493" y="220"/>
                    <a:pt x="502" y="219"/>
                  </a:cubicBezTo>
                  <a:cubicBezTo>
                    <a:pt x="447" y="173"/>
                    <a:pt x="449" y="134"/>
                    <a:pt x="449" y="134"/>
                  </a:cubicBezTo>
                  <a:cubicBezTo>
                    <a:pt x="463" y="180"/>
                    <a:pt x="497" y="208"/>
                    <a:pt x="511" y="218"/>
                  </a:cubicBezTo>
                  <a:cubicBezTo>
                    <a:pt x="548" y="215"/>
                    <a:pt x="583" y="213"/>
                    <a:pt x="614" y="213"/>
                  </a:cubicBezTo>
                  <a:cubicBezTo>
                    <a:pt x="563" y="201"/>
                    <a:pt x="531" y="163"/>
                    <a:pt x="454" y="90"/>
                  </a:cubicBezTo>
                  <a:cubicBezTo>
                    <a:pt x="358" y="0"/>
                    <a:pt x="250" y="77"/>
                    <a:pt x="159" y="173"/>
                  </a:cubicBezTo>
                  <a:cubicBezTo>
                    <a:pt x="53" y="285"/>
                    <a:pt x="0" y="305"/>
                    <a:pt x="0" y="305"/>
                  </a:cubicBezTo>
                  <a:cubicBezTo>
                    <a:pt x="0" y="305"/>
                    <a:pt x="1" y="305"/>
                    <a:pt x="1" y="306"/>
                  </a:cubicBezTo>
                  <a:cubicBezTo>
                    <a:pt x="17" y="302"/>
                    <a:pt x="77" y="288"/>
                    <a:pt x="158" y="272"/>
                  </a:cubicBezTo>
                  <a:cubicBezTo>
                    <a:pt x="153" y="266"/>
                    <a:pt x="141" y="250"/>
                    <a:pt x="133" y="227"/>
                  </a:cubicBezTo>
                  <a:close/>
                  <a:moveTo>
                    <a:pt x="524" y="231"/>
                  </a:moveTo>
                  <a:cubicBezTo>
                    <a:pt x="514" y="242"/>
                    <a:pt x="485" y="280"/>
                    <a:pt x="483" y="332"/>
                  </a:cubicBezTo>
                  <a:cubicBezTo>
                    <a:pt x="483" y="332"/>
                    <a:pt x="470" y="293"/>
                    <a:pt x="515" y="232"/>
                  </a:cubicBezTo>
                  <a:cubicBezTo>
                    <a:pt x="502" y="233"/>
                    <a:pt x="489" y="234"/>
                    <a:pt x="477" y="235"/>
                  </a:cubicBezTo>
                  <a:cubicBezTo>
                    <a:pt x="468" y="247"/>
                    <a:pt x="438" y="290"/>
                    <a:pt x="437" y="358"/>
                  </a:cubicBezTo>
                  <a:cubicBezTo>
                    <a:pt x="437" y="358"/>
                    <a:pt x="427" y="301"/>
                    <a:pt x="464" y="236"/>
                  </a:cubicBezTo>
                  <a:cubicBezTo>
                    <a:pt x="449" y="237"/>
                    <a:pt x="435" y="239"/>
                    <a:pt x="420" y="240"/>
                  </a:cubicBezTo>
                  <a:cubicBezTo>
                    <a:pt x="378" y="289"/>
                    <a:pt x="392" y="388"/>
                    <a:pt x="392" y="388"/>
                  </a:cubicBezTo>
                  <a:cubicBezTo>
                    <a:pt x="368" y="308"/>
                    <a:pt x="395" y="256"/>
                    <a:pt x="403" y="242"/>
                  </a:cubicBezTo>
                  <a:cubicBezTo>
                    <a:pt x="390" y="243"/>
                    <a:pt x="377" y="245"/>
                    <a:pt x="365" y="246"/>
                  </a:cubicBezTo>
                  <a:cubicBezTo>
                    <a:pt x="331" y="294"/>
                    <a:pt x="331" y="377"/>
                    <a:pt x="331" y="377"/>
                  </a:cubicBezTo>
                  <a:cubicBezTo>
                    <a:pt x="322" y="319"/>
                    <a:pt x="343" y="265"/>
                    <a:pt x="351" y="248"/>
                  </a:cubicBezTo>
                  <a:cubicBezTo>
                    <a:pt x="336" y="250"/>
                    <a:pt x="322" y="252"/>
                    <a:pt x="307" y="253"/>
                  </a:cubicBezTo>
                  <a:cubicBezTo>
                    <a:pt x="275" y="303"/>
                    <a:pt x="283" y="353"/>
                    <a:pt x="283" y="353"/>
                  </a:cubicBezTo>
                  <a:cubicBezTo>
                    <a:pt x="271" y="309"/>
                    <a:pt x="289" y="269"/>
                    <a:pt x="296" y="255"/>
                  </a:cubicBezTo>
                  <a:cubicBezTo>
                    <a:pt x="279" y="257"/>
                    <a:pt x="263" y="259"/>
                    <a:pt x="247" y="262"/>
                  </a:cubicBezTo>
                  <a:cubicBezTo>
                    <a:pt x="224" y="299"/>
                    <a:pt x="226" y="357"/>
                    <a:pt x="226" y="357"/>
                  </a:cubicBezTo>
                  <a:cubicBezTo>
                    <a:pt x="217" y="308"/>
                    <a:pt x="232" y="274"/>
                    <a:pt x="237" y="263"/>
                  </a:cubicBezTo>
                  <a:cubicBezTo>
                    <a:pt x="223" y="265"/>
                    <a:pt x="208" y="268"/>
                    <a:pt x="194" y="270"/>
                  </a:cubicBezTo>
                  <a:cubicBezTo>
                    <a:pt x="193" y="275"/>
                    <a:pt x="183" y="309"/>
                    <a:pt x="185" y="340"/>
                  </a:cubicBezTo>
                  <a:cubicBezTo>
                    <a:pt x="185" y="340"/>
                    <a:pt x="178" y="307"/>
                    <a:pt x="191" y="270"/>
                  </a:cubicBezTo>
                  <a:cubicBezTo>
                    <a:pt x="178" y="273"/>
                    <a:pt x="165" y="275"/>
                    <a:pt x="153" y="277"/>
                  </a:cubicBezTo>
                  <a:cubicBezTo>
                    <a:pt x="145" y="294"/>
                    <a:pt x="141" y="330"/>
                    <a:pt x="141" y="330"/>
                  </a:cubicBezTo>
                  <a:cubicBezTo>
                    <a:pt x="140" y="303"/>
                    <a:pt x="147" y="282"/>
                    <a:pt x="149" y="277"/>
                  </a:cubicBezTo>
                  <a:cubicBezTo>
                    <a:pt x="71" y="291"/>
                    <a:pt x="16" y="302"/>
                    <a:pt x="1" y="306"/>
                  </a:cubicBezTo>
                  <a:cubicBezTo>
                    <a:pt x="36" y="315"/>
                    <a:pt x="55" y="312"/>
                    <a:pt x="250" y="426"/>
                  </a:cubicBezTo>
                  <a:cubicBezTo>
                    <a:pt x="344" y="480"/>
                    <a:pt x="452" y="474"/>
                    <a:pt x="506" y="377"/>
                  </a:cubicBezTo>
                  <a:cubicBezTo>
                    <a:pt x="557" y="281"/>
                    <a:pt x="597" y="242"/>
                    <a:pt x="623" y="226"/>
                  </a:cubicBezTo>
                  <a:cubicBezTo>
                    <a:pt x="589" y="227"/>
                    <a:pt x="556" y="229"/>
                    <a:pt x="524" y="231"/>
                  </a:cubicBezTo>
                  <a:close/>
                </a:path>
              </a:pathLst>
            </a:custGeom>
            <a:solidFill>
              <a:srgbClr val="517D6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rgbClr val="44546A"/>
                </a:solidFill>
              </a:endParaRPr>
            </a:p>
          </p:txBody>
        </p:sp>
        <p:sp>
          <p:nvSpPr>
            <p:cNvPr id="45" name="Freeform 10"/>
            <p:cNvSpPr>
              <a:spLocks noEditPoints="1"/>
            </p:cNvSpPr>
            <p:nvPr/>
          </p:nvSpPr>
          <p:spPr bwMode="auto">
            <a:xfrm>
              <a:off x="3736232" y="4294718"/>
              <a:ext cx="994833" cy="764117"/>
            </a:xfrm>
            <a:custGeom>
              <a:avLst/>
              <a:gdLst>
                <a:gd name="T0" fmla="*/ 108 w 469"/>
                <a:gd name="T1" fmla="*/ 140 h 360"/>
                <a:gd name="T2" fmla="*/ 124 w 469"/>
                <a:gd name="T3" fmla="*/ 176 h 360"/>
                <a:gd name="T4" fmla="*/ 153 w 469"/>
                <a:gd name="T5" fmla="*/ 175 h 360"/>
                <a:gd name="T6" fmla="*/ 139 w 469"/>
                <a:gd name="T7" fmla="*/ 126 h 360"/>
                <a:gd name="T8" fmla="*/ 155 w 469"/>
                <a:gd name="T9" fmla="*/ 175 h 360"/>
                <a:gd name="T10" fmla="*/ 188 w 469"/>
                <a:gd name="T11" fmla="*/ 175 h 360"/>
                <a:gd name="T12" fmla="*/ 166 w 469"/>
                <a:gd name="T13" fmla="*/ 108 h 360"/>
                <a:gd name="T14" fmla="*/ 195 w 469"/>
                <a:gd name="T15" fmla="*/ 174 h 360"/>
                <a:gd name="T16" fmla="*/ 232 w 469"/>
                <a:gd name="T17" fmla="*/ 174 h 360"/>
                <a:gd name="T18" fmla="*/ 208 w 469"/>
                <a:gd name="T19" fmla="*/ 105 h 360"/>
                <a:gd name="T20" fmla="*/ 240 w 469"/>
                <a:gd name="T21" fmla="*/ 174 h 360"/>
                <a:gd name="T22" fmla="*/ 274 w 469"/>
                <a:gd name="T23" fmla="*/ 174 h 360"/>
                <a:gd name="T24" fmla="*/ 242 w 469"/>
                <a:gd name="T25" fmla="*/ 85 h 360"/>
                <a:gd name="T26" fmla="*/ 284 w 469"/>
                <a:gd name="T27" fmla="*/ 175 h 360"/>
                <a:gd name="T28" fmla="*/ 305 w 469"/>
                <a:gd name="T29" fmla="*/ 175 h 360"/>
                <a:gd name="T30" fmla="*/ 277 w 469"/>
                <a:gd name="T31" fmla="*/ 71 h 360"/>
                <a:gd name="T32" fmla="*/ 319 w 469"/>
                <a:gd name="T33" fmla="*/ 175 h 360"/>
                <a:gd name="T34" fmla="*/ 351 w 469"/>
                <a:gd name="T35" fmla="*/ 177 h 360"/>
                <a:gd name="T36" fmla="*/ 315 w 469"/>
                <a:gd name="T37" fmla="*/ 93 h 360"/>
                <a:gd name="T38" fmla="*/ 361 w 469"/>
                <a:gd name="T39" fmla="*/ 177 h 360"/>
                <a:gd name="T40" fmla="*/ 381 w 469"/>
                <a:gd name="T41" fmla="*/ 179 h 360"/>
                <a:gd name="T42" fmla="*/ 352 w 469"/>
                <a:gd name="T43" fmla="*/ 109 h 360"/>
                <a:gd name="T44" fmla="*/ 388 w 469"/>
                <a:gd name="T45" fmla="*/ 179 h 360"/>
                <a:gd name="T46" fmla="*/ 464 w 469"/>
                <a:gd name="T47" fmla="*/ 188 h 360"/>
                <a:gd name="T48" fmla="*/ 361 w 469"/>
                <a:gd name="T49" fmla="*/ 78 h 360"/>
                <a:gd name="T50" fmla="*/ 133 w 469"/>
                <a:gd name="T51" fmla="*/ 103 h 360"/>
                <a:gd name="T52" fmla="*/ 0 w 469"/>
                <a:gd name="T53" fmla="*/ 181 h 360"/>
                <a:gd name="T54" fmla="*/ 1 w 469"/>
                <a:gd name="T55" fmla="*/ 182 h 360"/>
                <a:gd name="T56" fmla="*/ 121 w 469"/>
                <a:gd name="T57" fmla="*/ 176 h 360"/>
                <a:gd name="T58" fmla="*/ 108 w 469"/>
                <a:gd name="T59" fmla="*/ 140 h 360"/>
                <a:gd name="T60" fmla="*/ 395 w 469"/>
                <a:gd name="T61" fmla="*/ 190 h 360"/>
                <a:gd name="T62" fmla="*/ 353 w 469"/>
                <a:gd name="T63" fmla="*/ 259 h 360"/>
                <a:gd name="T64" fmla="*/ 389 w 469"/>
                <a:gd name="T65" fmla="*/ 190 h 360"/>
                <a:gd name="T66" fmla="*/ 360 w 469"/>
                <a:gd name="T67" fmla="*/ 187 h 360"/>
                <a:gd name="T68" fmla="*/ 316 w 469"/>
                <a:gd name="T69" fmla="*/ 273 h 360"/>
                <a:gd name="T70" fmla="*/ 351 w 469"/>
                <a:gd name="T71" fmla="*/ 187 h 360"/>
                <a:gd name="T72" fmla="*/ 318 w 469"/>
                <a:gd name="T73" fmla="*/ 184 h 360"/>
                <a:gd name="T74" fmla="*/ 279 w 469"/>
                <a:gd name="T75" fmla="*/ 290 h 360"/>
                <a:gd name="T76" fmla="*/ 305 w 469"/>
                <a:gd name="T77" fmla="*/ 184 h 360"/>
                <a:gd name="T78" fmla="*/ 276 w 469"/>
                <a:gd name="T79" fmla="*/ 182 h 360"/>
                <a:gd name="T80" fmla="*/ 236 w 469"/>
                <a:gd name="T81" fmla="*/ 274 h 360"/>
                <a:gd name="T82" fmla="*/ 266 w 469"/>
                <a:gd name="T83" fmla="*/ 182 h 360"/>
                <a:gd name="T84" fmla="*/ 233 w 469"/>
                <a:gd name="T85" fmla="*/ 180 h 360"/>
                <a:gd name="T86" fmla="*/ 203 w 469"/>
                <a:gd name="T87" fmla="*/ 251 h 360"/>
                <a:gd name="T88" fmla="*/ 225 w 469"/>
                <a:gd name="T89" fmla="*/ 180 h 360"/>
                <a:gd name="T90" fmla="*/ 188 w 469"/>
                <a:gd name="T91" fmla="*/ 179 h 360"/>
                <a:gd name="T92" fmla="*/ 161 w 469"/>
                <a:gd name="T93" fmla="*/ 247 h 360"/>
                <a:gd name="T94" fmla="*/ 180 w 469"/>
                <a:gd name="T95" fmla="*/ 179 h 360"/>
                <a:gd name="T96" fmla="*/ 148 w 469"/>
                <a:gd name="T97" fmla="*/ 179 h 360"/>
                <a:gd name="T98" fmla="*/ 132 w 469"/>
                <a:gd name="T99" fmla="*/ 230 h 360"/>
                <a:gd name="T100" fmla="*/ 145 w 469"/>
                <a:gd name="T101" fmla="*/ 179 h 360"/>
                <a:gd name="T102" fmla="*/ 117 w 469"/>
                <a:gd name="T103" fmla="*/ 179 h 360"/>
                <a:gd name="T104" fmla="*/ 101 w 469"/>
                <a:gd name="T105" fmla="*/ 217 h 360"/>
                <a:gd name="T106" fmla="*/ 114 w 469"/>
                <a:gd name="T107" fmla="*/ 179 h 360"/>
                <a:gd name="T108" fmla="*/ 1 w 469"/>
                <a:gd name="T109" fmla="*/ 182 h 360"/>
                <a:gd name="T110" fmla="*/ 170 w 469"/>
                <a:gd name="T111" fmla="*/ 301 h 360"/>
                <a:gd name="T112" fmla="*/ 365 w 469"/>
                <a:gd name="T113" fmla="*/ 296 h 360"/>
                <a:gd name="T114" fmla="*/ 469 w 469"/>
                <a:gd name="T115" fmla="*/ 199 h 360"/>
                <a:gd name="T116" fmla="*/ 395 w 469"/>
                <a:gd name="T117" fmla="*/ 19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9" h="360">
                  <a:moveTo>
                    <a:pt x="108" y="140"/>
                  </a:moveTo>
                  <a:cubicBezTo>
                    <a:pt x="108" y="140"/>
                    <a:pt x="115" y="164"/>
                    <a:pt x="124" y="176"/>
                  </a:cubicBezTo>
                  <a:cubicBezTo>
                    <a:pt x="133" y="176"/>
                    <a:pt x="143" y="175"/>
                    <a:pt x="153" y="175"/>
                  </a:cubicBezTo>
                  <a:cubicBezTo>
                    <a:pt x="139" y="151"/>
                    <a:pt x="139" y="126"/>
                    <a:pt x="139" y="126"/>
                  </a:cubicBezTo>
                  <a:cubicBezTo>
                    <a:pt x="142" y="148"/>
                    <a:pt x="152" y="169"/>
                    <a:pt x="155" y="175"/>
                  </a:cubicBezTo>
                  <a:cubicBezTo>
                    <a:pt x="166" y="175"/>
                    <a:pt x="177" y="175"/>
                    <a:pt x="188" y="175"/>
                  </a:cubicBezTo>
                  <a:cubicBezTo>
                    <a:pt x="182" y="168"/>
                    <a:pt x="167" y="145"/>
                    <a:pt x="166" y="108"/>
                  </a:cubicBezTo>
                  <a:cubicBezTo>
                    <a:pt x="166" y="108"/>
                    <a:pt x="173" y="151"/>
                    <a:pt x="195" y="174"/>
                  </a:cubicBezTo>
                  <a:cubicBezTo>
                    <a:pt x="207" y="174"/>
                    <a:pt x="219" y="174"/>
                    <a:pt x="232" y="174"/>
                  </a:cubicBezTo>
                  <a:cubicBezTo>
                    <a:pt x="224" y="164"/>
                    <a:pt x="206" y="138"/>
                    <a:pt x="208" y="105"/>
                  </a:cubicBezTo>
                  <a:cubicBezTo>
                    <a:pt x="208" y="105"/>
                    <a:pt x="210" y="143"/>
                    <a:pt x="240" y="174"/>
                  </a:cubicBezTo>
                  <a:cubicBezTo>
                    <a:pt x="251" y="174"/>
                    <a:pt x="263" y="174"/>
                    <a:pt x="274" y="174"/>
                  </a:cubicBezTo>
                  <a:cubicBezTo>
                    <a:pt x="265" y="161"/>
                    <a:pt x="244" y="126"/>
                    <a:pt x="242" y="85"/>
                  </a:cubicBezTo>
                  <a:cubicBezTo>
                    <a:pt x="242" y="85"/>
                    <a:pt x="254" y="144"/>
                    <a:pt x="284" y="175"/>
                  </a:cubicBezTo>
                  <a:cubicBezTo>
                    <a:pt x="291" y="175"/>
                    <a:pt x="298" y="175"/>
                    <a:pt x="305" y="175"/>
                  </a:cubicBezTo>
                  <a:cubicBezTo>
                    <a:pt x="295" y="164"/>
                    <a:pt x="271" y="130"/>
                    <a:pt x="277" y="71"/>
                  </a:cubicBezTo>
                  <a:cubicBezTo>
                    <a:pt x="277" y="71"/>
                    <a:pt x="281" y="145"/>
                    <a:pt x="319" y="175"/>
                  </a:cubicBezTo>
                  <a:cubicBezTo>
                    <a:pt x="330" y="176"/>
                    <a:pt x="340" y="176"/>
                    <a:pt x="351" y="177"/>
                  </a:cubicBezTo>
                  <a:cubicBezTo>
                    <a:pt x="316" y="135"/>
                    <a:pt x="315" y="93"/>
                    <a:pt x="315" y="93"/>
                  </a:cubicBezTo>
                  <a:cubicBezTo>
                    <a:pt x="325" y="143"/>
                    <a:pt x="353" y="170"/>
                    <a:pt x="361" y="177"/>
                  </a:cubicBezTo>
                  <a:cubicBezTo>
                    <a:pt x="368" y="178"/>
                    <a:pt x="374" y="178"/>
                    <a:pt x="381" y="179"/>
                  </a:cubicBezTo>
                  <a:cubicBezTo>
                    <a:pt x="346" y="138"/>
                    <a:pt x="352" y="109"/>
                    <a:pt x="352" y="109"/>
                  </a:cubicBezTo>
                  <a:cubicBezTo>
                    <a:pt x="357" y="145"/>
                    <a:pt x="378" y="170"/>
                    <a:pt x="388" y="179"/>
                  </a:cubicBezTo>
                  <a:cubicBezTo>
                    <a:pt x="415" y="181"/>
                    <a:pt x="441" y="184"/>
                    <a:pt x="464" y="188"/>
                  </a:cubicBezTo>
                  <a:cubicBezTo>
                    <a:pt x="428" y="173"/>
                    <a:pt x="409" y="140"/>
                    <a:pt x="361" y="78"/>
                  </a:cubicBezTo>
                  <a:cubicBezTo>
                    <a:pt x="302" y="0"/>
                    <a:pt x="212" y="43"/>
                    <a:pt x="133" y="103"/>
                  </a:cubicBezTo>
                  <a:cubicBezTo>
                    <a:pt x="42" y="173"/>
                    <a:pt x="0" y="181"/>
                    <a:pt x="0" y="181"/>
                  </a:cubicBezTo>
                  <a:cubicBezTo>
                    <a:pt x="1" y="181"/>
                    <a:pt x="1" y="182"/>
                    <a:pt x="1" y="182"/>
                  </a:cubicBezTo>
                  <a:cubicBezTo>
                    <a:pt x="13" y="181"/>
                    <a:pt x="60" y="178"/>
                    <a:pt x="121" y="176"/>
                  </a:cubicBezTo>
                  <a:cubicBezTo>
                    <a:pt x="118" y="171"/>
                    <a:pt x="111" y="158"/>
                    <a:pt x="108" y="140"/>
                  </a:cubicBezTo>
                  <a:close/>
                  <a:moveTo>
                    <a:pt x="395" y="190"/>
                  </a:moveTo>
                  <a:cubicBezTo>
                    <a:pt x="387" y="197"/>
                    <a:pt x="361" y="221"/>
                    <a:pt x="353" y="259"/>
                  </a:cubicBezTo>
                  <a:cubicBezTo>
                    <a:pt x="353" y="259"/>
                    <a:pt x="349" y="229"/>
                    <a:pt x="389" y="190"/>
                  </a:cubicBezTo>
                  <a:cubicBezTo>
                    <a:pt x="379" y="189"/>
                    <a:pt x="370" y="188"/>
                    <a:pt x="360" y="187"/>
                  </a:cubicBezTo>
                  <a:cubicBezTo>
                    <a:pt x="352" y="195"/>
                    <a:pt x="325" y="223"/>
                    <a:pt x="316" y="273"/>
                  </a:cubicBezTo>
                  <a:cubicBezTo>
                    <a:pt x="316" y="273"/>
                    <a:pt x="316" y="230"/>
                    <a:pt x="351" y="187"/>
                  </a:cubicBezTo>
                  <a:cubicBezTo>
                    <a:pt x="340" y="186"/>
                    <a:pt x="329" y="185"/>
                    <a:pt x="318" y="184"/>
                  </a:cubicBezTo>
                  <a:cubicBezTo>
                    <a:pt x="281" y="215"/>
                    <a:pt x="279" y="290"/>
                    <a:pt x="279" y="290"/>
                  </a:cubicBezTo>
                  <a:cubicBezTo>
                    <a:pt x="271" y="228"/>
                    <a:pt x="297" y="193"/>
                    <a:pt x="305" y="184"/>
                  </a:cubicBezTo>
                  <a:cubicBezTo>
                    <a:pt x="296" y="183"/>
                    <a:pt x="286" y="182"/>
                    <a:pt x="276" y="182"/>
                  </a:cubicBezTo>
                  <a:cubicBezTo>
                    <a:pt x="246" y="213"/>
                    <a:pt x="236" y="274"/>
                    <a:pt x="236" y="274"/>
                  </a:cubicBezTo>
                  <a:cubicBezTo>
                    <a:pt x="236" y="231"/>
                    <a:pt x="258" y="193"/>
                    <a:pt x="266" y="182"/>
                  </a:cubicBezTo>
                  <a:cubicBezTo>
                    <a:pt x="255" y="181"/>
                    <a:pt x="244" y="181"/>
                    <a:pt x="233" y="180"/>
                  </a:cubicBezTo>
                  <a:cubicBezTo>
                    <a:pt x="204" y="213"/>
                    <a:pt x="203" y="251"/>
                    <a:pt x="203" y="251"/>
                  </a:cubicBezTo>
                  <a:cubicBezTo>
                    <a:pt x="200" y="217"/>
                    <a:pt x="218" y="189"/>
                    <a:pt x="225" y="180"/>
                  </a:cubicBezTo>
                  <a:cubicBezTo>
                    <a:pt x="212" y="180"/>
                    <a:pt x="200" y="179"/>
                    <a:pt x="188" y="179"/>
                  </a:cubicBezTo>
                  <a:cubicBezTo>
                    <a:pt x="167" y="204"/>
                    <a:pt x="161" y="247"/>
                    <a:pt x="161" y="247"/>
                  </a:cubicBezTo>
                  <a:cubicBezTo>
                    <a:pt x="160" y="209"/>
                    <a:pt x="175" y="186"/>
                    <a:pt x="180" y="179"/>
                  </a:cubicBezTo>
                  <a:cubicBezTo>
                    <a:pt x="169" y="179"/>
                    <a:pt x="158" y="179"/>
                    <a:pt x="148" y="179"/>
                  </a:cubicBezTo>
                  <a:cubicBezTo>
                    <a:pt x="146" y="183"/>
                    <a:pt x="135" y="206"/>
                    <a:pt x="132" y="230"/>
                  </a:cubicBezTo>
                  <a:cubicBezTo>
                    <a:pt x="132" y="230"/>
                    <a:pt x="132" y="204"/>
                    <a:pt x="145" y="179"/>
                  </a:cubicBezTo>
                  <a:cubicBezTo>
                    <a:pt x="135" y="179"/>
                    <a:pt x="126" y="179"/>
                    <a:pt x="117" y="179"/>
                  </a:cubicBezTo>
                  <a:cubicBezTo>
                    <a:pt x="108" y="191"/>
                    <a:pt x="101" y="217"/>
                    <a:pt x="101" y="217"/>
                  </a:cubicBezTo>
                  <a:cubicBezTo>
                    <a:pt x="104" y="196"/>
                    <a:pt x="112" y="182"/>
                    <a:pt x="114" y="179"/>
                  </a:cubicBezTo>
                  <a:cubicBezTo>
                    <a:pt x="54" y="179"/>
                    <a:pt x="13" y="181"/>
                    <a:pt x="1" y="182"/>
                  </a:cubicBezTo>
                  <a:cubicBezTo>
                    <a:pt x="26" y="193"/>
                    <a:pt x="40" y="193"/>
                    <a:pt x="170" y="301"/>
                  </a:cubicBezTo>
                  <a:cubicBezTo>
                    <a:pt x="233" y="352"/>
                    <a:pt x="313" y="360"/>
                    <a:pt x="365" y="296"/>
                  </a:cubicBezTo>
                  <a:cubicBezTo>
                    <a:pt x="414" y="231"/>
                    <a:pt x="448" y="207"/>
                    <a:pt x="469" y="199"/>
                  </a:cubicBezTo>
                  <a:cubicBezTo>
                    <a:pt x="444" y="195"/>
                    <a:pt x="420" y="193"/>
                    <a:pt x="395" y="190"/>
                  </a:cubicBezTo>
                  <a:close/>
                </a:path>
              </a:pathLst>
            </a:custGeom>
            <a:solidFill>
              <a:srgbClr val="517D6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rgbClr val="44546A"/>
                </a:solidFill>
              </a:endParaRPr>
            </a:p>
          </p:txBody>
        </p:sp>
        <p:sp>
          <p:nvSpPr>
            <p:cNvPr id="46" name="Freeform 11"/>
            <p:cNvSpPr>
              <a:spLocks noEditPoints="1"/>
            </p:cNvSpPr>
            <p:nvPr/>
          </p:nvSpPr>
          <p:spPr bwMode="auto">
            <a:xfrm>
              <a:off x="7381131" y="4428068"/>
              <a:ext cx="1039284" cy="795867"/>
            </a:xfrm>
            <a:custGeom>
              <a:avLst/>
              <a:gdLst>
                <a:gd name="T0" fmla="*/ 354 w 490"/>
                <a:gd name="T1" fmla="*/ 113 h 376"/>
                <a:gd name="T2" fmla="*/ 117 w 490"/>
                <a:gd name="T3" fmla="*/ 79 h 376"/>
                <a:gd name="T4" fmla="*/ 5 w 490"/>
                <a:gd name="T5" fmla="*/ 191 h 376"/>
                <a:gd name="T6" fmla="*/ 86 w 490"/>
                <a:gd name="T7" fmla="*/ 184 h 376"/>
                <a:gd name="T8" fmla="*/ 125 w 490"/>
                <a:gd name="T9" fmla="*/ 112 h 376"/>
                <a:gd name="T10" fmla="*/ 93 w 490"/>
                <a:gd name="T11" fmla="*/ 184 h 376"/>
                <a:gd name="T12" fmla="*/ 113 w 490"/>
                <a:gd name="T13" fmla="*/ 183 h 376"/>
                <a:gd name="T14" fmla="*/ 165 w 490"/>
                <a:gd name="T15" fmla="*/ 97 h 376"/>
                <a:gd name="T16" fmla="*/ 124 w 490"/>
                <a:gd name="T17" fmla="*/ 183 h 376"/>
                <a:gd name="T18" fmla="*/ 158 w 490"/>
                <a:gd name="T19" fmla="*/ 183 h 376"/>
                <a:gd name="T20" fmla="*/ 205 w 490"/>
                <a:gd name="T21" fmla="*/ 75 h 376"/>
                <a:gd name="T22" fmla="*/ 173 w 490"/>
                <a:gd name="T23" fmla="*/ 183 h 376"/>
                <a:gd name="T24" fmla="*/ 194 w 490"/>
                <a:gd name="T25" fmla="*/ 183 h 376"/>
                <a:gd name="T26" fmla="*/ 241 w 490"/>
                <a:gd name="T27" fmla="*/ 90 h 376"/>
                <a:gd name="T28" fmla="*/ 205 w 490"/>
                <a:gd name="T29" fmla="*/ 183 h 376"/>
                <a:gd name="T30" fmla="*/ 240 w 490"/>
                <a:gd name="T31" fmla="*/ 184 h 376"/>
                <a:gd name="T32" fmla="*/ 275 w 490"/>
                <a:gd name="T33" fmla="*/ 113 h 376"/>
                <a:gd name="T34" fmla="*/ 249 w 490"/>
                <a:gd name="T35" fmla="*/ 184 h 376"/>
                <a:gd name="T36" fmla="*/ 287 w 490"/>
                <a:gd name="T37" fmla="*/ 186 h 376"/>
                <a:gd name="T38" fmla="*/ 320 w 490"/>
                <a:gd name="T39" fmla="*/ 117 h 376"/>
                <a:gd name="T40" fmla="*/ 295 w 490"/>
                <a:gd name="T41" fmla="*/ 186 h 376"/>
                <a:gd name="T42" fmla="*/ 328 w 490"/>
                <a:gd name="T43" fmla="*/ 188 h 376"/>
                <a:gd name="T44" fmla="*/ 347 w 490"/>
                <a:gd name="T45" fmla="*/ 137 h 376"/>
                <a:gd name="T46" fmla="*/ 331 w 490"/>
                <a:gd name="T47" fmla="*/ 188 h 376"/>
                <a:gd name="T48" fmla="*/ 361 w 490"/>
                <a:gd name="T49" fmla="*/ 189 h 376"/>
                <a:gd name="T50" fmla="*/ 379 w 490"/>
                <a:gd name="T51" fmla="*/ 152 h 376"/>
                <a:gd name="T52" fmla="*/ 364 w 490"/>
                <a:gd name="T53" fmla="*/ 190 h 376"/>
                <a:gd name="T54" fmla="*/ 489 w 490"/>
                <a:gd name="T55" fmla="*/ 199 h 376"/>
                <a:gd name="T56" fmla="*/ 490 w 490"/>
                <a:gd name="T57" fmla="*/ 199 h 376"/>
                <a:gd name="T58" fmla="*/ 354 w 490"/>
                <a:gd name="T59" fmla="*/ 113 h 376"/>
                <a:gd name="T60" fmla="*/ 383 w 490"/>
                <a:gd name="T61" fmla="*/ 233 h 376"/>
                <a:gd name="T62" fmla="*/ 369 w 490"/>
                <a:gd name="T63" fmla="*/ 193 h 376"/>
                <a:gd name="T64" fmla="*/ 339 w 490"/>
                <a:gd name="T65" fmla="*/ 192 h 376"/>
                <a:gd name="T66" fmla="*/ 351 w 490"/>
                <a:gd name="T67" fmla="*/ 245 h 376"/>
                <a:gd name="T68" fmla="*/ 336 w 490"/>
                <a:gd name="T69" fmla="*/ 192 h 376"/>
                <a:gd name="T70" fmla="*/ 302 w 490"/>
                <a:gd name="T71" fmla="*/ 191 h 376"/>
                <a:gd name="T72" fmla="*/ 320 w 490"/>
                <a:gd name="T73" fmla="*/ 262 h 376"/>
                <a:gd name="T74" fmla="*/ 295 w 490"/>
                <a:gd name="T75" fmla="*/ 191 h 376"/>
                <a:gd name="T76" fmla="*/ 256 w 490"/>
                <a:gd name="T77" fmla="*/ 190 h 376"/>
                <a:gd name="T78" fmla="*/ 276 w 490"/>
                <a:gd name="T79" fmla="*/ 265 h 376"/>
                <a:gd name="T80" fmla="*/ 247 w 490"/>
                <a:gd name="T81" fmla="*/ 190 h 376"/>
                <a:gd name="T82" fmla="*/ 213 w 490"/>
                <a:gd name="T83" fmla="*/ 191 h 376"/>
                <a:gd name="T84" fmla="*/ 241 w 490"/>
                <a:gd name="T85" fmla="*/ 288 h 376"/>
                <a:gd name="T86" fmla="*/ 202 w 490"/>
                <a:gd name="T87" fmla="*/ 191 h 376"/>
                <a:gd name="T88" fmla="*/ 171 w 490"/>
                <a:gd name="T89" fmla="*/ 191 h 376"/>
                <a:gd name="T90" fmla="*/ 195 w 490"/>
                <a:gd name="T91" fmla="*/ 303 h 376"/>
                <a:gd name="T92" fmla="*/ 158 w 490"/>
                <a:gd name="T93" fmla="*/ 192 h 376"/>
                <a:gd name="T94" fmla="*/ 124 w 490"/>
                <a:gd name="T95" fmla="*/ 193 h 376"/>
                <a:gd name="T96" fmla="*/ 157 w 490"/>
                <a:gd name="T97" fmla="*/ 284 h 376"/>
                <a:gd name="T98" fmla="*/ 114 w 490"/>
                <a:gd name="T99" fmla="*/ 194 h 376"/>
                <a:gd name="T100" fmla="*/ 84 w 490"/>
                <a:gd name="T101" fmla="*/ 195 h 376"/>
                <a:gd name="T102" fmla="*/ 119 w 490"/>
                <a:gd name="T103" fmla="*/ 269 h 376"/>
                <a:gd name="T104" fmla="*/ 77 w 490"/>
                <a:gd name="T105" fmla="*/ 196 h 376"/>
                <a:gd name="T106" fmla="*/ 0 w 490"/>
                <a:gd name="T107" fmla="*/ 202 h 376"/>
                <a:gd name="T108" fmla="*/ 106 w 490"/>
                <a:gd name="T109" fmla="*/ 307 h 376"/>
                <a:gd name="T110" fmla="*/ 309 w 490"/>
                <a:gd name="T111" fmla="*/ 318 h 376"/>
                <a:gd name="T112" fmla="*/ 489 w 490"/>
                <a:gd name="T113" fmla="*/ 199 h 376"/>
                <a:gd name="T114" fmla="*/ 372 w 490"/>
                <a:gd name="T115" fmla="*/ 193 h 376"/>
                <a:gd name="T116" fmla="*/ 383 w 490"/>
                <a:gd name="T117" fmla="*/ 23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0" h="376">
                  <a:moveTo>
                    <a:pt x="354" y="113"/>
                  </a:moveTo>
                  <a:cubicBezTo>
                    <a:pt x="273" y="48"/>
                    <a:pt x="182" y="0"/>
                    <a:pt x="117" y="79"/>
                  </a:cubicBezTo>
                  <a:cubicBezTo>
                    <a:pt x="65" y="143"/>
                    <a:pt x="44" y="176"/>
                    <a:pt x="5" y="191"/>
                  </a:cubicBezTo>
                  <a:cubicBezTo>
                    <a:pt x="30" y="187"/>
                    <a:pt x="57" y="185"/>
                    <a:pt x="86" y="184"/>
                  </a:cubicBezTo>
                  <a:cubicBezTo>
                    <a:pt x="96" y="175"/>
                    <a:pt x="119" y="149"/>
                    <a:pt x="125" y="112"/>
                  </a:cubicBezTo>
                  <a:cubicBezTo>
                    <a:pt x="125" y="112"/>
                    <a:pt x="131" y="142"/>
                    <a:pt x="93" y="184"/>
                  </a:cubicBezTo>
                  <a:cubicBezTo>
                    <a:pt x="100" y="184"/>
                    <a:pt x="106" y="183"/>
                    <a:pt x="113" y="183"/>
                  </a:cubicBezTo>
                  <a:cubicBezTo>
                    <a:pt x="122" y="176"/>
                    <a:pt x="152" y="148"/>
                    <a:pt x="165" y="97"/>
                  </a:cubicBezTo>
                  <a:cubicBezTo>
                    <a:pt x="165" y="97"/>
                    <a:pt x="162" y="141"/>
                    <a:pt x="124" y="183"/>
                  </a:cubicBezTo>
                  <a:cubicBezTo>
                    <a:pt x="135" y="183"/>
                    <a:pt x="147" y="183"/>
                    <a:pt x="158" y="183"/>
                  </a:cubicBezTo>
                  <a:cubicBezTo>
                    <a:pt x="198" y="153"/>
                    <a:pt x="205" y="75"/>
                    <a:pt x="205" y="75"/>
                  </a:cubicBezTo>
                  <a:cubicBezTo>
                    <a:pt x="209" y="137"/>
                    <a:pt x="183" y="171"/>
                    <a:pt x="173" y="183"/>
                  </a:cubicBezTo>
                  <a:cubicBezTo>
                    <a:pt x="180" y="183"/>
                    <a:pt x="187" y="183"/>
                    <a:pt x="194" y="183"/>
                  </a:cubicBezTo>
                  <a:cubicBezTo>
                    <a:pt x="227" y="152"/>
                    <a:pt x="241" y="90"/>
                    <a:pt x="241" y="90"/>
                  </a:cubicBezTo>
                  <a:cubicBezTo>
                    <a:pt x="237" y="133"/>
                    <a:pt x="215" y="169"/>
                    <a:pt x="205" y="183"/>
                  </a:cubicBezTo>
                  <a:cubicBezTo>
                    <a:pt x="217" y="183"/>
                    <a:pt x="228" y="183"/>
                    <a:pt x="240" y="184"/>
                  </a:cubicBezTo>
                  <a:cubicBezTo>
                    <a:pt x="272" y="152"/>
                    <a:pt x="275" y="113"/>
                    <a:pt x="275" y="113"/>
                  </a:cubicBezTo>
                  <a:cubicBezTo>
                    <a:pt x="276" y="147"/>
                    <a:pt x="257" y="174"/>
                    <a:pt x="249" y="184"/>
                  </a:cubicBezTo>
                  <a:cubicBezTo>
                    <a:pt x="262" y="184"/>
                    <a:pt x="274" y="185"/>
                    <a:pt x="287" y="186"/>
                  </a:cubicBezTo>
                  <a:cubicBezTo>
                    <a:pt x="310" y="162"/>
                    <a:pt x="320" y="117"/>
                    <a:pt x="320" y="117"/>
                  </a:cubicBezTo>
                  <a:cubicBezTo>
                    <a:pt x="317" y="156"/>
                    <a:pt x="301" y="179"/>
                    <a:pt x="295" y="186"/>
                  </a:cubicBezTo>
                  <a:cubicBezTo>
                    <a:pt x="306" y="186"/>
                    <a:pt x="317" y="187"/>
                    <a:pt x="328" y="188"/>
                  </a:cubicBezTo>
                  <a:cubicBezTo>
                    <a:pt x="332" y="181"/>
                    <a:pt x="343" y="159"/>
                    <a:pt x="347" y="137"/>
                  </a:cubicBezTo>
                  <a:cubicBezTo>
                    <a:pt x="347" y="137"/>
                    <a:pt x="346" y="162"/>
                    <a:pt x="331" y="188"/>
                  </a:cubicBezTo>
                  <a:cubicBezTo>
                    <a:pt x="342" y="188"/>
                    <a:pt x="352" y="189"/>
                    <a:pt x="361" y="189"/>
                  </a:cubicBezTo>
                  <a:cubicBezTo>
                    <a:pt x="370" y="177"/>
                    <a:pt x="379" y="152"/>
                    <a:pt x="379" y="152"/>
                  </a:cubicBezTo>
                  <a:cubicBezTo>
                    <a:pt x="375" y="171"/>
                    <a:pt x="367" y="185"/>
                    <a:pt x="364" y="190"/>
                  </a:cubicBezTo>
                  <a:cubicBezTo>
                    <a:pt x="428" y="194"/>
                    <a:pt x="476" y="198"/>
                    <a:pt x="489" y="199"/>
                  </a:cubicBezTo>
                  <a:cubicBezTo>
                    <a:pt x="489" y="199"/>
                    <a:pt x="490" y="199"/>
                    <a:pt x="490" y="199"/>
                  </a:cubicBezTo>
                  <a:cubicBezTo>
                    <a:pt x="490" y="199"/>
                    <a:pt x="447" y="189"/>
                    <a:pt x="354" y="113"/>
                  </a:cubicBezTo>
                  <a:close/>
                  <a:moveTo>
                    <a:pt x="383" y="233"/>
                  </a:moveTo>
                  <a:cubicBezTo>
                    <a:pt x="383" y="233"/>
                    <a:pt x="377" y="205"/>
                    <a:pt x="369" y="193"/>
                  </a:cubicBezTo>
                  <a:cubicBezTo>
                    <a:pt x="359" y="192"/>
                    <a:pt x="349" y="192"/>
                    <a:pt x="339" y="192"/>
                  </a:cubicBezTo>
                  <a:cubicBezTo>
                    <a:pt x="352" y="219"/>
                    <a:pt x="351" y="245"/>
                    <a:pt x="351" y="245"/>
                  </a:cubicBezTo>
                  <a:cubicBezTo>
                    <a:pt x="349" y="221"/>
                    <a:pt x="338" y="196"/>
                    <a:pt x="336" y="192"/>
                  </a:cubicBezTo>
                  <a:cubicBezTo>
                    <a:pt x="325" y="191"/>
                    <a:pt x="314" y="191"/>
                    <a:pt x="302" y="191"/>
                  </a:cubicBezTo>
                  <a:cubicBezTo>
                    <a:pt x="308" y="199"/>
                    <a:pt x="322" y="223"/>
                    <a:pt x="320" y="262"/>
                  </a:cubicBezTo>
                  <a:cubicBezTo>
                    <a:pt x="320" y="262"/>
                    <a:pt x="316" y="217"/>
                    <a:pt x="295" y="191"/>
                  </a:cubicBezTo>
                  <a:cubicBezTo>
                    <a:pt x="282" y="191"/>
                    <a:pt x="269" y="190"/>
                    <a:pt x="256" y="190"/>
                  </a:cubicBezTo>
                  <a:cubicBezTo>
                    <a:pt x="263" y="200"/>
                    <a:pt x="281" y="229"/>
                    <a:pt x="276" y="265"/>
                  </a:cubicBezTo>
                  <a:cubicBezTo>
                    <a:pt x="276" y="265"/>
                    <a:pt x="277" y="225"/>
                    <a:pt x="247" y="190"/>
                  </a:cubicBezTo>
                  <a:cubicBezTo>
                    <a:pt x="236" y="190"/>
                    <a:pt x="224" y="190"/>
                    <a:pt x="213" y="191"/>
                  </a:cubicBezTo>
                  <a:cubicBezTo>
                    <a:pt x="220" y="203"/>
                    <a:pt x="242" y="243"/>
                    <a:pt x="241" y="288"/>
                  </a:cubicBezTo>
                  <a:cubicBezTo>
                    <a:pt x="241" y="288"/>
                    <a:pt x="233" y="224"/>
                    <a:pt x="202" y="191"/>
                  </a:cubicBezTo>
                  <a:cubicBezTo>
                    <a:pt x="192" y="191"/>
                    <a:pt x="182" y="191"/>
                    <a:pt x="171" y="191"/>
                  </a:cubicBezTo>
                  <a:cubicBezTo>
                    <a:pt x="180" y="201"/>
                    <a:pt x="206" y="239"/>
                    <a:pt x="195" y="303"/>
                  </a:cubicBezTo>
                  <a:cubicBezTo>
                    <a:pt x="195" y="303"/>
                    <a:pt x="196" y="226"/>
                    <a:pt x="158" y="192"/>
                  </a:cubicBezTo>
                  <a:cubicBezTo>
                    <a:pt x="147" y="192"/>
                    <a:pt x="135" y="193"/>
                    <a:pt x="124" y="193"/>
                  </a:cubicBezTo>
                  <a:cubicBezTo>
                    <a:pt x="159" y="239"/>
                    <a:pt x="157" y="284"/>
                    <a:pt x="157" y="284"/>
                  </a:cubicBezTo>
                  <a:cubicBezTo>
                    <a:pt x="150" y="232"/>
                    <a:pt x="122" y="202"/>
                    <a:pt x="114" y="194"/>
                  </a:cubicBezTo>
                  <a:cubicBezTo>
                    <a:pt x="104" y="194"/>
                    <a:pt x="94" y="195"/>
                    <a:pt x="84" y="195"/>
                  </a:cubicBezTo>
                  <a:cubicBezTo>
                    <a:pt x="125" y="238"/>
                    <a:pt x="119" y="269"/>
                    <a:pt x="119" y="269"/>
                  </a:cubicBezTo>
                  <a:cubicBezTo>
                    <a:pt x="112" y="229"/>
                    <a:pt x="86" y="203"/>
                    <a:pt x="77" y="196"/>
                  </a:cubicBezTo>
                  <a:cubicBezTo>
                    <a:pt x="52" y="197"/>
                    <a:pt x="26" y="199"/>
                    <a:pt x="0" y="202"/>
                  </a:cubicBezTo>
                  <a:cubicBezTo>
                    <a:pt x="22" y="211"/>
                    <a:pt x="57" y="237"/>
                    <a:pt x="106" y="307"/>
                  </a:cubicBezTo>
                  <a:cubicBezTo>
                    <a:pt x="158" y="376"/>
                    <a:pt x="242" y="369"/>
                    <a:pt x="309" y="318"/>
                  </a:cubicBezTo>
                  <a:cubicBezTo>
                    <a:pt x="448" y="210"/>
                    <a:pt x="463" y="210"/>
                    <a:pt x="489" y="199"/>
                  </a:cubicBezTo>
                  <a:cubicBezTo>
                    <a:pt x="477" y="198"/>
                    <a:pt x="434" y="195"/>
                    <a:pt x="372" y="193"/>
                  </a:cubicBezTo>
                  <a:cubicBezTo>
                    <a:pt x="374" y="196"/>
                    <a:pt x="381" y="211"/>
                    <a:pt x="383" y="233"/>
                  </a:cubicBezTo>
                  <a:close/>
                </a:path>
              </a:pathLst>
            </a:custGeom>
            <a:solidFill>
              <a:srgbClr val="517D6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rgbClr val="44546A"/>
                </a:solidFill>
              </a:endParaRPr>
            </a:p>
          </p:txBody>
        </p:sp>
        <p:sp>
          <p:nvSpPr>
            <p:cNvPr id="47" name="Freeform 12"/>
            <p:cNvSpPr>
              <a:spLocks noEditPoints="1"/>
            </p:cNvSpPr>
            <p:nvPr/>
          </p:nvSpPr>
          <p:spPr bwMode="auto">
            <a:xfrm>
              <a:off x="4612531" y="2150536"/>
              <a:ext cx="1109133" cy="1350433"/>
            </a:xfrm>
            <a:custGeom>
              <a:avLst/>
              <a:gdLst>
                <a:gd name="T0" fmla="*/ 249 w 523"/>
                <a:gd name="T1" fmla="*/ 113 h 636"/>
                <a:gd name="T2" fmla="*/ 37 w 523"/>
                <a:gd name="T3" fmla="*/ 0 h 636"/>
                <a:gd name="T4" fmla="*/ 37 w 523"/>
                <a:gd name="T5" fmla="*/ 1 h 636"/>
                <a:gd name="T6" fmla="*/ 142 w 523"/>
                <a:gd name="T7" fmla="*/ 156 h 636"/>
                <a:gd name="T8" fmla="*/ 180 w 523"/>
                <a:gd name="T9" fmla="*/ 109 h 636"/>
                <a:gd name="T10" fmla="*/ 144 w 523"/>
                <a:gd name="T11" fmla="*/ 159 h 636"/>
                <a:gd name="T12" fmla="*/ 169 w 523"/>
                <a:gd name="T13" fmla="*/ 197 h 636"/>
                <a:gd name="T14" fmla="*/ 223 w 523"/>
                <a:gd name="T15" fmla="*/ 139 h 636"/>
                <a:gd name="T16" fmla="*/ 171 w 523"/>
                <a:gd name="T17" fmla="*/ 201 h 636"/>
                <a:gd name="T18" fmla="*/ 198 w 523"/>
                <a:gd name="T19" fmla="*/ 243 h 636"/>
                <a:gd name="T20" fmla="*/ 270 w 523"/>
                <a:gd name="T21" fmla="*/ 160 h 636"/>
                <a:gd name="T22" fmla="*/ 205 w 523"/>
                <a:gd name="T23" fmla="*/ 253 h 636"/>
                <a:gd name="T24" fmla="*/ 235 w 523"/>
                <a:gd name="T25" fmla="*/ 301 h 636"/>
                <a:gd name="T26" fmla="*/ 308 w 523"/>
                <a:gd name="T27" fmla="*/ 214 h 636"/>
                <a:gd name="T28" fmla="*/ 242 w 523"/>
                <a:gd name="T29" fmla="*/ 313 h 636"/>
                <a:gd name="T30" fmla="*/ 269 w 523"/>
                <a:gd name="T31" fmla="*/ 357 h 636"/>
                <a:gd name="T32" fmla="*/ 362 w 523"/>
                <a:gd name="T33" fmla="*/ 242 h 636"/>
                <a:gd name="T34" fmla="*/ 277 w 523"/>
                <a:gd name="T35" fmla="*/ 371 h 636"/>
                <a:gd name="T36" fmla="*/ 293 w 523"/>
                <a:gd name="T37" fmla="*/ 399 h 636"/>
                <a:gd name="T38" fmla="*/ 408 w 523"/>
                <a:gd name="T39" fmla="*/ 277 h 636"/>
                <a:gd name="T40" fmla="*/ 304 w 523"/>
                <a:gd name="T41" fmla="*/ 418 h 636"/>
                <a:gd name="T42" fmla="*/ 328 w 523"/>
                <a:gd name="T43" fmla="*/ 461 h 636"/>
                <a:gd name="T44" fmla="*/ 410 w 523"/>
                <a:gd name="T45" fmla="*/ 345 h 636"/>
                <a:gd name="T46" fmla="*/ 336 w 523"/>
                <a:gd name="T47" fmla="*/ 476 h 636"/>
                <a:gd name="T48" fmla="*/ 350 w 523"/>
                <a:gd name="T49" fmla="*/ 503 h 636"/>
                <a:gd name="T50" fmla="*/ 419 w 523"/>
                <a:gd name="T51" fmla="*/ 408 h 636"/>
                <a:gd name="T52" fmla="*/ 355 w 523"/>
                <a:gd name="T53" fmla="*/ 512 h 636"/>
                <a:gd name="T54" fmla="*/ 406 w 523"/>
                <a:gd name="T55" fmla="*/ 621 h 636"/>
                <a:gd name="T56" fmla="*/ 468 w 523"/>
                <a:gd name="T57" fmla="*/ 394 h 636"/>
                <a:gd name="T58" fmla="*/ 249 w 523"/>
                <a:gd name="T59" fmla="*/ 113 h 636"/>
                <a:gd name="T60" fmla="*/ 221 w 523"/>
                <a:gd name="T61" fmla="*/ 532 h 636"/>
                <a:gd name="T62" fmla="*/ 342 w 523"/>
                <a:gd name="T63" fmla="*/ 523 h 636"/>
                <a:gd name="T64" fmla="*/ 322 w 523"/>
                <a:gd name="T65" fmla="*/ 483 h 636"/>
                <a:gd name="T66" fmla="*/ 172 w 523"/>
                <a:gd name="T67" fmla="*/ 494 h 636"/>
                <a:gd name="T68" fmla="*/ 315 w 523"/>
                <a:gd name="T69" fmla="*/ 469 h 636"/>
                <a:gd name="T70" fmla="*/ 292 w 523"/>
                <a:gd name="T71" fmla="*/ 424 h 636"/>
                <a:gd name="T72" fmla="*/ 120 w 523"/>
                <a:gd name="T73" fmla="*/ 458 h 636"/>
                <a:gd name="T74" fmla="*/ 282 w 523"/>
                <a:gd name="T75" fmla="*/ 407 h 636"/>
                <a:gd name="T76" fmla="*/ 261 w 523"/>
                <a:gd name="T77" fmla="*/ 367 h 636"/>
                <a:gd name="T78" fmla="*/ 105 w 523"/>
                <a:gd name="T79" fmla="*/ 388 h 636"/>
                <a:gd name="T80" fmla="*/ 253 w 523"/>
                <a:gd name="T81" fmla="*/ 353 h 636"/>
                <a:gd name="T82" fmla="*/ 228 w 523"/>
                <a:gd name="T83" fmla="*/ 308 h 636"/>
                <a:gd name="T84" fmla="*/ 109 w 523"/>
                <a:gd name="T85" fmla="*/ 326 h 636"/>
                <a:gd name="T86" fmla="*/ 221 w 523"/>
                <a:gd name="T87" fmla="*/ 297 h 636"/>
                <a:gd name="T88" fmla="*/ 192 w 523"/>
                <a:gd name="T89" fmla="*/ 247 h 636"/>
                <a:gd name="T90" fmla="*/ 81 w 523"/>
                <a:gd name="T91" fmla="*/ 266 h 636"/>
                <a:gd name="T92" fmla="*/ 186 w 523"/>
                <a:gd name="T93" fmla="*/ 237 h 636"/>
                <a:gd name="T94" fmla="*/ 160 w 523"/>
                <a:gd name="T95" fmla="*/ 194 h 636"/>
                <a:gd name="T96" fmla="*/ 80 w 523"/>
                <a:gd name="T97" fmla="*/ 214 h 636"/>
                <a:gd name="T98" fmla="*/ 158 w 523"/>
                <a:gd name="T99" fmla="*/ 190 h 636"/>
                <a:gd name="T100" fmla="*/ 135 w 523"/>
                <a:gd name="T101" fmla="*/ 152 h 636"/>
                <a:gd name="T102" fmla="*/ 72 w 523"/>
                <a:gd name="T103" fmla="*/ 163 h 636"/>
                <a:gd name="T104" fmla="*/ 132 w 523"/>
                <a:gd name="T105" fmla="*/ 148 h 636"/>
                <a:gd name="T106" fmla="*/ 37 w 523"/>
                <a:gd name="T107" fmla="*/ 1 h 636"/>
                <a:gd name="T108" fmla="*/ 17 w 523"/>
                <a:gd name="T109" fmla="*/ 322 h 636"/>
                <a:gd name="T110" fmla="*/ 182 w 523"/>
                <a:gd name="T111" fmla="*/ 577 h 636"/>
                <a:gd name="T112" fmla="*/ 396 w 523"/>
                <a:gd name="T113" fmla="*/ 636 h 636"/>
                <a:gd name="T114" fmla="*/ 347 w 523"/>
                <a:gd name="T115" fmla="*/ 532 h 636"/>
                <a:gd name="T116" fmla="*/ 221 w 523"/>
                <a:gd name="T117" fmla="*/ 532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3" h="636">
                  <a:moveTo>
                    <a:pt x="249" y="113"/>
                  </a:moveTo>
                  <a:cubicBezTo>
                    <a:pt x="82" y="49"/>
                    <a:pt x="37" y="0"/>
                    <a:pt x="37" y="0"/>
                  </a:cubicBezTo>
                  <a:cubicBezTo>
                    <a:pt x="37" y="0"/>
                    <a:pt x="37" y="1"/>
                    <a:pt x="37" y="1"/>
                  </a:cubicBezTo>
                  <a:cubicBezTo>
                    <a:pt x="48" y="17"/>
                    <a:pt x="89" y="76"/>
                    <a:pt x="142" y="156"/>
                  </a:cubicBezTo>
                  <a:cubicBezTo>
                    <a:pt x="146" y="148"/>
                    <a:pt x="158" y="128"/>
                    <a:pt x="180" y="109"/>
                  </a:cubicBezTo>
                  <a:cubicBezTo>
                    <a:pt x="180" y="109"/>
                    <a:pt x="154" y="138"/>
                    <a:pt x="144" y="159"/>
                  </a:cubicBezTo>
                  <a:cubicBezTo>
                    <a:pt x="152" y="171"/>
                    <a:pt x="160" y="184"/>
                    <a:pt x="169" y="197"/>
                  </a:cubicBezTo>
                  <a:cubicBezTo>
                    <a:pt x="191" y="159"/>
                    <a:pt x="223" y="139"/>
                    <a:pt x="223" y="139"/>
                  </a:cubicBezTo>
                  <a:cubicBezTo>
                    <a:pt x="197" y="160"/>
                    <a:pt x="177" y="191"/>
                    <a:pt x="171" y="201"/>
                  </a:cubicBezTo>
                  <a:cubicBezTo>
                    <a:pt x="180" y="215"/>
                    <a:pt x="189" y="229"/>
                    <a:pt x="198" y="243"/>
                  </a:cubicBezTo>
                  <a:cubicBezTo>
                    <a:pt x="203" y="230"/>
                    <a:pt x="221" y="191"/>
                    <a:pt x="270" y="160"/>
                  </a:cubicBezTo>
                  <a:cubicBezTo>
                    <a:pt x="270" y="160"/>
                    <a:pt x="218" y="205"/>
                    <a:pt x="205" y="253"/>
                  </a:cubicBezTo>
                  <a:cubicBezTo>
                    <a:pt x="215" y="269"/>
                    <a:pt x="225" y="285"/>
                    <a:pt x="235" y="301"/>
                  </a:cubicBezTo>
                  <a:cubicBezTo>
                    <a:pt x="241" y="283"/>
                    <a:pt x="262" y="238"/>
                    <a:pt x="308" y="214"/>
                  </a:cubicBezTo>
                  <a:cubicBezTo>
                    <a:pt x="308" y="214"/>
                    <a:pt x="259" y="247"/>
                    <a:pt x="242" y="313"/>
                  </a:cubicBezTo>
                  <a:cubicBezTo>
                    <a:pt x="251" y="327"/>
                    <a:pt x="260" y="342"/>
                    <a:pt x="269" y="357"/>
                  </a:cubicBezTo>
                  <a:cubicBezTo>
                    <a:pt x="279" y="335"/>
                    <a:pt x="309" y="278"/>
                    <a:pt x="362" y="242"/>
                  </a:cubicBezTo>
                  <a:cubicBezTo>
                    <a:pt x="362" y="242"/>
                    <a:pt x="292" y="306"/>
                    <a:pt x="277" y="371"/>
                  </a:cubicBezTo>
                  <a:cubicBezTo>
                    <a:pt x="282" y="381"/>
                    <a:pt x="288" y="390"/>
                    <a:pt x="293" y="399"/>
                  </a:cubicBezTo>
                  <a:cubicBezTo>
                    <a:pt x="300" y="377"/>
                    <a:pt x="325" y="317"/>
                    <a:pt x="408" y="277"/>
                  </a:cubicBezTo>
                  <a:cubicBezTo>
                    <a:pt x="408" y="277"/>
                    <a:pt x="313" y="343"/>
                    <a:pt x="304" y="418"/>
                  </a:cubicBezTo>
                  <a:cubicBezTo>
                    <a:pt x="312" y="432"/>
                    <a:pt x="320" y="447"/>
                    <a:pt x="328" y="461"/>
                  </a:cubicBezTo>
                  <a:cubicBezTo>
                    <a:pt x="355" y="381"/>
                    <a:pt x="410" y="345"/>
                    <a:pt x="410" y="345"/>
                  </a:cubicBezTo>
                  <a:cubicBezTo>
                    <a:pt x="353" y="399"/>
                    <a:pt x="339" y="459"/>
                    <a:pt x="336" y="476"/>
                  </a:cubicBezTo>
                  <a:cubicBezTo>
                    <a:pt x="341" y="485"/>
                    <a:pt x="346" y="494"/>
                    <a:pt x="350" y="503"/>
                  </a:cubicBezTo>
                  <a:cubicBezTo>
                    <a:pt x="376" y="423"/>
                    <a:pt x="419" y="408"/>
                    <a:pt x="419" y="408"/>
                  </a:cubicBezTo>
                  <a:cubicBezTo>
                    <a:pt x="376" y="443"/>
                    <a:pt x="360" y="492"/>
                    <a:pt x="355" y="512"/>
                  </a:cubicBezTo>
                  <a:cubicBezTo>
                    <a:pt x="375" y="550"/>
                    <a:pt x="392" y="587"/>
                    <a:pt x="406" y="621"/>
                  </a:cubicBezTo>
                  <a:cubicBezTo>
                    <a:pt x="397" y="561"/>
                    <a:pt x="424" y="509"/>
                    <a:pt x="468" y="394"/>
                  </a:cubicBezTo>
                  <a:cubicBezTo>
                    <a:pt x="523" y="252"/>
                    <a:pt x="393" y="168"/>
                    <a:pt x="249" y="113"/>
                  </a:cubicBezTo>
                  <a:close/>
                  <a:moveTo>
                    <a:pt x="221" y="532"/>
                  </a:moveTo>
                  <a:cubicBezTo>
                    <a:pt x="221" y="532"/>
                    <a:pt x="257" y="501"/>
                    <a:pt x="342" y="523"/>
                  </a:cubicBezTo>
                  <a:cubicBezTo>
                    <a:pt x="336" y="509"/>
                    <a:pt x="329" y="496"/>
                    <a:pt x="322" y="483"/>
                  </a:cubicBezTo>
                  <a:cubicBezTo>
                    <a:pt x="305" y="478"/>
                    <a:pt x="245" y="465"/>
                    <a:pt x="172" y="494"/>
                  </a:cubicBezTo>
                  <a:cubicBezTo>
                    <a:pt x="172" y="494"/>
                    <a:pt x="229" y="458"/>
                    <a:pt x="315" y="469"/>
                  </a:cubicBezTo>
                  <a:cubicBezTo>
                    <a:pt x="307" y="454"/>
                    <a:pt x="300" y="439"/>
                    <a:pt x="292" y="424"/>
                  </a:cubicBezTo>
                  <a:cubicBezTo>
                    <a:pt x="220" y="401"/>
                    <a:pt x="120" y="458"/>
                    <a:pt x="120" y="458"/>
                  </a:cubicBezTo>
                  <a:cubicBezTo>
                    <a:pt x="195" y="398"/>
                    <a:pt x="263" y="403"/>
                    <a:pt x="282" y="407"/>
                  </a:cubicBezTo>
                  <a:cubicBezTo>
                    <a:pt x="275" y="393"/>
                    <a:pt x="268" y="380"/>
                    <a:pt x="261" y="367"/>
                  </a:cubicBezTo>
                  <a:cubicBezTo>
                    <a:pt x="195" y="351"/>
                    <a:pt x="105" y="388"/>
                    <a:pt x="105" y="388"/>
                  </a:cubicBezTo>
                  <a:cubicBezTo>
                    <a:pt x="164" y="353"/>
                    <a:pt x="231" y="352"/>
                    <a:pt x="253" y="353"/>
                  </a:cubicBezTo>
                  <a:cubicBezTo>
                    <a:pt x="244" y="338"/>
                    <a:pt x="236" y="323"/>
                    <a:pt x="228" y="308"/>
                  </a:cubicBezTo>
                  <a:cubicBezTo>
                    <a:pt x="160" y="295"/>
                    <a:pt x="109" y="326"/>
                    <a:pt x="109" y="326"/>
                  </a:cubicBezTo>
                  <a:cubicBezTo>
                    <a:pt x="152" y="293"/>
                    <a:pt x="203" y="295"/>
                    <a:pt x="221" y="297"/>
                  </a:cubicBezTo>
                  <a:cubicBezTo>
                    <a:pt x="211" y="280"/>
                    <a:pt x="202" y="263"/>
                    <a:pt x="192" y="247"/>
                  </a:cubicBezTo>
                  <a:cubicBezTo>
                    <a:pt x="143" y="239"/>
                    <a:pt x="81" y="266"/>
                    <a:pt x="81" y="266"/>
                  </a:cubicBezTo>
                  <a:cubicBezTo>
                    <a:pt x="130" y="235"/>
                    <a:pt x="172" y="236"/>
                    <a:pt x="186" y="237"/>
                  </a:cubicBezTo>
                  <a:cubicBezTo>
                    <a:pt x="178" y="222"/>
                    <a:pt x="169" y="208"/>
                    <a:pt x="160" y="194"/>
                  </a:cubicBezTo>
                  <a:cubicBezTo>
                    <a:pt x="153" y="194"/>
                    <a:pt x="113" y="199"/>
                    <a:pt x="80" y="214"/>
                  </a:cubicBezTo>
                  <a:cubicBezTo>
                    <a:pt x="80" y="214"/>
                    <a:pt x="113" y="193"/>
                    <a:pt x="158" y="190"/>
                  </a:cubicBezTo>
                  <a:cubicBezTo>
                    <a:pt x="150" y="177"/>
                    <a:pt x="142" y="164"/>
                    <a:pt x="135" y="152"/>
                  </a:cubicBezTo>
                  <a:cubicBezTo>
                    <a:pt x="112" y="151"/>
                    <a:pt x="72" y="163"/>
                    <a:pt x="72" y="163"/>
                  </a:cubicBezTo>
                  <a:cubicBezTo>
                    <a:pt x="101" y="150"/>
                    <a:pt x="127" y="148"/>
                    <a:pt x="132" y="148"/>
                  </a:cubicBezTo>
                  <a:cubicBezTo>
                    <a:pt x="83" y="70"/>
                    <a:pt x="47" y="16"/>
                    <a:pt x="37" y="1"/>
                  </a:cubicBezTo>
                  <a:cubicBezTo>
                    <a:pt x="42" y="43"/>
                    <a:pt x="53" y="62"/>
                    <a:pt x="17" y="322"/>
                  </a:cubicBezTo>
                  <a:cubicBezTo>
                    <a:pt x="0" y="447"/>
                    <a:pt x="54" y="561"/>
                    <a:pt x="182" y="577"/>
                  </a:cubicBezTo>
                  <a:cubicBezTo>
                    <a:pt x="308" y="589"/>
                    <a:pt x="367" y="615"/>
                    <a:pt x="396" y="636"/>
                  </a:cubicBezTo>
                  <a:cubicBezTo>
                    <a:pt x="380" y="601"/>
                    <a:pt x="363" y="566"/>
                    <a:pt x="347" y="532"/>
                  </a:cubicBezTo>
                  <a:cubicBezTo>
                    <a:pt x="331" y="526"/>
                    <a:pt x="277" y="511"/>
                    <a:pt x="221" y="532"/>
                  </a:cubicBezTo>
                  <a:close/>
                </a:path>
              </a:pathLst>
            </a:custGeom>
            <a:solidFill>
              <a:srgbClr val="517D6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rgbClr val="44546A"/>
                </a:solidFill>
              </a:endParaRPr>
            </a:p>
          </p:txBody>
        </p:sp>
        <p:sp>
          <p:nvSpPr>
            <p:cNvPr id="48" name="Freeform 13"/>
            <p:cNvSpPr/>
            <p:nvPr/>
          </p:nvSpPr>
          <p:spPr bwMode="auto">
            <a:xfrm>
              <a:off x="4743765" y="3505202"/>
              <a:ext cx="2614084" cy="3395133"/>
            </a:xfrm>
            <a:custGeom>
              <a:avLst/>
              <a:gdLst>
                <a:gd name="T0" fmla="*/ 185 w 1233"/>
                <a:gd name="T1" fmla="*/ 505 h 1601"/>
                <a:gd name="T2" fmla="*/ 253 w 1233"/>
                <a:gd name="T3" fmla="*/ 533 h 1601"/>
                <a:gd name="T4" fmla="*/ 328 w 1233"/>
                <a:gd name="T5" fmla="*/ 478 h 1601"/>
                <a:gd name="T6" fmla="*/ 292 w 1233"/>
                <a:gd name="T7" fmla="*/ 557 h 1601"/>
                <a:gd name="T8" fmla="*/ 536 w 1233"/>
                <a:gd name="T9" fmla="*/ 670 h 1601"/>
                <a:gd name="T10" fmla="*/ 366 w 1233"/>
                <a:gd name="T11" fmla="*/ 231 h 1601"/>
                <a:gd name="T12" fmla="*/ 175 w 1233"/>
                <a:gd name="T13" fmla="*/ 146 h 1601"/>
                <a:gd name="T14" fmla="*/ 259 w 1233"/>
                <a:gd name="T15" fmla="*/ 78 h 1601"/>
                <a:gd name="T16" fmla="*/ 272 w 1233"/>
                <a:gd name="T17" fmla="*/ 133 h 1601"/>
                <a:gd name="T18" fmla="*/ 373 w 1233"/>
                <a:gd name="T19" fmla="*/ 88 h 1601"/>
                <a:gd name="T20" fmla="*/ 340 w 1233"/>
                <a:gd name="T21" fmla="*/ 0 h 1601"/>
                <a:gd name="T22" fmla="*/ 442 w 1233"/>
                <a:gd name="T23" fmla="*/ 56 h 1601"/>
                <a:gd name="T24" fmla="*/ 389 w 1233"/>
                <a:gd name="T25" fmla="*/ 123 h 1601"/>
                <a:gd name="T26" fmla="*/ 578 w 1233"/>
                <a:gd name="T27" fmla="*/ 481 h 1601"/>
                <a:gd name="T28" fmla="*/ 488 w 1233"/>
                <a:gd name="T29" fmla="*/ 272 h 1601"/>
                <a:gd name="T30" fmla="*/ 544 w 1233"/>
                <a:gd name="T31" fmla="*/ 259 h 1601"/>
                <a:gd name="T32" fmla="*/ 551 w 1233"/>
                <a:gd name="T33" fmla="*/ 191 h 1601"/>
                <a:gd name="T34" fmla="*/ 619 w 1233"/>
                <a:gd name="T35" fmla="*/ 302 h 1601"/>
                <a:gd name="T36" fmla="*/ 712 w 1233"/>
                <a:gd name="T37" fmla="*/ 130 h 1601"/>
                <a:gd name="T38" fmla="*/ 731 w 1233"/>
                <a:gd name="T39" fmla="*/ 230 h 1601"/>
                <a:gd name="T40" fmla="*/ 882 w 1233"/>
                <a:gd name="T41" fmla="*/ 150 h 1601"/>
                <a:gd name="T42" fmla="*/ 879 w 1233"/>
                <a:gd name="T43" fmla="*/ 204 h 1601"/>
                <a:gd name="T44" fmla="*/ 966 w 1233"/>
                <a:gd name="T45" fmla="*/ 213 h 1601"/>
                <a:gd name="T46" fmla="*/ 678 w 1233"/>
                <a:gd name="T47" fmla="*/ 356 h 1601"/>
                <a:gd name="T48" fmla="*/ 687 w 1233"/>
                <a:gd name="T49" fmla="*/ 993 h 1601"/>
                <a:gd name="T50" fmla="*/ 851 w 1233"/>
                <a:gd name="T51" fmla="*/ 589 h 1601"/>
                <a:gd name="T52" fmla="*/ 880 w 1233"/>
                <a:gd name="T53" fmla="*/ 641 h 1601"/>
                <a:gd name="T54" fmla="*/ 943 w 1233"/>
                <a:gd name="T55" fmla="*/ 635 h 1601"/>
                <a:gd name="T56" fmla="*/ 882 w 1233"/>
                <a:gd name="T57" fmla="*/ 724 h 1601"/>
                <a:gd name="T58" fmla="*/ 1044 w 1233"/>
                <a:gd name="T59" fmla="*/ 635 h 1601"/>
                <a:gd name="T60" fmla="*/ 1069 w 1233"/>
                <a:gd name="T61" fmla="*/ 558 h 1601"/>
                <a:gd name="T62" fmla="*/ 1130 w 1233"/>
                <a:gd name="T63" fmla="*/ 632 h 1601"/>
                <a:gd name="T64" fmla="*/ 1161 w 1233"/>
                <a:gd name="T65" fmla="*/ 590 h 1601"/>
                <a:gd name="T66" fmla="*/ 1233 w 1233"/>
                <a:gd name="T67" fmla="*/ 631 h 1601"/>
                <a:gd name="T68" fmla="*/ 1133 w 1233"/>
                <a:gd name="T69" fmla="*/ 654 h 1601"/>
                <a:gd name="T70" fmla="*/ 827 w 1233"/>
                <a:gd name="T71" fmla="*/ 898 h 1601"/>
                <a:gd name="T72" fmla="*/ 718 w 1233"/>
                <a:gd name="T73" fmla="*/ 1601 h 1601"/>
                <a:gd name="T74" fmla="*/ 416 w 1233"/>
                <a:gd name="T75" fmla="*/ 792 h 1601"/>
                <a:gd name="T76" fmla="*/ 0 w 1233"/>
                <a:gd name="T77" fmla="*/ 564 h 1601"/>
                <a:gd name="T78" fmla="*/ 84 w 1233"/>
                <a:gd name="T79" fmla="*/ 549 h 1601"/>
                <a:gd name="T80" fmla="*/ 93 w 1233"/>
                <a:gd name="T81" fmla="*/ 490 h 1601"/>
                <a:gd name="T82" fmla="*/ 264 w 1233"/>
                <a:gd name="T83" fmla="*/ 633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33" h="1601">
                  <a:moveTo>
                    <a:pt x="300" y="629"/>
                  </a:moveTo>
                  <a:cubicBezTo>
                    <a:pt x="299" y="619"/>
                    <a:pt x="249" y="542"/>
                    <a:pt x="185" y="505"/>
                  </a:cubicBezTo>
                  <a:cubicBezTo>
                    <a:pt x="185" y="504"/>
                    <a:pt x="185" y="504"/>
                    <a:pt x="185" y="504"/>
                  </a:cubicBezTo>
                  <a:cubicBezTo>
                    <a:pt x="185" y="504"/>
                    <a:pt x="234" y="525"/>
                    <a:pt x="253" y="533"/>
                  </a:cubicBezTo>
                  <a:cubicBezTo>
                    <a:pt x="264" y="538"/>
                    <a:pt x="279" y="523"/>
                    <a:pt x="279" y="523"/>
                  </a:cubicBezTo>
                  <a:cubicBezTo>
                    <a:pt x="328" y="478"/>
                    <a:pt x="328" y="478"/>
                    <a:pt x="328" y="478"/>
                  </a:cubicBezTo>
                  <a:cubicBezTo>
                    <a:pt x="327" y="482"/>
                    <a:pt x="327" y="482"/>
                    <a:pt x="327" y="482"/>
                  </a:cubicBezTo>
                  <a:cubicBezTo>
                    <a:pt x="327" y="482"/>
                    <a:pt x="282" y="531"/>
                    <a:pt x="292" y="557"/>
                  </a:cubicBezTo>
                  <a:cubicBezTo>
                    <a:pt x="302" y="583"/>
                    <a:pt x="395" y="714"/>
                    <a:pt x="456" y="740"/>
                  </a:cubicBezTo>
                  <a:cubicBezTo>
                    <a:pt x="517" y="766"/>
                    <a:pt x="520" y="723"/>
                    <a:pt x="536" y="670"/>
                  </a:cubicBezTo>
                  <a:cubicBezTo>
                    <a:pt x="552" y="618"/>
                    <a:pt x="555" y="542"/>
                    <a:pt x="541" y="517"/>
                  </a:cubicBezTo>
                  <a:cubicBezTo>
                    <a:pt x="528" y="492"/>
                    <a:pt x="403" y="319"/>
                    <a:pt x="366" y="231"/>
                  </a:cubicBezTo>
                  <a:cubicBezTo>
                    <a:pt x="335" y="157"/>
                    <a:pt x="245" y="143"/>
                    <a:pt x="175" y="146"/>
                  </a:cubicBezTo>
                  <a:cubicBezTo>
                    <a:pt x="175" y="146"/>
                    <a:pt x="175" y="146"/>
                    <a:pt x="175" y="146"/>
                  </a:cubicBezTo>
                  <a:cubicBezTo>
                    <a:pt x="253" y="132"/>
                    <a:pt x="253" y="132"/>
                    <a:pt x="253" y="132"/>
                  </a:cubicBezTo>
                  <a:cubicBezTo>
                    <a:pt x="259" y="78"/>
                    <a:pt x="259" y="78"/>
                    <a:pt x="259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1" y="78"/>
                    <a:pt x="257" y="120"/>
                    <a:pt x="272" y="133"/>
                  </a:cubicBezTo>
                  <a:cubicBezTo>
                    <a:pt x="286" y="145"/>
                    <a:pt x="316" y="155"/>
                    <a:pt x="335" y="151"/>
                  </a:cubicBezTo>
                  <a:cubicBezTo>
                    <a:pt x="354" y="147"/>
                    <a:pt x="377" y="115"/>
                    <a:pt x="373" y="88"/>
                  </a:cubicBezTo>
                  <a:cubicBezTo>
                    <a:pt x="370" y="60"/>
                    <a:pt x="340" y="0"/>
                    <a:pt x="340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0" y="0"/>
                    <a:pt x="390" y="56"/>
                    <a:pt x="394" y="69"/>
                  </a:cubicBezTo>
                  <a:cubicBezTo>
                    <a:pt x="397" y="82"/>
                    <a:pt x="442" y="56"/>
                    <a:pt x="442" y="56"/>
                  </a:cubicBezTo>
                  <a:cubicBezTo>
                    <a:pt x="444" y="58"/>
                    <a:pt x="444" y="58"/>
                    <a:pt x="444" y="58"/>
                  </a:cubicBezTo>
                  <a:cubicBezTo>
                    <a:pt x="444" y="58"/>
                    <a:pt x="408" y="82"/>
                    <a:pt x="389" y="123"/>
                  </a:cubicBezTo>
                  <a:cubicBezTo>
                    <a:pt x="370" y="165"/>
                    <a:pt x="415" y="245"/>
                    <a:pt x="461" y="321"/>
                  </a:cubicBezTo>
                  <a:cubicBezTo>
                    <a:pt x="507" y="396"/>
                    <a:pt x="565" y="480"/>
                    <a:pt x="578" y="481"/>
                  </a:cubicBezTo>
                  <a:cubicBezTo>
                    <a:pt x="591" y="482"/>
                    <a:pt x="611" y="408"/>
                    <a:pt x="602" y="351"/>
                  </a:cubicBezTo>
                  <a:cubicBezTo>
                    <a:pt x="593" y="294"/>
                    <a:pt x="549" y="267"/>
                    <a:pt x="488" y="272"/>
                  </a:cubicBezTo>
                  <a:cubicBezTo>
                    <a:pt x="489" y="269"/>
                    <a:pt x="489" y="269"/>
                    <a:pt x="489" y="269"/>
                  </a:cubicBezTo>
                  <a:cubicBezTo>
                    <a:pt x="544" y="259"/>
                    <a:pt x="544" y="259"/>
                    <a:pt x="544" y="259"/>
                  </a:cubicBezTo>
                  <a:cubicBezTo>
                    <a:pt x="549" y="191"/>
                    <a:pt x="549" y="191"/>
                    <a:pt x="549" y="191"/>
                  </a:cubicBezTo>
                  <a:cubicBezTo>
                    <a:pt x="551" y="191"/>
                    <a:pt x="551" y="191"/>
                    <a:pt x="551" y="191"/>
                  </a:cubicBezTo>
                  <a:cubicBezTo>
                    <a:pt x="555" y="260"/>
                    <a:pt x="555" y="260"/>
                    <a:pt x="555" y="260"/>
                  </a:cubicBezTo>
                  <a:cubicBezTo>
                    <a:pt x="555" y="260"/>
                    <a:pt x="606" y="288"/>
                    <a:pt x="619" y="302"/>
                  </a:cubicBezTo>
                  <a:cubicBezTo>
                    <a:pt x="633" y="317"/>
                    <a:pt x="687" y="289"/>
                    <a:pt x="690" y="258"/>
                  </a:cubicBezTo>
                  <a:cubicBezTo>
                    <a:pt x="693" y="227"/>
                    <a:pt x="712" y="130"/>
                    <a:pt x="712" y="130"/>
                  </a:cubicBezTo>
                  <a:cubicBezTo>
                    <a:pt x="713" y="132"/>
                    <a:pt x="713" y="132"/>
                    <a:pt x="713" y="132"/>
                  </a:cubicBezTo>
                  <a:cubicBezTo>
                    <a:pt x="713" y="132"/>
                    <a:pt x="700" y="226"/>
                    <a:pt x="731" y="230"/>
                  </a:cubicBezTo>
                  <a:cubicBezTo>
                    <a:pt x="763" y="233"/>
                    <a:pt x="861" y="221"/>
                    <a:pt x="873" y="191"/>
                  </a:cubicBezTo>
                  <a:cubicBezTo>
                    <a:pt x="883" y="162"/>
                    <a:pt x="882" y="150"/>
                    <a:pt x="882" y="150"/>
                  </a:cubicBezTo>
                  <a:cubicBezTo>
                    <a:pt x="885" y="150"/>
                    <a:pt x="885" y="150"/>
                    <a:pt x="885" y="150"/>
                  </a:cubicBezTo>
                  <a:cubicBezTo>
                    <a:pt x="879" y="204"/>
                    <a:pt x="879" y="204"/>
                    <a:pt x="879" y="204"/>
                  </a:cubicBezTo>
                  <a:cubicBezTo>
                    <a:pt x="879" y="204"/>
                    <a:pt x="927" y="202"/>
                    <a:pt x="966" y="213"/>
                  </a:cubicBezTo>
                  <a:cubicBezTo>
                    <a:pt x="966" y="213"/>
                    <a:pt x="966" y="213"/>
                    <a:pt x="966" y="213"/>
                  </a:cubicBezTo>
                  <a:cubicBezTo>
                    <a:pt x="966" y="213"/>
                    <a:pt x="922" y="214"/>
                    <a:pt x="866" y="228"/>
                  </a:cubicBezTo>
                  <a:cubicBezTo>
                    <a:pt x="810" y="242"/>
                    <a:pt x="729" y="232"/>
                    <a:pt x="678" y="356"/>
                  </a:cubicBezTo>
                  <a:cubicBezTo>
                    <a:pt x="628" y="481"/>
                    <a:pt x="607" y="640"/>
                    <a:pt x="607" y="740"/>
                  </a:cubicBezTo>
                  <a:cubicBezTo>
                    <a:pt x="608" y="840"/>
                    <a:pt x="627" y="1010"/>
                    <a:pt x="687" y="993"/>
                  </a:cubicBezTo>
                  <a:cubicBezTo>
                    <a:pt x="748" y="977"/>
                    <a:pt x="867" y="763"/>
                    <a:pt x="867" y="737"/>
                  </a:cubicBezTo>
                  <a:cubicBezTo>
                    <a:pt x="867" y="712"/>
                    <a:pt x="872" y="611"/>
                    <a:pt x="851" y="589"/>
                  </a:cubicBezTo>
                  <a:cubicBezTo>
                    <a:pt x="853" y="585"/>
                    <a:pt x="855" y="587"/>
                    <a:pt x="855" y="587"/>
                  </a:cubicBezTo>
                  <a:cubicBezTo>
                    <a:pt x="855" y="587"/>
                    <a:pt x="876" y="611"/>
                    <a:pt x="880" y="641"/>
                  </a:cubicBezTo>
                  <a:cubicBezTo>
                    <a:pt x="881" y="648"/>
                    <a:pt x="898" y="650"/>
                    <a:pt x="943" y="632"/>
                  </a:cubicBezTo>
                  <a:cubicBezTo>
                    <a:pt x="943" y="635"/>
                    <a:pt x="943" y="635"/>
                    <a:pt x="943" y="635"/>
                  </a:cubicBezTo>
                  <a:cubicBezTo>
                    <a:pt x="943" y="635"/>
                    <a:pt x="910" y="652"/>
                    <a:pt x="882" y="654"/>
                  </a:cubicBezTo>
                  <a:cubicBezTo>
                    <a:pt x="882" y="654"/>
                    <a:pt x="883" y="706"/>
                    <a:pt x="882" y="724"/>
                  </a:cubicBezTo>
                  <a:cubicBezTo>
                    <a:pt x="881" y="743"/>
                    <a:pt x="908" y="763"/>
                    <a:pt x="953" y="731"/>
                  </a:cubicBezTo>
                  <a:cubicBezTo>
                    <a:pt x="998" y="699"/>
                    <a:pt x="1034" y="668"/>
                    <a:pt x="1044" y="635"/>
                  </a:cubicBezTo>
                  <a:cubicBezTo>
                    <a:pt x="1054" y="602"/>
                    <a:pt x="1067" y="559"/>
                    <a:pt x="1067" y="559"/>
                  </a:cubicBezTo>
                  <a:cubicBezTo>
                    <a:pt x="1069" y="558"/>
                    <a:pt x="1069" y="558"/>
                    <a:pt x="1069" y="558"/>
                  </a:cubicBezTo>
                  <a:cubicBezTo>
                    <a:pt x="1069" y="558"/>
                    <a:pt x="1070" y="617"/>
                    <a:pt x="1057" y="651"/>
                  </a:cubicBezTo>
                  <a:cubicBezTo>
                    <a:pt x="1057" y="651"/>
                    <a:pt x="1117" y="640"/>
                    <a:pt x="1130" y="632"/>
                  </a:cubicBezTo>
                  <a:cubicBezTo>
                    <a:pt x="1143" y="624"/>
                    <a:pt x="1159" y="590"/>
                    <a:pt x="1159" y="590"/>
                  </a:cubicBezTo>
                  <a:cubicBezTo>
                    <a:pt x="1161" y="590"/>
                    <a:pt x="1161" y="590"/>
                    <a:pt x="1161" y="590"/>
                  </a:cubicBezTo>
                  <a:cubicBezTo>
                    <a:pt x="1156" y="626"/>
                    <a:pt x="1156" y="626"/>
                    <a:pt x="1156" y="626"/>
                  </a:cubicBezTo>
                  <a:cubicBezTo>
                    <a:pt x="1156" y="626"/>
                    <a:pt x="1193" y="622"/>
                    <a:pt x="1233" y="631"/>
                  </a:cubicBezTo>
                  <a:cubicBezTo>
                    <a:pt x="1233" y="631"/>
                    <a:pt x="1233" y="631"/>
                    <a:pt x="1233" y="631"/>
                  </a:cubicBezTo>
                  <a:cubicBezTo>
                    <a:pt x="1233" y="631"/>
                    <a:pt x="1186" y="636"/>
                    <a:pt x="1133" y="654"/>
                  </a:cubicBezTo>
                  <a:cubicBezTo>
                    <a:pt x="1081" y="671"/>
                    <a:pt x="1054" y="670"/>
                    <a:pt x="993" y="734"/>
                  </a:cubicBezTo>
                  <a:cubicBezTo>
                    <a:pt x="931" y="797"/>
                    <a:pt x="901" y="766"/>
                    <a:pt x="827" y="898"/>
                  </a:cubicBezTo>
                  <a:cubicBezTo>
                    <a:pt x="752" y="1030"/>
                    <a:pt x="679" y="1063"/>
                    <a:pt x="696" y="1154"/>
                  </a:cubicBezTo>
                  <a:cubicBezTo>
                    <a:pt x="712" y="1245"/>
                    <a:pt x="718" y="1601"/>
                    <a:pt x="718" y="1601"/>
                  </a:cubicBezTo>
                  <a:cubicBezTo>
                    <a:pt x="516" y="1601"/>
                    <a:pt x="516" y="1601"/>
                    <a:pt x="516" y="1601"/>
                  </a:cubicBezTo>
                  <a:cubicBezTo>
                    <a:pt x="516" y="1601"/>
                    <a:pt x="588" y="1002"/>
                    <a:pt x="416" y="792"/>
                  </a:cubicBezTo>
                  <a:cubicBezTo>
                    <a:pt x="284" y="633"/>
                    <a:pt x="0" y="566"/>
                    <a:pt x="0" y="566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64"/>
                    <a:pt x="38" y="564"/>
                    <a:pt x="68" y="566"/>
                  </a:cubicBezTo>
                  <a:cubicBezTo>
                    <a:pt x="68" y="566"/>
                    <a:pt x="78" y="569"/>
                    <a:pt x="84" y="549"/>
                  </a:cubicBezTo>
                  <a:cubicBezTo>
                    <a:pt x="90" y="529"/>
                    <a:pt x="90" y="490"/>
                    <a:pt x="90" y="490"/>
                  </a:cubicBezTo>
                  <a:cubicBezTo>
                    <a:pt x="93" y="490"/>
                    <a:pt x="93" y="490"/>
                    <a:pt x="93" y="490"/>
                  </a:cubicBezTo>
                  <a:cubicBezTo>
                    <a:pt x="96" y="572"/>
                    <a:pt x="96" y="572"/>
                    <a:pt x="96" y="572"/>
                  </a:cubicBezTo>
                  <a:cubicBezTo>
                    <a:pt x="96" y="572"/>
                    <a:pt x="221" y="613"/>
                    <a:pt x="264" y="633"/>
                  </a:cubicBezTo>
                  <a:cubicBezTo>
                    <a:pt x="264" y="633"/>
                    <a:pt x="302" y="650"/>
                    <a:pt x="300" y="629"/>
                  </a:cubicBezTo>
                  <a:close/>
                </a:path>
              </a:pathLst>
            </a:custGeom>
            <a:solidFill>
              <a:srgbClr val="F3DBAB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50" name="Oval 4"/>
          <p:cNvSpPr/>
          <p:nvPr/>
        </p:nvSpPr>
        <p:spPr>
          <a:xfrm>
            <a:off x="1283112" y="2135173"/>
            <a:ext cx="536772" cy="536769"/>
          </a:xfrm>
          <a:prstGeom prst="ellipse">
            <a:avLst/>
          </a:prstGeom>
          <a:solidFill>
            <a:srgbClr val="517D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Shape 2525"/>
          <p:cNvSpPr/>
          <p:nvPr/>
        </p:nvSpPr>
        <p:spPr>
          <a:xfrm>
            <a:off x="1411834" y="226389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53" name="Oval 84"/>
          <p:cNvSpPr/>
          <p:nvPr/>
        </p:nvSpPr>
        <p:spPr>
          <a:xfrm>
            <a:off x="1283112" y="3621477"/>
            <a:ext cx="536772" cy="536769"/>
          </a:xfrm>
          <a:prstGeom prst="ellipse">
            <a:avLst/>
          </a:prstGeom>
          <a:solidFill>
            <a:srgbClr val="517D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Shape 2526"/>
          <p:cNvSpPr/>
          <p:nvPr/>
        </p:nvSpPr>
        <p:spPr>
          <a:xfrm>
            <a:off x="1411834" y="375019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56" name="Oval 96"/>
          <p:cNvSpPr/>
          <p:nvPr/>
        </p:nvSpPr>
        <p:spPr>
          <a:xfrm>
            <a:off x="8739180" y="3626704"/>
            <a:ext cx="536772" cy="536769"/>
          </a:xfrm>
          <a:prstGeom prst="ellipse">
            <a:avLst/>
          </a:prstGeom>
          <a:solidFill>
            <a:srgbClr val="517D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Shape 2527"/>
          <p:cNvSpPr/>
          <p:nvPr/>
        </p:nvSpPr>
        <p:spPr>
          <a:xfrm>
            <a:off x="8867902" y="375229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59" name="Oval 90"/>
          <p:cNvSpPr/>
          <p:nvPr/>
        </p:nvSpPr>
        <p:spPr>
          <a:xfrm>
            <a:off x="8739180" y="5107780"/>
            <a:ext cx="536772" cy="536769"/>
          </a:xfrm>
          <a:prstGeom prst="ellipse">
            <a:avLst/>
          </a:prstGeom>
          <a:solidFill>
            <a:srgbClr val="517D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Shape 2528"/>
          <p:cNvSpPr/>
          <p:nvPr/>
        </p:nvSpPr>
        <p:spPr>
          <a:xfrm>
            <a:off x="8905992" y="5236500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62" name="Oval 70"/>
          <p:cNvSpPr/>
          <p:nvPr/>
        </p:nvSpPr>
        <p:spPr>
          <a:xfrm>
            <a:off x="1283112" y="5107781"/>
            <a:ext cx="536772" cy="536769"/>
          </a:xfrm>
          <a:prstGeom prst="ellipse">
            <a:avLst/>
          </a:prstGeom>
          <a:solidFill>
            <a:srgbClr val="517D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Shape 2529"/>
          <p:cNvSpPr/>
          <p:nvPr/>
        </p:nvSpPr>
        <p:spPr>
          <a:xfrm>
            <a:off x="1449924" y="5236501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65" name="Oval 75"/>
          <p:cNvSpPr/>
          <p:nvPr/>
        </p:nvSpPr>
        <p:spPr>
          <a:xfrm>
            <a:off x="8741224" y="2135173"/>
            <a:ext cx="536772" cy="536769"/>
          </a:xfrm>
          <a:prstGeom prst="ellipse">
            <a:avLst/>
          </a:prstGeom>
          <a:solidFill>
            <a:srgbClr val="517D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Shape 2530"/>
          <p:cNvSpPr/>
          <p:nvPr/>
        </p:nvSpPr>
        <p:spPr>
          <a:xfrm>
            <a:off x="8895340" y="2263889"/>
            <a:ext cx="228541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67" name="文本框 7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1933827" y="2031557"/>
            <a:ext cx="1518365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8" name="文本框 74"/>
          <p:cNvSpPr txBox="1"/>
          <p:nvPr/>
        </p:nvSpPr>
        <p:spPr>
          <a:xfrm>
            <a:off x="1933827" y="2365681"/>
            <a:ext cx="1976188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9" name="文本框 7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1933827" y="3519583"/>
            <a:ext cx="1518365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70" name="文本框 74"/>
          <p:cNvSpPr txBox="1"/>
          <p:nvPr/>
        </p:nvSpPr>
        <p:spPr>
          <a:xfrm>
            <a:off x="1933827" y="3853707"/>
            <a:ext cx="1976188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1" name="文本框 7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1933827" y="5008758"/>
            <a:ext cx="1518365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72" name="文本框 74"/>
          <p:cNvSpPr txBox="1"/>
          <p:nvPr/>
        </p:nvSpPr>
        <p:spPr>
          <a:xfrm>
            <a:off x="1933827" y="5342882"/>
            <a:ext cx="1976188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3" name="文本框 7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9389895" y="2031557"/>
            <a:ext cx="1518365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74" name="文本框 74"/>
          <p:cNvSpPr txBox="1"/>
          <p:nvPr/>
        </p:nvSpPr>
        <p:spPr>
          <a:xfrm>
            <a:off x="9389895" y="2365681"/>
            <a:ext cx="1976188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5" name="文本框 7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9389895" y="3519583"/>
            <a:ext cx="1518365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76" name="文本框 74"/>
          <p:cNvSpPr txBox="1"/>
          <p:nvPr/>
        </p:nvSpPr>
        <p:spPr>
          <a:xfrm>
            <a:off x="9389895" y="3853707"/>
            <a:ext cx="1976188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7" name="文本框 7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9389895" y="5008758"/>
            <a:ext cx="1518365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78" name="文本框 74"/>
          <p:cNvSpPr txBox="1"/>
          <p:nvPr/>
        </p:nvSpPr>
        <p:spPr>
          <a:xfrm>
            <a:off x="9389895" y="5342882"/>
            <a:ext cx="1976188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372826" y="869239"/>
            <a:ext cx="3459046" cy="349472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0" name="文本框 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4553199" y="543354"/>
            <a:ext cx="3072902" cy="584775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工作经验总结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12702"/>
            <a:ext cx="12204700" cy="6870702"/>
            <a:chOff x="0" y="-12702"/>
            <a:chExt cx="12204700" cy="6870702"/>
          </a:xfrm>
        </p:grpSpPr>
        <p:sp>
          <p:nvSpPr>
  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  <p:cNvSpPr/>
            <p:nvPr/>
          </p:nvSpPr>
          <p:spPr>
            <a:xfrm>
              <a:off x="0" y="3567658"/>
              <a:ext cx="12204700" cy="3290342"/>
            </a:xfrm>
            <a:prstGeom prst="rtTriangle">
              <a:avLst/>
            </a:prstGeom>
            <a:solidFill>
              <a:srgbClr val="517D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  <p:cNvSpPr/>
            <p:nvPr/>
          </p:nvSpPr>
          <p:spPr>
            <a:xfrm rot="16200000" flipV="1">
              <a:off x="-2399031" y="2386329"/>
              <a:ext cx="6870701" cy="2072640"/>
            </a:xfrm>
            <a:prstGeom prst="rtTriangle">
              <a:avLst/>
            </a:prstGeom>
            <a:solidFill>
              <a:srgbClr val="F3D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 rot="10800000">
            <a:off x="0" y="-6351"/>
            <a:ext cx="12204700" cy="6870702"/>
            <a:chOff x="0" y="-12702"/>
            <a:chExt cx="12204700" cy="6870702"/>
          </a:xfrm>
        </p:grpSpPr>
        <p:sp>
          <p:nvSpPr>
            <p:cNvPr id="19" name="直角三角形 1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  <p:cNvSpPr/>
            <p:nvPr/>
          </p:nvSpPr>
          <p:spPr>
            <a:xfrm rot="16200000" flipV="1">
              <a:off x="-1988800" y="1976098"/>
              <a:ext cx="6870701" cy="2893102"/>
            </a:xfrm>
            <a:prstGeom prst="rtTriangle">
              <a:avLst/>
            </a:prstGeom>
            <a:solidFill>
              <a:srgbClr val="F3D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直角三角形 17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  <p:cNvSpPr/>
            <p:nvPr/>
          </p:nvSpPr>
          <p:spPr>
            <a:xfrm>
              <a:off x="0" y="4084370"/>
              <a:ext cx="12204700" cy="2773630"/>
            </a:xfrm>
            <a:prstGeom prst="rtTriangle">
              <a:avLst/>
            </a:prstGeom>
            <a:solidFill>
              <a:srgbClr val="517D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文本框 3" descr="e7d195523061f1c066b07af569392582e34b383e870941e45A9F265A01B343BAB71AA68CCD0631A7B7DE1272822047E4CBFC978F0A03706D738F6232142EC909A232ED66B5EC504804C64D3B242CD4B53E0AD2028DF6673D8C1F7A2BF6CCCC3DA5555DE3218ADD8EC3D95E3091FFE3006E9DB5F99F7E96DBBA723F7C0A55F559937D6C9CBB17AF54679A6C20DD1F07A0"/>
          <p:cNvSpPr txBox="1"/>
          <p:nvPr/>
        </p:nvSpPr>
        <p:spPr>
          <a:xfrm>
            <a:off x="1946305" y="2646072"/>
            <a:ext cx="2497209" cy="15684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en-US" altLang="zh-CN" sz="9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7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7715885" y="2842895"/>
            <a:ext cx="27927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50000"/>
              </a:lnSpc>
            </a:pP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用例实现</a:t>
            </a:r>
            <a:endParaRPr lang="zh-CN" altLang="en-US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7" name="Google Shape;1448;p41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/>
          <p:nvPr/>
        </p:nvSpPr>
        <p:spPr>
          <a:xfrm>
            <a:off x="1935764" y="3460756"/>
            <a:ext cx="533785" cy="2123721"/>
          </a:xfrm>
          <a:custGeom>
            <a:avLst/>
            <a:gdLst/>
            <a:ahLst/>
            <a:cxnLst/>
            <a:rect l="l" t="t" r="r" b="b"/>
            <a:pathLst>
              <a:path w="2237" h="7851" extrusionOk="0">
                <a:moveTo>
                  <a:pt x="1" y="0"/>
                </a:moveTo>
                <a:lnTo>
                  <a:pt x="1" y="7850"/>
                </a:lnTo>
                <a:lnTo>
                  <a:pt x="2236" y="7850"/>
                </a:lnTo>
                <a:lnTo>
                  <a:pt x="2236" y="0"/>
                </a:lnTo>
                <a:close/>
              </a:path>
            </a:pathLst>
          </a:custGeom>
          <a:solidFill>
            <a:srgbClr val="517D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 panose="020B0604020202020204"/>
              <a:buNone/>
            </a:pPr>
            <a:endParaRPr sz="1865" kern="0">
              <a:solidFill>
                <a:srgbClr val="000000"/>
              </a:solidFill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Google Shape;1449;p41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/>
          <p:nvPr/>
        </p:nvSpPr>
        <p:spPr>
          <a:xfrm>
            <a:off x="3608292" y="3107469"/>
            <a:ext cx="533533" cy="2476728"/>
          </a:xfrm>
          <a:custGeom>
            <a:avLst/>
            <a:gdLst/>
            <a:ahLst/>
            <a:cxnLst/>
            <a:rect l="l" t="t" r="r" b="b"/>
            <a:pathLst>
              <a:path w="1832" h="9156" extrusionOk="0">
                <a:moveTo>
                  <a:pt x="1" y="1"/>
                </a:moveTo>
                <a:lnTo>
                  <a:pt x="1" y="9155"/>
                </a:lnTo>
                <a:lnTo>
                  <a:pt x="1831" y="9155"/>
                </a:lnTo>
                <a:lnTo>
                  <a:pt x="1831" y="1"/>
                </a:lnTo>
                <a:close/>
              </a:path>
            </a:pathLst>
          </a:custGeom>
          <a:solidFill>
            <a:srgbClr val="517D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 panose="020B0604020202020204"/>
              <a:buNone/>
            </a:pPr>
            <a:endParaRPr sz="1865" kern="0">
              <a:solidFill>
                <a:srgbClr val="000000"/>
              </a:solidFill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Google Shape;1450;p41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/>
          <p:nvPr/>
        </p:nvSpPr>
        <p:spPr>
          <a:xfrm>
            <a:off x="2730512" y="4486005"/>
            <a:ext cx="533547" cy="1098244"/>
          </a:xfrm>
          <a:custGeom>
            <a:avLst/>
            <a:gdLst/>
            <a:ahLst/>
            <a:cxnLst/>
            <a:rect l="l" t="t" r="r" b="b"/>
            <a:pathLst>
              <a:path w="2236" h="4060" extrusionOk="0">
                <a:moveTo>
                  <a:pt x="0" y="0"/>
                </a:moveTo>
                <a:lnTo>
                  <a:pt x="0" y="4059"/>
                </a:lnTo>
                <a:lnTo>
                  <a:pt x="2236" y="4059"/>
                </a:lnTo>
                <a:lnTo>
                  <a:pt x="2236" y="0"/>
                </a:lnTo>
                <a:close/>
              </a:path>
            </a:pathLst>
          </a:custGeom>
          <a:solidFill>
            <a:srgbClr val="517D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 panose="020B0604020202020204"/>
              <a:buNone/>
            </a:pPr>
            <a:endParaRPr sz="1865" kern="0">
              <a:solidFill>
                <a:srgbClr val="000000"/>
              </a:solidFill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51;p41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/>
          <p:nvPr/>
        </p:nvSpPr>
        <p:spPr>
          <a:xfrm>
            <a:off x="4444812" y="3618195"/>
            <a:ext cx="533547" cy="1966019"/>
          </a:xfrm>
          <a:custGeom>
            <a:avLst/>
            <a:gdLst/>
            <a:ahLst/>
            <a:cxnLst/>
            <a:rect l="l" t="t" r="r" b="b"/>
            <a:pathLst>
              <a:path w="2236" h="7268" extrusionOk="0">
                <a:moveTo>
                  <a:pt x="0" y="1"/>
                </a:moveTo>
                <a:lnTo>
                  <a:pt x="0" y="7267"/>
                </a:lnTo>
                <a:lnTo>
                  <a:pt x="2236" y="7267"/>
                </a:lnTo>
                <a:lnTo>
                  <a:pt x="2236" y="1"/>
                </a:lnTo>
                <a:close/>
              </a:path>
            </a:pathLst>
          </a:custGeom>
          <a:solidFill>
            <a:srgbClr val="517D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 panose="020B0604020202020204"/>
              <a:buNone/>
            </a:pPr>
            <a:endParaRPr sz="1865" kern="0">
              <a:solidFill>
                <a:srgbClr val="000000"/>
              </a:solidFill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452;p41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 txBox="1"/>
          <p:nvPr/>
        </p:nvSpPr>
        <p:spPr>
          <a:xfrm>
            <a:off x="1818592" y="5681909"/>
            <a:ext cx="780800" cy="36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Fira Sans Extra Condensed"/>
                <a:cs typeface="Arial" panose="020B0604020202020204" pitchFamily="34" charset="0"/>
                <a:sym typeface="Fira Sans Extra Condensed"/>
              </a:rPr>
              <a:t>60%</a:t>
            </a:r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Fira Sans Extra Condensed"/>
              <a:cs typeface="Arial" panose="020B0604020202020204" pitchFamily="34" charset="0"/>
              <a:sym typeface="Fira Sans Extra Condensed"/>
            </a:endParaRPr>
          </a:p>
        </p:txBody>
      </p:sp>
      <p:sp>
        <p:nvSpPr>
          <p:cNvPr id="16" name="Google Shape;1453;p41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 txBox="1"/>
          <p:nvPr/>
        </p:nvSpPr>
        <p:spPr>
          <a:xfrm>
            <a:off x="2633929" y="5681878"/>
            <a:ext cx="780800" cy="36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Fira Sans Extra Condensed"/>
                <a:cs typeface="Arial" panose="020B0604020202020204" pitchFamily="34" charset="0"/>
                <a:sym typeface="Fira Sans Extra Condensed"/>
              </a:rPr>
              <a:t>30%</a:t>
            </a:r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Fira Sans Extra Condensed"/>
              <a:cs typeface="Arial" panose="020B0604020202020204" pitchFamily="34" charset="0"/>
              <a:sym typeface="Fira Sans Extra Condensed"/>
            </a:endParaRPr>
          </a:p>
        </p:txBody>
      </p:sp>
      <p:sp>
        <p:nvSpPr>
          <p:cNvPr id="17" name="Google Shape;1454;p41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 txBox="1"/>
          <p:nvPr/>
        </p:nvSpPr>
        <p:spPr>
          <a:xfrm>
            <a:off x="3490444" y="5681891"/>
            <a:ext cx="780800" cy="36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Fira Sans Extra Condensed"/>
                <a:cs typeface="Arial" panose="020B0604020202020204" pitchFamily="34" charset="0"/>
                <a:sym typeface="Fira Sans Extra Condensed"/>
              </a:rPr>
              <a:t>70%</a:t>
            </a:r>
            <a:endParaRPr lang="en-GB" sz="1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Fira Sans Extra Condensed"/>
              <a:cs typeface="Arial" panose="020B0604020202020204" pitchFamily="34" charset="0"/>
              <a:sym typeface="Fira Sans Extra Condensed"/>
            </a:endParaRPr>
          </a:p>
        </p:txBody>
      </p:sp>
      <p:sp>
        <p:nvSpPr>
          <p:cNvPr id="18" name="Google Shape;1455;p41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 txBox="1"/>
          <p:nvPr/>
        </p:nvSpPr>
        <p:spPr>
          <a:xfrm>
            <a:off x="4346971" y="5681909"/>
            <a:ext cx="780800" cy="36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Fira Sans Extra Condensed"/>
                <a:cs typeface="Arial" panose="020B0604020202020204" pitchFamily="34" charset="0"/>
                <a:sym typeface="Fira Sans Extra Condensed"/>
              </a:rPr>
              <a:t>55%</a:t>
            </a:r>
            <a:endParaRPr lang="en-GB" sz="1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Fira Sans Extra Condensed"/>
              <a:cs typeface="Arial" panose="020B0604020202020204" pitchFamily="34" charset="0"/>
              <a:sym typeface="Fira Sans Extra Condensed"/>
            </a:endParaRPr>
          </a:p>
        </p:txBody>
      </p:sp>
      <p:sp>
        <p:nvSpPr>
          <p:cNvPr id="19" name="Google Shape;1451;p41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/>
          <p:nvPr/>
        </p:nvSpPr>
        <p:spPr>
          <a:xfrm>
            <a:off x="6374297" y="2198335"/>
            <a:ext cx="4426473" cy="1535485"/>
          </a:xfrm>
          <a:custGeom>
            <a:avLst/>
            <a:gdLst/>
            <a:ahLst/>
            <a:cxnLst/>
            <a:rect l="l" t="t" r="r" b="b"/>
            <a:pathLst>
              <a:path w="2236" h="7268" extrusionOk="0">
                <a:moveTo>
                  <a:pt x="0" y="1"/>
                </a:moveTo>
                <a:lnTo>
                  <a:pt x="0" y="7267"/>
                </a:lnTo>
                <a:lnTo>
                  <a:pt x="2236" y="7267"/>
                </a:lnTo>
                <a:lnTo>
                  <a:pt x="2236" y="1"/>
                </a:lnTo>
                <a:close/>
              </a:path>
            </a:pathLst>
          </a:custGeom>
          <a:solidFill>
            <a:srgbClr val="F3DBA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 panose="020B0604020202020204"/>
              <a:buNone/>
            </a:pPr>
            <a:endParaRPr sz="1865" kern="0">
              <a:solidFill>
                <a:srgbClr val="000000"/>
              </a:solidFill>
              <a:cs typeface="Arial" panose="020B0604020202020204"/>
              <a:sym typeface="Arial" panose="020B0604020202020204"/>
            </a:endParaRPr>
          </a:p>
        </p:txBody>
      </p:sp>
      <p:sp>
        <p:nvSpPr>
          <p:cNvPr id="20" name="Google Shape;1451;p41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/>
          <p:nvPr/>
        </p:nvSpPr>
        <p:spPr>
          <a:xfrm>
            <a:off x="6374296" y="4124756"/>
            <a:ext cx="4426473" cy="1535485"/>
          </a:xfrm>
          <a:custGeom>
            <a:avLst/>
            <a:gdLst/>
            <a:ahLst/>
            <a:cxnLst/>
            <a:rect l="l" t="t" r="r" b="b"/>
            <a:pathLst>
              <a:path w="2236" h="7268" extrusionOk="0">
                <a:moveTo>
                  <a:pt x="0" y="1"/>
                </a:moveTo>
                <a:lnTo>
                  <a:pt x="0" y="7267"/>
                </a:lnTo>
                <a:lnTo>
                  <a:pt x="2236" y="7267"/>
                </a:lnTo>
                <a:lnTo>
                  <a:pt x="2236" y="1"/>
                </a:lnTo>
                <a:close/>
              </a:path>
            </a:pathLst>
          </a:custGeom>
          <a:solidFill>
            <a:srgbClr val="F3DBA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 panose="020B0604020202020204"/>
              <a:buNone/>
            </a:pPr>
            <a:endParaRPr sz="1865" kern="0">
              <a:solidFill>
                <a:srgbClr val="000000"/>
              </a:solidFill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1" name="Google Shape;1002;p34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GrpSpPr/>
          <p:nvPr/>
        </p:nvGrpSpPr>
        <p:grpSpPr>
          <a:xfrm>
            <a:off x="6759172" y="2653796"/>
            <a:ext cx="735807" cy="735807"/>
            <a:chOff x="5648375" y="238125"/>
            <a:chExt cx="483125" cy="483125"/>
          </a:xfrm>
          <a:solidFill>
            <a:srgbClr val="517D66"/>
          </a:solidFill>
        </p:grpSpPr>
        <p:sp>
          <p:nvSpPr>
            <p:cNvPr id="22" name="Google Shape;1003;p34"/>
            <p:cNvSpPr/>
            <p:nvPr/>
          </p:nvSpPr>
          <p:spPr>
            <a:xfrm>
              <a:off x="5648375" y="23812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435D74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endParaRPr>
            </a:p>
          </p:txBody>
        </p:sp>
        <p:sp>
          <p:nvSpPr>
            <p:cNvPr id="23" name="Google Shape;1004;p34"/>
            <p:cNvSpPr/>
            <p:nvPr/>
          </p:nvSpPr>
          <p:spPr>
            <a:xfrm>
              <a:off x="570595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435D74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endParaRPr>
            </a:p>
          </p:txBody>
        </p:sp>
        <p:sp>
          <p:nvSpPr>
            <p:cNvPr id="24" name="Google Shape;1005;p34"/>
            <p:cNvSpPr/>
            <p:nvPr/>
          </p:nvSpPr>
          <p:spPr>
            <a:xfrm>
              <a:off x="584750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435D74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endParaRPr>
            </a:p>
          </p:txBody>
        </p:sp>
        <p:sp>
          <p:nvSpPr>
            <p:cNvPr id="25" name="Google Shape;1006;p34"/>
            <p:cNvSpPr/>
            <p:nvPr/>
          </p:nvSpPr>
          <p:spPr>
            <a:xfrm>
              <a:off x="5989025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435D74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endParaRPr>
            </a:p>
          </p:txBody>
        </p:sp>
        <p:sp>
          <p:nvSpPr>
            <p:cNvPr id="26" name="Google Shape;1007;p34"/>
            <p:cNvSpPr/>
            <p:nvPr/>
          </p:nvSpPr>
          <p:spPr>
            <a:xfrm>
              <a:off x="570595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435D74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endParaRPr>
            </a:p>
          </p:txBody>
        </p:sp>
        <p:sp>
          <p:nvSpPr>
            <p:cNvPr id="27" name="Google Shape;1008;p34"/>
            <p:cNvSpPr/>
            <p:nvPr/>
          </p:nvSpPr>
          <p:spPr>
            <a:xfrm>
              <a:off x="584750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435D74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endParaRPr>
            </a:p>
          </p:txBody>
        </p:sp>
        <p:sp>
          <p:nvSpPr>
            <p:cNvPr id="28" name="Google Shape;1009;p34"/>
            <p:cNvSpPr/>
            <p:nvPr/>
          </p:nvSpPr>
          <p:spPr>
            <a:xfrm>
              <a:off x="5989025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435D74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endParaRPr>
            </a:p>
          </p:txBody>
        </p:sp>
        <p:sp>
          <p:nvSpPr>
            <p:cNvPr id="29" name="Google Shape;1010;p34"/>
            <p:cNvSpPr/>
            <p:nvPr/>
          </p:nvSpPr>
          <p:spPr>
            <a:xfrm>
              <a:off x="570595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435D74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endParaRPr>
            </a:p>
          </p:txBody>
        </p:sp>
        <p:sp>
          <p:nvSpPr>
            <p:cNvPr id="30" name="Google Shape;1011;p34"/>
            <p:cNvSpPr/>
            <p:nvPr/>
          </p:nvSpPr>
          <p:spPr>
            <a:xfrm>
              <a:off x="584750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435D74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endParaRPr>
            </a:p>
          </p:txBody>
        </p:sp>
        <p:sp>
          <p:nvSpPr>
            <p:cNvPr id="31" name="Google Shape;1012;p34"/>
            <p:cNvSpPr/>
            <p:nvPr/>
          </p:nvSpPr>
          <p:spPr>
            <a:xfrm>
              <a:off x="5989025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435D74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endParaRPr>
            </a:p>
          </p:txBody>
        </p:sp>
      </p:grpSp>
      <p:sp>
        <p:nvSpPr>
          <p:cNvPr id="32" name="Google Shape;1041;p34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/>
          <p:nvPr/>
        </p:nvSpPr>
        <p:spPr>
          <a:xfrm>
            <a:off x="6846860" y="4580328"/>
            <a:ext cx="714753" cy="685016"/>
          </a:xfrm>
          <a:custGeom>
            <a:avLst/>
            <a:gdLst/>
            <a:ahLst/>
            <a:cxnLst/>
            <a:rect l="l" t="t" r="r" b="b"/>
            <a:pathLst>
              <a:path w="18772" h="17991" extrusionOk="0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rgbClr val="517D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Font typeface="Arial" panose="020B0604020202020204"/>
              <a:buNone/>
            </a:pPr>
            <a:endParaRPr sz="1865" kern="0">
              <a:solidFill>
                <a:srgbClr val="435D7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33" name="文本框 73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 txBox="1"/>
          <p:nvPr/>
        </p:nvSpPr>
        <p:spPr>
          <a:xfrm>
            <a:off x="7754783" y="2436419"/>
            <a:ext cx="26199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34" name="文本框 74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 txBox="1"/>
          <p:nvPr/>
        </p:nvSpPr>
        <p:spPr>
          <a:xfrm>
            <a:off x="7750536" y="2923273"/>
            <a:ext cx="278618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文本框 73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 txBox="1"/>
          <p:nvPr/>
        </p:nvSpPr>
        <p:spPr>
          <a:xfrm>
            <a:off x="7804075" y="4330246"/>
            <a:ext cx="26199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36" name="文本框 74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 txBox="1"/>
          <p:nvPr/>
        </p:nvSpPr>
        <p:spPr>
          <a:xfrm>
            <a:off x="7799828" y="4817100"/>
            <a:ext cx="278618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" name="文本框 98"/>
          <p:cNvSpPr txBox="1"/>
          <p:nvPr/>
        </p:nvSpPr>
        <p:spPr>
          <a:xfrm>
            <a:off x="1728321" y="1990619"/>
            <a:ext cx="3898429" cy="79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。点击此处输入您的文本内容，文字条理清晰，简洁明了，字体为微软雅黑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72826" y="869239"/>
            <a:ext cx="3459046" cy="349472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文本框 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4553199" y="543354"/>
            <a:ext cx="3072902" cy="584775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未来工作计划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grpSp>
        <p:nvGrpSpPr>
          <p:cNvPr id="7" name="Google Shape;4299;p60" descr="e7d195523061f1c066b07af569392582e34b383e870941e45A9F265A01B343BAB71AA68CCD0631A7B7DE1272822047E4CBFC978F0A03706D738F6232142EC909A232ED66B5EC504804C64D3B242CD4B56F0FB083F78A13341B03853EFE0194DA8072B32D5DEA9FC79D5A93F77D51399FABEE1A0CF19B21DFFA518D367537C9673E177E884BFC57D5C8D1D272F6D7DD51"/>
          <p:cNvGrpSpPr/>
          <p:nvPr/>
        </p:nvGrpSpPr>
        <p:grpSpPr>
          <a:xfrm>
            <a:off x="5019765" y="1944277"/>
            <a:ext cx="2138856" cy="4181276"/>
            <a:chOff x="2561575" y="333550"/>
            <a:chExt cx="2527800" cy="4940850"/>
          </a:xfrm>
        </p:grpSpPr>
        <p:sp>
          <p:nvSpPr>
            <p:cNvPr id="8" name="Google Shape;4300;p60"/>
            <p:cNvSpPr/>
            <p:nvPr/>
          </p:nvSpPr>
          <p:spPr>
            <a:xfrm>
              <a:off x="2631200" y="3982100"/>
              <a:ext cx="2458175" cy="1292300"/>
            </a:xfrm>
            <a:custGeom>
              <a:avLst/>
              <a:gdLst/>
              <a:ahLst/>
              <a:cxnLst/>
              <a:rect l="l" t="t" r="r" b="b"/>
              <a:pathLst>
                <a:path w="98327" h="51692" extrusionOk="0">
                  <a:moveTo>
                    <a:pt x="49177" y="1"/>
                  </a:moveTo>
                  <a:cubicBezTo>
                    <a:pt x="37711" y="1"/>
                    <a:pt x="26259" y="2528"/>
                    <a:pt x="17541" y="7584"/>
                  </a:cubicBezTo>
                  <a:cubicBezTo>
                    <a:pt x="1" y="17695"/>
                    <a:pt x="1" y="33997"/>
                    <a:pt x="17541" y="44108"/>
                  </a:cubicBezTo>
                  <a:cubicBezTo>
                    <a:pt x="26259" y="49164"/>
                    <a:pt x="37711" y="51692"/>
                    <a:pt x="49177" y="51692"/>
                  </a:cubicBezTo>
                  <a:cubicBezTo>
                    <a:pt x="60642" y="51692"/>
                    <a:pt x="72120" y="49164"/>
                    <a:pt x="80890" y="44108"/>
                  </a:cubicBezTo>
                  <a:cubicBezTo>
                    <a:pt x="98327" y="33997"/>
                    <a:pt x="98327" y="17695"/>
                    <a:pt x="80890" y="7584"/>
                  </a:cubicBezTo>
                  <a:cubicBezTo>
                    <a:pt x="72120" y="2528"/>
                    <a:pt x="60642" y="1"/>
                    <a:pt x="49177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000000"/>
                </a:solidFill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" name="Google Shape;4301;p60"/>
            <p:cNvSpPr/>
            <p:nvPr/>
          </p:nvSpPr>
          <p:spPr>
            <a:xfrm>
              <a:off x="2752450" y="3802825"/>
              <a:ext cx="2218275" cy="1403225"/>
            </a:xfrm>
            <a:custGeom>
              <a:avLst/>
              <a:gdLst/>
              <a:ahLst/>
              <a:cxnLst/>
              <a:rect l="l" t="t" r="r" b="b"/>
              <a:pathLst>
                <a:path w="88731" h="56129" extrusionOk="0">
                  <a:moveTo>
                    <a:pt x="80786" y="13517"/>
                  </a:moveTo>
                  <a:lnTo>
                    <a:pt x="80167" y="12382"/>
                  </a:lnTo>
                  <a:lnTo>
                    <a:pt x="79342" y="12382"/>
                  </a:lnTo>
                  <a:cubicBezTo>
                    <a:pt x="78207" y="11453"/>
                    <a:pt x="76969" y="10731"/>
                    <a:pt x="75731" y="9906"/>
                  </a:cubicBezTo>
                  <a:cubicBezTo>
                    <a:pt x="58397" y="1"/>
                    <a:pt x="30334" y="1"/>
                    <a:pt x="13000" y="9906"/>
                  </a:cubicBezTo>
                  <a:cubicBezTo>
                    <a:pt x="11659" y="10731"/>
                    <a:pt x="10421" y="11557"/>
                    <a:pt x="9286" y="12382"/>
                  </a:cubicBezTo>
                  <a:lnTo>
                    <a:pt x="8460" y="12382"/>
                  </a:lnTo>
                  <a:lnTo>
                    <a:pt x="7841" y="13517"/>
                  </a:lnTo>
                  <a:cubicBezTo>
                    <a:pt x="4953" y="18985"/>
                    <a:pt x="0" y="26311"/>
                    <a:pt x="0" y="28065"/>
                  </a:cubicBezTo>
                  <a:cubicBezTo>
                    <a:pt x="0" y="34565"/>
                    <a:pt x="4333" y="41168"/>
                    <a:pt x="13000" y="46224"/>
                  </a:cubicBezTo>
                  <a:cubicBezTo>
                    <a:pt x="30334" y="56129"/>
                    <a:pt x="58397" y="56129"/>
                    <a:pt x="75731" y="46224"/>
                  </a:cubicBezTo>
                  <a:cubicBezTo>
                    <a:pt x="84398" y="41168"/>
                    <a:pt x="88731" y="34668"/>
                    <a:pt x="88731" y="28065"/>
                  </a:cubicBezTo>
                  <a:cubicBezTo>
                    <a:pt x="88731" y="25898"/>
                    <a:pt x="84604" y="18469"/>
                    <a:pt x="80786" y="1351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000000"/>
                </a:solidFill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" name="Google Shape;4302;p60"/>
            <p:cNvSpPr/>
            <p:nvPr/>
          </p:nvSpPr>
          <p:spPr>
            <a:xfrm>
              <a:off x="2963950" y="3542325"/>
              <a:ext cx="1792700" cy="1137525"/>
            </a:xfrm>
            <a:custGeom>
              <a:avLst/>
              <a:gdLst/>
              <a:ahLst/>
              <a:cxnLst/>
              <a:rect l="l" t="t" r="r" b="b"/>
              <a:pathLst>
                <a:path w="71708" h="45501" extrusionOk="0">
                  <a:moveTo>
                    <a:pt x="67168" y="12691"/>
                  </a:moveTo>
                  <a:cubicBezTo>
                    <a:pt x="65620" y="11040"/>
                    <a:pt x="63660" y="9492"/>
                    <a:pt x="61287" y="8151"/>
                  </a:cubicBezTo>
                  <a:cubicBezTo>
                    <a:pt x="47255" y="0"/>
                    <a:pt x="24556" y="0"/>
                    <a:pt x="10524" y="8151"/>
                  </a:cubicBezTo>
                  <a:cubicBezTo>
                    <a:pt x="8151" y="9492"/>
                    <a:pt x="6191" y="11040"/>
                    <a:pt x="4643" y="12691"/>
                  </a:cubicBezTo>
                  <a:lnTo>
                    <a:pt x="0" y="12691"/>
                  </a:lnTo>
                  <a:lnTo>
                    <a:pt x="0" y="22802"/>
                  </a:lnTo>
                  <a:lnTo>
                    <a:pt x="0" y="22802"/>
                  </a:lnTo>
                  <a:cubicBezTo>
                    <a:pt x="0" y="28064"/>
                    <a:pt x="3508" y="33326"/>
                    <a:pt x="10524" y="37350"/>
                  </a:cubicBezTo>
                  <a:cubicBezTo>
                    <a:pt x="24556" y="45501"/>
                    <a:pt x="47255" y="45501"/>
                    <a:pt x="61287" y="37350"/>
                  </a:cubicBezTo>
                  <a:cubicBezTo>
                    <a:pt x="68199" y="33326"/>
                    <a:pt x="71707" y="28064"/>
                    <a:pt x="71707" y="22802"/>
                  </a:cubicBezTo>
                  <a:lnTo>
                    <a:pt x="71707" y="1269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000000"/>
                </a:solidFill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" name="Google Shape;4303;p60"/>
            <p:cNvSpPr/>
            <p:nvPr/>
          </p:nvSpPr>
          <p:spPr>
            <a:xfrm>
              <a:off x="2878825" y="3373375"/>
              <a:ext cx="1965525" cy="1034350"/>
            </a:xfrm>
            <a:custGeom>
              <a:avLst/>
              <a:gdLst/>
              <a:ahLst/>
              <a:cxnLst/>
              <a:rect l="l" t="t" r="r" b="b"/>
              <a:pathLst>
                <a:path w="78621" h="41374" extrusionOk="0">
                  <a:moveTo>
                    <a:pt x="39311" y="0"/>
                  </a:moveTo>
                  <a:cubicBezTo>
                    <a:pt x="30128" y="0"/>
                    <a:pt x="20945" y="2012"/>
                    <a:pt x="13929" y="6036"/>
                  </a:cubicBezTo>
                  <a:cubicBezTo>
                    <a:pt x="1" y="14084"/>
                    <a:pt x="1" y="27187"/>
                    <a:pt x="13929" y="35338"/>
                  </a:cubicBezTo>
                  <a:cubicBezTo>
                    <a:pt x="20945" y="39362"/>
                    <a:pt x="30128" y="41374"/>
                    <a:pt x="39311" y="41374"/>
                  </a:cubicBezTo>
                  <a:cubicBezTo>
                    <a:pt x="48493" y="41374"/>
                    <a:pt x="57676" y="39362"/>
                    <a:pt x="64692" y="35338"/>
                  </a:cubicBezTo>
                  <a:cubicBezTo>
                    <a:pt x="78620" y="27187"/>
                    <a:pt x="78620" y="14084"/>
                    <a:pt x="64692" y="6036"/>
                  </a:cubicBezTo>
                  <a:cubicBezTo>
                    <a:pt x="57676" y="2012"/>
                    <a:pt x="48493" y="0"/>
                    <a:pt x="3931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000000"/>
                </a:solidFill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" name="Google Shape;4304;p60"/>
            <p:cNvSpPr/>
            <p:nvPr/>
          </p:nvSpPr>
          <p:spPr>
            <a:xfrm>
              <a:off x="2878825" y="3372075"/>
              <a:ext cx="1965525" cy="1034375"/>
            </a:xfrm>
            <a:custGeom>
              <a:avLst/>
              <a:gdLst/>
              <a:ahLst/>
              <a:cxnLst/>
              <a:rect l="l" t="t" r="r" b="b"/>
              <a:pathLst>
                <a:path w="78621" h="41375" extrusionOk="0">
                  <a:moveTo>
                    <a:pt x="39311" y="1342"/>
                  </a:moveTo>
                  <a:cubicBezTo>
                    <a:pt x="48596" y="1342"/>
                    <a:pt x="57366" y="3405"/>
                    <a:pt x="63969" y="7223"/>
                  </a:cubicBezTo>
                  <a:cubicBezTo>
                    <a:pt x="70366" y="10834"/>
                    <a:pt x="73874" y="15683"/>
                    <a:pt x="73874" y="20739"/>
                  </a:cubicBezTo>
                  <a:cubicBezTo>
                    <a:pt x="73874" y="25795"/>
                    <a:pt x="70366" y="30541"/>
                    <a:pt x="63969" y="34255"/>
                  </a:cubicBezTo>
                  <a:cubicBezTo>
                    <a:pt x="57366" y="38072"/>
                    <a:pt x="48596" y="40136"/>
                    <a:pt x="39311" y="40136"/>
                  </a:cubicBezTo>
                  <a:cubicBezTo>
                    <a:pt x="29922" y="40136"/>
                    <a:pt x="21152" y="38072"/>
                    <a:pt x="14548" y="34255"/>
                  </a:cubicBezTo>
                  <a:cubicBezTo>
                    <a:pt x="8255" y="30541"/>
                    <a:pt x="4747" y="25795"/>
                    <a:pt x="4747" y="20739"/>
                  </a:cubicBezTo>
                  <a:cubicBezTo>
                    <a:pt x="4747" y="15683"/>
                    <a:pt x="8255" y="10834"/>
                    <a:pt x="14548" y="7223"/>
                  </a:cubicBezTo>
                  <a:cubicBezTo>
                    <a:pt x="21152" y="3405"/>
                    <a:pt x="29922" y="1342"/>
                    <a:pt x="39311" y="1342"/>
                  </a:cubicBezTo>
                  <a:close/>
                  <a:moveTo>
                    <a:pt x="39311" y="1"/>
                  </a:moveTo>
                  <a:cubicBezTo>
                    <a:pt x="30128" y="1"/>
                    <a:pt x="20945" y="2064"/>
                    <a:pt x="13929" y="6088"/>
                  </a:cubicBezTo>
                  <a:cubicBezTo>
                    <a:pt x="1" y="14136"/>
                    <a:pt x="1" y="27239"/>
                    <a:pt x="13929" y="35390"/>
                  </a:cubicBezTo>
                  <a:cubicBezTo>
                    <a:pt x="20945" y="39414"/>
                    <a:pt x="30128" y="41374"/>
                    <a:pt x="39311" y="41374"/>
                  </a:cubicBezTo>
                  <a:cubicBezTo>
                    <a:pt x="48493" y="41374"/>
                    <a:pt x="57676" y="39414"/>
                    <a:pt x="64588" y="35390"/>
                  </a:cubicBezTo>
                  <a:cubicBezTo>
                    <a:pt x="78620" y="27239"/>
                    <a:pt x="78620" y="14136"/>
                    <a:pt x="64588" y="6088"/>
                  </a:cubicBezTo>
                  <a:cubicBezTo>
                    <a:pt x="57676" y="2064"/>
                    <a:pt x="48493" y="1"/>
                    <a:pt x="39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000000"/>
                </a:solidFill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" name="Google Shape;4305;p60"/>
            <p:cNvSpPr/>
            <p:nvPr/>
          </p:nvSpPr>
          <p:spPr>
            <a:xfrm>
              <a:off x="2561575" y="2342900"/>
              <a:ext cx="913125" cy="1441900"/>
            </a:xfrm>
            <a:custGeom>
              <a:avLst/>
              <a:gdLst/>
              <a:ahLst/>
              <a:cxnLst/>
              <a:rect l="l" t="t" r="r" b="b"/>
              <a:pathLst>
                <a:path w="36525" h="57676" extrusionOk="0">
                  <a:moveTo>
                    <a:pt x="0" y="0"/>
                  </a:moveTo>
                  <a:lnTo>
                    <a:pt x="0" y="28580"/>
                  </a:lnTo>
                  <a:lnTo>
                    <a:pt x="0" y="29302"/>
                  </a:lnTo>
                  <a:cubicBezTo>
                    <a:pt x="103" y="36834"/>
                    <a:pt x="5159" y="44469"/>
                    <a:pt x="15167" y="50247"/>
                  </a:cubicBezTo>
                  <a:cubicBezTo>
                    <a:pt x="21357" y="53755"/>
                    <a:pt x="28683" y="56231"/>
                    <a:pt x="36524" y="57676"/>
                  </a:cubicBezTo>
                  <a:lnTo>
                    <a:pt x="36524" y="28374"/>
                  </a:lnTo>
                  <a:cubicBezTo>
                    <a:pt x="28683" y="26929"/>
                    <a:pt x="21357" y="24453"/>
                    <a:pt x="15167" y="20945"/>
                  </a:cubicBezTo>
                  <a:cubicBezTo>
                    <a:pt x="11762" y="18882"/>
                    <a:pt x="8873" y="16715"/>
                    <a:pt x="6603" y="14342"/>
                  </a:cubicBezTo>
                  <a:cubicBezTo>
                    <a:pt x="2270" y="9905"/>
                    <a:pt x="103" y="4953"/>
                    <a:pt x="0" y="0"/>
                  </a:cubicBezTo>
                  <a:close/>
                </a:path>
              </a:pathLst>
            </a:custGeom>
            <a:solidFill>
              <a:srgbClr val="517D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000000"/>
                </a:solidFill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" name="Google Shape;4306;p60"/>
            <p:cNvSpPr/>
            <p:nvPr/>
          </p:nvSpPr>
          <p:spPr>
            <a:xfrm>
              <a:off x="4046809" y="2683375"/>
              <a:ext cx="913126" cy="1441900"/>
            </a:xfrm>
            <a:custGeom>
              <a:avLst/>
              <a:gdLst/>
              <a:ahLst/>
              <a:cxnLst/>
              <a:rect l="l" t="t" r="r" b="b"/>
              <a:pathLst>
                <a:path w="36525" h="57676" extrusionOk="0">
                  <a:moveTo>
                    <a:pt x="36524" y="1"/>
                  </a:moveTo>
                  <a:cubicBezTo>
                    <a:pt x="36421" y="4953"/>
                    <a:pt x="34254" y="9906"/>
                    <a:pt x="29921" y="14342"/>
                  </a:cubicBezTo>
                  <a:cubicBezTo>
                    <a:pt x="27651" y="16715"/>
                    <a:pt x="24762" y="18882"/>
                    <a:pt x="21254" y="20945"/>
                  </a:cubicBezTo>
                  <a:cubicBezTo>
                    <a:pt x="15167" y="24453"/>
                    <a:pt x="7738" y="26930"/>
                    <a:pt x="0" y="28374"/>
                  </a:cubicBezTo>
                  <a:lnTo>
                    <a:pt x="0" y="57676"/>
                  </a:lnTo>
                  <a:cubicBezTo>
                    <a:pt x="7738" y="56231"/>
                    <a:pt x="15064" y="53755"/>
                    <a:pt x="21254" y="50247"/>
                  </a:cubicBezTo>
                  <a:cubicBezTo>
                    <a:pt x="31262" y="44469"/>
                    <a:pt x="36318" y="36938"/>
                    <a:pt x="36524" y="29303"/>
                  </a:cubicBezTo>
                  <a:lnTo>
                    <a:pt x="36524" y="28580"/>
                  </a:lnTo>
                  <a:lnTo>
                    <a:pt x="36524" y="1"/>
                  </a:lnTo>
                  <a:close/>
                </a:path>
              </a:pathLst>
            </a:custGeom>
            <a:solidFill>
              <a:srgbClr val="F3DB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000000"/>
                </a:solidFill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" name="Google Shape;4307;p60"/>
            <p:cNvSpPr/>
            <p:nvPr/>
          </p:nvSpPr>
          <p:spPr>
            <a:xfrm>
              <a:off x="2842234" y="2399650"/>
              <a:ext cx="1403200" cy="1175950"/>
            </a:xfrm>
            <a:custGeom>
              <a:avLst/>
              <a:gdLst/>
              <a:ahLst/>
              <a:cxnLst/>
              <a:rect l="l" t="t" r="r" b="b"/>
              <a:pathLst>
                <a:path w="56128" h="47038" extrusionOk="0">
                  <a:moveTo>
                    <a:pt x="0" y="0"/>
                  </a:moveTo>
                  <a:lnTo>
                    <a:pt x="0" y="35699"/>
                  </a:lnTo>
                  <a:cubicBezTo>
                    <a:pt x="1342" y="36628"/>
                    <a:pt x="2683" y="37556"/>
                    <a:pt x="4230" y="38485"/>
                  </a:cubicBezTo>
                  <a:cubicBezTo>
                    <a:pt x="10318" y="41890"/>
                    <a:pt x="17437" y="44366"/>
                    <a:pt x="24969" y="45707"/>
                  </a:cubicBezTo>
                  <a:cubicBezTo>
                    <a:pt x="29819" y="46598"/>
                    <a:pt x="34860" y="47038"/>
                    <a:pt x="39909" y="47038"/>
                  </a:cubicBezTo>
                  <a:cubicBezTo>
                    <a:pt x="45383" y="47038"/>
                    <a:pt x="50867" y="46521"/>
                    <a:pt x="56128" y="45501"/>
                  </a:cubicBezTo>
                  <a:lnTo>
                    <a:pt x="56128" y="9905"/>
                  </a:lnTo>
                  <a:cubicBezTo>
                    <a:pt x="51004" y="10899"/>
                    <a:pt x="45668" y="11389"/>
                    <a:pt x="40335" y="11389"/>
                  </a:cubicBezTo>
                  <a:cubicBezTo>
                    <a:pt x="35144" y="11389"/>
                    <a:pt x="29956" y="10924"/>
                    <a:pt x="24969" y="10008"/>
                  </a:cubicBezTo>
                  <a:cubicBezTo>
                    <a:pt x="17437" y="8667"/>
                    <a:pt x="10318" y="6294"/>
                    <a:pt x="4230" y="2786"/>
                  </a:cubicBezTo>
                  <a:cubicBezTo>
                    <a:pt x="2683" y="1961"/>
                    <a:pt x="1342" y="1032"/>
                    <a:pt x="0" y="0"/>
                  </a:cubicBezTo>
                  <a:close/>
                </a:path>
              </a:pathLst>
            </a:custGeom>
            <a:solidFill>
              <a:srgbClr val="F3DB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000000"/>
                </a:solidFill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" name="Google Shape;4308;p60"/>
            <p:cNvSpPr/>
            <p:nvPr/>
          </p:nvSpPr>
          <p:spPr>
            <a:xfrm>
              <a:off x="3585575" y="2832975"/>
              <a:ext cx="461750" cy="369025"/>
            </a:xfrm>
            <a:custGeom>
              <a:avLst/>
              <a:gdLst/>
              <a:ahLst/>
              <a:cxnLst/>
              <a:rect l="l" t="t" r="r" b="b"/>
              <a:pathLst>
                <a:path w="18470" h="14761" extrusionOk="0">
                  <a:moveTo>
                    <a:pt x="1" y="1"/>
                  </a:moveTo>
                  <a:lnTo>
                    <a:pt x="1" y="9596"/>
                  </a:lnTo>
                  <a:lnTo>
                    <a:pt x="1" y="14033"/>
                  </a:lnTo>
                  <a:cubicBezTo>
                    <a:pt x="3634" y="14525"/>
                    <a:pt x="7341" y="14761"/>
                    <a:pt x="11034" y="14761"/>
                  </a:cubicBezTo>
                  <a:cubicBezTo>
                    <a:pt x="13528" y="14761"/>
                    <a:pt x="16015" y="14653"/>
                    <a:pt x="18469" y="14445"/>
                  </a:cubicBezTo>
                  <a:lnTo>
                    <a:pt x="18469" y="12072"/>
                  </a:lnTo>
                  <a:lnTo>
                    <a:pt x="18469" y="414"/>
                  </a:lnTo>
                  <a:cubicBezTo>
                    <a:pt x="16015" y="622"/>
                    <a:pt x="13528" y="729"/>
                    <a:pt x="11034" y="729"/>
                  </a:cubicBezTo>
                  <a:cubicBezTo>
                    <a:pt x="7341" y="729"/>
                    <a:pt x="3634" y="493"/>
                    <a:pt x="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000000"/>
                </a:solidFill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" name="Google Shape;4309;p60"/>
            <p:cNvSpPr/>
            <p:nvPr/>
          </p:nvSpPr>
          <p:spPr>
            <a:xfrm>
              <a:off x="3969900" y="1569075"/>
              <a:ext cx="946675" cy="1374850"/>
            </a:xfrm>
            <a:custGeom>
              <a:avLst/>
              <a:gdLst/>
              <a:ahLst/>
              <a:cxnLst/>
              <a:rect l="l" t="t" r="r" b="b"/>
              <a:pathLst>
                <a:path w="37867" h="54994" extrusionOk="0">
                  <a:moveTo>
                    <a:pt x="37866" y="1"/>
                  </a:moveTo>
                  <a:cubicBezTo>
                    <a:pt x="37350" y="3406"/>
                    <a:pt x="35596" y="6604"/>
                    <a:pt x="32707" y="9699"/>
                  </a:cubicBezTo>
                  <a:cubicBezTo>
                    <a:pt x="31676" y="10628"/>
                    <a:pt x="30541" y="11660"/>
                    <a:pt x="29303" y="12588"/>
                  </a:cubicBezTo>
                  <a:cubicBezTo>
                    <a:pt x="28580" y="13207"/>
                    <a:pt x="27755" y="13723"/>
                    <a:pt x="27033" y="14136"/>
                  </a:cubicBezTo>
                  <a:cubicBezTo>
                    <a:pt x="26517" y="14445"/>
                    <a:pt x="26104" y="14755"/>
                    <a:pt x="25588" y="14961"/>
                  </a:cubicBezTo>
                  <a:cubicBezTo>
                    <a:pt x="20739" y="17850"/>
                    <a:pt x="15064" y="19810"/>
                    <a:pt x="8977" y="20945"/>
                  </a:cubicBezTo>
                  <a:cubicBezTo>
                    <a:pt x="6088" y="21461"/>
                    <a:pt x="3096" y="21874"/>
                    <a:pt x="1" y="22080"/>
                  </a:cubicBezTo>
                  <a:lnTo>
                    <a:pt x="1" y="54993"/>
                  </a:lnTo>
                  <a:cubicBezTo>
                    <a:pt x="3096" y="54787"/>
                    <a:pt x="6088" y="54478"/>
                    <a:pt x="8977" y="53858"/>
                  </a:cubicBezTo>
                  <a:cubicBezTo>
                    <a:pt x="15064" y="52724"/>
                    <a:pt x="20739" y="50763"/>
                    <a:pt x="25588" y="47977"/>
                  </a:cubicBezTo>
                  <a:cubicBezTo>
                    <a:pt x="26930" y="47152"/>
                    <a:pt x="28168" y="46430"/>
                    <a:pt x="29303" y="45604"/>
                  </a:cubicBezTo>
                  <a:cubicBezTo>
                    <a:pt x="30541" y="44573"/>
                    <a:pt x="31676" y="43644"/>
                    <a:pt x="32604" y="42612"/>
                  </a:cubicBezTo>
                  <a:cubicBezTo>
                    <a:pt x="35596" y="39620"/>
                    <a:pt x="37247" y="36319"/>
                    <a:pt x="37866" y="32914"/>
                  </a:cubicBezTo>
                  <a:lnTo>
                    <a:pt x="37866" y="28271"/>
                  </a:lnTo>
                  <a:lnTo>
                    <a:pt x="37866" y="1"/>
                  </a:lnTo>
                  <a:close/>
                </a:path>
              </a:pathLst>
            </a:custGeom>
            <a:solidFill>
              <a:srgbClr val="517D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000000"/>
                </a:solidFill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" name="Google Shape;4310;p60"/>
            <p:cNvSpPr/>
            <p:nvPr/>
          </p:nvSpPr>
          <p:spPr>
            <a:xfrm>
              <a:off x="4307800" y="2216500"/>
              <a:ext cx="110950" cy="505600"/>
            </a:xfrm>
            <a:custGeom>
              <a:avLst/>
              <a:gdLst/>
              <a:ahLst/>
              <a:cxnLst/>
              <a:rect l="l" t="t" r="r" b="b"/>
              <a:pathLst>
                <a:path w="4438" h="20224" extrusionOk="0">
                  <a:moveTo>
                    <a:pt x="4437" y="1"/>
                  </a:moveTo>
                  <a:cubicBezTo>
                    <a:pt x="2993" y="517"/>
                    <a:pt x="1445" y="1033"/>
                    <a:pt x="1" y="1445"/>
                  </a:cubicBezTo>
                  <a:lnTo>
                    <a:pt x="1" y="20223"/>
                  </a:lnTo>
                  <a:cubicBezTo>
                    <a:pt x="1445" y="19811"/>
                    <a:pt x="2993" y="19398"/>
                    <a:pt x="4437" y="18882"/>
                  </a:cubicBezTo>
                  <a:lnTo>
                    <a:pt x="443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000000"/>
                </a:solidFill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" name="Google Shape;4311;p60"/>
            <p:cNvSpPr/>
            <p:nvPr/>
          </p:nvSpPr>
          <p:spPr>
            <a:xfrm>
              <a:off x="4519325" y="2118500"/>
              <a:ext cx="110925" cy="528800"/>
            </a:xfrm>
            <a:custGeom>
              <a:avLst/>
              <a:gdLst/>
              <a:ahLst/>
              <a:cxnLst/>
              <a:rect l="l" t="t" r="r" b="b"/>
              <a:pathLst>
                <a:path w="4437" h="21152" extrusionOk="0">
                  <a:moveTo>
                    <a:pt x="4437" y="0"/>
                  </a:moveTo>
                  <a:cubicBezTo>
                    <a:pt x="4127" y="103"/>
                    <a:pt x="3921" y="310"/>
                    <a:pt x="3611" y="413"/>
                  </a:cubicBezTo>
                  <a:cubicBezTo>
                    <a:pt x="2476" y="1135"/>
                    <a:pt x="1238" y="1754"/>
                    <a:pt x="0" y="2270"/>
                  </a:cubicBezTo>
                  <a:lnTo>
                    <a:pt x="0" y="21151"/>
                  </a:lnTo>
                  <a:cubicBezTo>
                    <a:pt x="1238" y="20532"/>
                    <a:pt x="2476" y="19913"/>
                    <a:pt x="3611" y="19294"/>
                  </a:cubicBezTo>
                  <a:cubicBezTo>
                    <a:pt x="3921" y="19088"/>
                    <a:pt x="4127" y="18984"/>
                    <a:pt x="4437" y="18778"/>
                  </a:cubicBezTo>
                  <a:lnTo>
                    <a:pt x="443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000000"/>
                </a:solidFill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" name="Google Shape;4312;p60"/>
            <p:cNvSpPr/>
            <p:nvPr/>
          </p:nvSpPr>
          <p:spPr>
            <a:xfrm>
              <a:off x="4730825" y="1930200"/>
              <a:ext cx="110950" cy="588125"/>
            </a:xfrm>
            <a:custGeom>
              <a:avLst/>
              <a:gdLst/>
              <a:ahLst/>
              <a:cxnLst/>
              <a:rect l="l" t="t" r="r" b="b"/>
              <a:pathLst>
                <a:path w="4438" h="23525" extrusionOk="0">
                  <a:moveTo>
                    <a:pt x="4437" y="0"/>
                  </a:moveTo>
                  <a:cubicBezTo>
                    <a:pt x="3818" y="929"/>
                    <a:pt x="3096" y="1754"/>
                    <a:pt x="2270" y="2580"/>
                  </a:cubicBezTo>
                  <a:cubicBezTo>
                    <a:pt x="1548" y="3302"/>
                    <a:pt x="826" y="4024"/>
                    <a:pt x="1" y="4643"/>
                  </a:cubicBezTo>
                  <a:lnTo>
                    <a:pt x="1" y="23524"/>
                  </a:lnTo>
                  <a:cubicBezTo>
                    <a:pt x="826" y="22802"/>
                    <a:pt x="1548" y="22183"/>
                    <a:pt x="2270" y="21461"/>
                  </a:cubicBezTo>
                  <a:cubicBezTo>
                    <a:pt x="3096" y="20635"/>
                    <a:pt x="3818" y="19707"/>
                    <a:pt x="4437" y="18881"/>
                  </a:cubicBezTo>
                  <a:lnTo>
                    <a:pt x="443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000000"/>
                </a:solidFill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" name="Google Shape;4313;p60"/>
            <p:cNvSpPr/>
            <p:nvPr/>
          </p:nvSpPr>
          <p:spPr>
            <a:xfrm>
              <a:off x="3456135" y="1378200"/>
              <a:ext cx="678400" cy="991925"/>
            </a:xfrm>
            <a:custGeom>
              <a:avLst/>
              <a:gdLst/>
              <a:ahLst/>
              <a:cxnLst/>
              <a:rect l="l" t="t" r="r" b="b"/>
              <a:pathLst>
                <a:path w="27136" h="39677" extrusionOk="0">
                  <a:moveTo>
                    <a:pt x="0" y="1"/>
                  </a:moveTo>
                  <a:lnTo>
                    <a:pt x="0" y="37969"/>
                  </a:lnTo>
                  <a:cubicBezTo>
                    <a:pt x="1032" y="38176"/>
                    <a:pt x="1960" y="38382"/>
                    <a:pt x="2889" y="38588"/>
                  </a:cubicBezTo>
                  <a:cubicBezTo>
                    <a:pt x="6995" y="39273"/>
                    <a:pt x="11214" y="39677"/>
                    <a:pt x="15420" y="39677"/>
                  </a:cubicBezTo>
                  <a:cubicBezTo>
                    <a:pt x="16921" y="39677"/>
                    <a:pt x="18421" y="39626"/>
                    <a:pt x="19913" y="39517"/>
                  </a:cubicBezTo>
                  <a:cubicBezTo>
                    <a:pt x="22389" y="39414"/>
                    <a:pt x="24762" y="39104"/>
                    <a:pt x="27135" y="38692"/>
                  </a:cubicBezTo>
                  <a:lnTo>
                    <a:pt x="27135" y="826"/>
                  </a:lnTo>
                  <a:cubicBezTo>
                    <a:pt x="24762" y="1136"/>
                    <a:pt x="22389" y="1445"/>
                    <a:pt x="19913" y="1548"/>
                  </a:cubicBezTo>
                  <a:cubicBezTo>
                    <a:pt x="18421" y="1657"/>
                    <a:pt x="16921" y="1708"/>
                    <a:pt x="15420" y="1708"/>
                  </a:cubicBezTo>
                  <a:cubicBezTo>
                    <a:pt x="11214" y="1708"/>
                    <a:pt x="6995" y="1304"/>
                    <a:pt x="2889" y="620"/>
                  </a:cubicBezTo>
                  <a:cubicBezTo>
                    <a:pt x="1960" y="413"/>
                    <a:pt x="1032" y="207"/>
                    <a:pt x="0" y="1"/>
                  </a:cubicBezTo>
                  <a:close/>
                </a:path>
              </a:pathLst>
            </a:custGeom>
            <a:solidFill>
              <a:srgbClr val="F3DB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000000"/>
                </a:solidFill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" name="Google Shape;4314;p60"/>
            <p:cNvSpPr/>
            <p:nvPr/>
          </p:nvSpPr>
          <p:spPr>
            <a:xfrm>
              <a:off x="3845609" y="573425"/>
              <a:ext cx="910550" cy="1031800"/>
            </a:xfrm>
            <a:custGeom>
              <a:avLst/>
              <a:gdLst/>
              <a:ahLst/>
              <a:cxnLst/>
              <a:rect l="l" t="t" r="r" b="b"/>
              <a:pathLst>
                <a:path w="36422" h="41272" extrusionOk="0">
                  <a:moveTo>
                    <a:pt x="1" y="1"/>
                  </a:moveTo>
                  <a:lnTo>
                    <a:pt x="1" y="29303"/>
                  </a:lnTo>
                  <a:cubicBezTo>
                    <a:pt x="11040" y="29612"/>
                    <a:pt x="21977" y="32192"/>
                    <a:pt x="30437" y="37041"/>
                  </a:cubicBezTo>
                  <a:cubicBezTo>
                    <a:pt x="32707" y="38382"/>
                    <a:pt x="34771" y="39827"/>
                    <a:pt x="36421" y="41271"/>
                  </a:cubicBezTo>
                  <a:lnTo>
                    <a:pt x="36421" y="10422"/>
                  </a:lnTo>
                  <a:cubicBezTo>
                    <a:pt x="35183" y="9493"/>
                    <a:pt x="33945" y="8668"/>
                    <a:pt x="32501" y="7739"/>
                  </a:cubicBezTo>
                  <a:cubicBezTo>
                    <a:pt x="23524" y="2683"/>
                    <a:pt x="11763" y="1"/>
                    <a:pt x="1" y="1"/>
                  </a:cubicBezTo>
                  <a:close/>
                </a:path>
              </a:pathLst>
            </a:custGeom>
            <a:solidFill>
              <a:srgbClr val="F3DB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000000"/>
                </a:solidFill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" name="Google Shape;4315;p60"/>
            <p:cNvSpPr/>
            <p:nvPr/>
          </p:nvSpPr>
          <p:spPr>
            <a:xfrm>
              <a:off x="2711175" y="333550"/>
              <a:ext cx="993075" cy="1490925"/>
            </a:xfrm>
            <a:custGeom>
              <a:avLst/>
              <a:gdLst/>
              <a:ahLst/>
              <a:cxnLst/>
              <a:rect l="l" t="t" r="r" b="b"/>
              <a:pathLst>
                <a:path w="39723" h="59637" extrusionOk="0">
                  <a:moveTo>
                    <a:pt x="0" y="1"/>
                  </a:moveTo>
                  <a:lnTo>
                    <a:pt x="103" y="33120"/>
                  </a:lnTo>
                  <a:lnTo>
                    <a:pt x="103" y="33842"/>
                  </a:lnTo>
                  <a:cubicBezTo>
                    <a:pt x="207" y="38176"/>
                    <a:pt x="2167" y="42509"/>
                    <a:pt x="5881" y="46430"/>
                  </a:cubicBezTo>
                  <a:cubicBezTo>
                    <a:pt x="7016" y="47461"/>
                    <a:pt x="8254" y="48596"/>
                    <a:pt x="9596" y="49628"/>
                  </a:cubicBezTo>
                  <a:lnTo>
                    <a:pt x="9699" y="49628"/>
                  </a:lnTo>
                  <a:cubicBezTo>
                    <a:pt x="10421" y="50247"/>
                    <a:pt x="11246" y="50763"/>
                    <a:pt x="12072" y="51279"/>
                  </a:cubicBezTo>
                  <a:cubicBezTo>
                    <a:pt x="12485" y="51588"/>
                    <a:pt x="13000" y="51898"/>
                    <a:pt x="13516" y="52207"/>
                  </a:cubicBezTo>
                  <a:cubicBezTo>
                    <a:pt x="14651" y="52827"/>
                    <a:pt x="15889" y="53446"/>
                    <a:pt x="17024" y="53961"/>
                  </a:cubicBezTo>
                  <a:cubicBezTo>
                    <a:pt x="20842" y="55715"/>
                    <a:pt x="24969" y="57160"/>
                    <a:pt x="29302" y="58088"/>
                  </a:cubicBezTo>
                  <a:cubicBezTo>
                    <a:pt x="30334" y="58295"/>
                    <a:pt x="31366" y="58501"/>
                    <a:pt x="32397" y="58708"/>
                  </a:cubicBezTo>
                  <a:cubicBezTo>
                    <a:pt x="34770" y="59120"/>
                    <a:pt x="37247" y="59430"/>
                    <a:pt x="39723" y="59636"/>
                  </a:cubicBezTo>
                  <a:lnTo>
                    <a:pt x="39620" y="25794"/>
                  </a:lnTo>
                  <a:cubicBezTo>
                    <a:pt x="37143" y="25588"/>
                    <a:pt x="34667" y="25279"/>
                    <a:pt x="32294" y="24866"/>
                  </a:cubicBezTo>
                  <a:cubicBezTo>
                    <a:pt x="31262" y="24660"/>
                    <a:pt x="30231" y="24453"/>
                    <a:pt x="29199" y="24247"/>
                  </a:cubicBezTo>
                  <a:cubicBezTo>
                    <a:pt x="24866" y="23318"/>
                    <a:pt x="20739" y="21874"/>
                    <a:pt x="16921" y="20120"/>
                  </a:cubicBezTo>
                  <a:cubicBezTo>
                    <a:pt x="15786" y="19604"/>
                    <a:pt x="14548" y="18985"/>
                    <a:pt x="13516" y="18366"/>
                  </a:cubicBezTo>
                  <a:cubicBezTo>
                    <a:pt x="13000" y="18056"/>
                    <a:pt x="12485" y="17747"/>
                    <a:pt x="11969" y="17437"/>
                  </a:cubicBezTo>
                  <a:cubicBezTo>
                    <a:pt x="11453" y="17128"/>
                    <a:pt x="11040" y="16818"/>
                    <a:pt x="10627" y="16509"/>
                  </a:cubicBezTo>
                  <a:cubicBezTo>
                    <a:pt x="10215" y="16302"/>
                    <a:pt x="9905" y="16096"/>
                    <a:pt x="9596" y="15786"/>
                  </a:cubicBezTo>
                  <a:lnTo>
                    <a:pt x="9492" y="15786"/>
                  </a:lnTo>
                  <a:cubicBezTo>
                    <a:pt x="8151" y="14755"/>
                    <a:pt x="6913" y="13620"/>
                    <a:pt x="5778" y="12588"/>
                  </a:cubicBezTo>
                  <a:cubicBezTo>
                    <a:pt x="2064" y="8667"/>
                    <a:pt x="103" y="4334"/>
                    <a:pt x="0" y="1"/>
                  </a:cubicBezTo>
                  <a:close/>
                </a:path>
              </a:pathLst>
            </a:custGeom>
            <a:solidFill>
              <a:srgbClr val="517D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000000"/>
                </a:solidFill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" name="Google Shape;4316;p60"/>
            <p:cNvSpPr/>
            <p:nvPr/>
          </p:nvSpPr>
          <p:spPr>
            <a:xfrm>
              <a:off x="2884400" y="926775"/>
              <a:ext cx="420725" cy="493500"/>
            </a:xfrm>
            <a:custGeom>
              <a:avLst/>
              <a:gdLst/>
              <a:ahLst/>
              <a:cxnLst/>
              <a:rect l="l" t="t" r="r" b="b"/>
              <a:pathLst>
                <a:path w="16829" h="19740" extrusionOk="0">
                  <a:moveTo>
                    <a:pt x="5734" y="1"/>
                  </a:moveTo>
                  <a:cubicBezTo>
                    <a:pt x="2765" y="1"/>
                    <a:pt x="0" y="2789"/>
                    <a:pt x="87" y="6089"/>
                  </a:cubicBezTo>
                  <a:cubicBezTo>
                    <a:pt x="294" y="10010"/>
                    <a:pt x="1016" y="14962"/>
                    <a:pt x="7103" y="18367"/>
                  </a:cubicBezTo>
                  <a:cubicBezTo>
                    <a:pt x="8751" y="19331"/>
                    <a:pt x="10181" y="19740"/>
                    <a:pt x="11396" y="19740"/>
                  </a:cubicBezTo>
                  <a:cubicBezTo>
                    <a:pt x="15125" y="19740"/>
                    <a:pt x="16829" y="15885"/>
                    <a:pt x="16595" y="12383"/>
                  </a:cubicBezTo>
                  <a:cubicBezTo>
                    <a:pt x="16389" y="7431"/>
                    <a:pt x="13397" y="2685"/>
                    <a:pt x="7413" y="311"/>
                  </a:cubicBezTo>
                  <a:cubicBezTo>
                    <a:pt x="6858" y="99"/>
                    <a:pt x="6292" y="1"/>
                    <a:pt x="573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000000"/>
                </a:solidFill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9" name="Google Shape;1617;p33" descr="e7d195523061f1c066b07af569392582e34b383e870941e45A9F265A01B343BAB71AA68CCD0631A7B7DE1272822047E4CBFC978F0A03706D738F6232142EC909A232ED66B5EC504804C64D3B242CD4B56F0FB083F78A13341B03853EFE0194DA8072B32D5DEA9FC79D5A93F77D51399FABEE1A0CF19B21DFFA518D367537C9673E177E884BFC57D5C8D1D272F6D7DD51"/>
          <p:cNvSpPr/>
          <p:nvPr/>
        </p:nvSpPr>
        <p:spPr>
          <a:xfrm>
            <a:off x="1177902" y="2613887"/>
            <a:ext cx="3147798" cy="10645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 panose="020B0604020202020204"/>
              <a:buNone/>
            </a:pPr>
            <a:endParaRPr sz="1865" kern="0">
              <a:solidFill>
                <a:srgbClr val="000000"/>
              </a:solidFill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Google Shape;1617;p33" descr="e7d195523061f1c066b07af569392582e34b383e870941e45A9F265A01B343BAB71AA68CCD0631A7B7DE1272822047E4CBFC978F0A03706D738F6232142EC909A232ED66B5EC504804C64D3B242CD4B56F0FB083F78A13341B03853EFE0194DA8072B32D5DEA9FC79D5A93F77D51399FABEE1A0CF19B21DFFA518D367537C9673E177E884BFC57D5C8D1D272F6D7DD51"/>
          <p:cNvSpPr/>
          <p:nvPr/>
        </p:nvSpPr>
        <p:spPr>
          <a:xfrm>
            <a:off x="8020729" y="2613887"/>
            <a:ext cx="3147798" cy="10645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 panose="020B0604020202020204"/>
              <a:buNone/>
            </a:pPr>
            <a:endParaRPr sz="1865" kern="0">
              <a:solidFill>
                <a:srgbClr val="000000"/>
              </a:solidFill>
              <a:cs typeface="Arial" panose="020B0604020202020204"/>
              <a:sym typeface="Arial" panose="020B0604020202020204"/>
            </a:endParaRPr>
          </a:p>
        </p:txBody>
      </p:sp>
      <p:sp>
        <p:nvSpPr>
          <p:cNvPr id="31" name="Google Shape;1617;p33" descr="e7d195523061f1c066b07af569392582e34b383e870941e45A9F265A01B343BAB71AA68CCD0631A7B7DE1272822047E4CBFC978F0A03706D738F6232142EC909A232ED66B5EC504804C64D3B242CD4B56F0FB083F78A13341B03853EFE0194DA8072B32D5DEA9FC79D5A93F77D51399FABEE1A0CF19B21DFFA518D367537C9673E177E884BFC57D5C8D1D272F6D7DD51"/>
          <p:cNvSpPr/>
          <p:nvPr/>
        </p:nvSpPr>
        <p:spPr>
          <a:xfrm>
            <a:off x="1177902" y="4627940"/>
            <a:ext cx="3147798" cy="10645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 panose="020B0604020202020204"/>
              <a:buNone/>
            </a:pPr>
            <a:endParaRPr sz="1865" kern="0">
              <a:solidFill>
                <a:srgbClr val="000000"/>
              </a:solidFill>
              <a:cs typeface="Arial" panose="020B0604020202020204"/>
              <a:sym typeface="Arial" panose="020B0604020202020204"/>
            </a:endParaRPr>
          </a:p>
        </p:txBody>
      </p:sp>
      <p:sp>
        <p:nvSpPr>
          <p:cNvPr id="32" name="Google Shape;1617;p33" descr="e7d195523061f1c066b07af569392582e34b383e870941e45A9F265A01B343BAB71AA68CCD0631A7B7DE1272822047E4CBFC978F0A03706D738F6232142EC909A232ED66B5EC504804C64D3B242CD4B56F0FB083F78A13341B03853EFE0194DA8072B32D5DEA9FC79D5A93F77D51399FABEE1A0CF19B21DFFA518D367537C9673E177E884BFC57D5C8D1D272F6D7DD51"/>
          <p:cNvSpPr/>
          <p:nvPr/>
        </p:nvSpPr>
        <p:spPr>
          <a:xfrm>
            <a:off x="8020729" y="4627940"/>
            <a:ext cx="3147798" cy="10645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 panose="020B0604020202020204"/>
              <a:buNone/>
            </a:pPr>
            <a:endParaRPr sz="1865" kern="0">
              <a:solidFill>
                <a:srgbClr val="000000"/>
              </a:solidFill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3" name="Google Shape;312;p19" descr="e7d195523061f1c066b07af569392582e34b383e870941e45A9F265A01B343BAB71AA68CCD0631A7B7DE1272822047E4CBFC978F0A03706D738F6232142EC909A232ED66B5EC504804C64D3B242CD4B56F0FB083F78A13341B03853EFE0194DA8072B32D5DEA9FC79D5A93F77D51399FABEE1A0CF19B21DFFA518D367537C9673E177E884BFC57D5C8D1D272F6D7DD51"/>
          <p:cNvGrpSpPr/>
          <p:nvPr/>
        </p:nvGrpSpPr>
        <p:grpSpPr>
          <a:xfrm>
            <a:off x="2509432" y="4022190"/>
            <a:ext cx="464124" cy="465297"/>
            <a:chOff x="-61783350" y="3743950"/>
            <a:chExt cx="316650" cy="3174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4" name="Google Shape;313;p19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000000"/>
                </a:solidFill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" name="Google Shape;314;p19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000000"/>
                </a:solidFill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6" name="Google Shape;315;p19" descr="e7d195523061f1c066b07af569392582e34b383e870941e45A9F265A01B343BAB71AA68CCD0631A7B7DE1272822047E4CBFC978F0A03706D738F6232142EC909A232ED66B5EC504804C64D3B242CD4B56F0FB083F78A13341B03853EFE0194DA8072B32D5DEA9FC79D5A93F77D51399FABEE1A0CF19B21DFFA518D367537C9673E177E884BFC57D5C8D1D272F6D7DD51"/>
          <p:cNvGrpSpPr/>
          <p:nvPr/>
        </p:nvGrpSpPr>
        <p:grpSpPr>
          <a:xfrm>
            <a:off x="2530044" y="1956206"/>
            <a:ext cx="443512" cy="443512"/>
            <a:chOff x="3497300" y="3227275"/>
            <a:chExt cx="296175" cy="296175"/>
          </a:xfrm>
          <a:solidFill>
            <a:srgbClr val="517D66"/>
          </a:solidFill>
        </p:grpSpPr>
        <p:sp>
          <p:nvSpPr>
            <p:cNvPr id="37" name="Google Shape;316;p19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000000"/>
                </a:solidFill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" name="Google Shape;317;p19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000000"/>
                </a:solidFill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" name="Google Shape;318;p19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000000"/>
                </a:solidFill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" name="Google Shape;319;p19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000000"/>
                </a:solidFill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" name="Google Shape;320;p19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000000"/>
                </a:solidFill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" name="Google Shape;321;p19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000000"/>
                </a:solidFill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" name="Google Shape;322;p19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000000"/>
                </a:solidFill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" name="Google Shape;323;p19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000000"/>
                </a:solidFill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5" name="Google Shape;324;p19" descr="e7d195523061f1c066b07af569392582e34b383e870941e45A9F265A01B343BAB71AA68CCD0631A7B7DE1272822047E4CBFC978F0A03706D738F6232142EC909A232ED66B5EC504804C64D3B242CD4B56F0FB083F78A13341B03853EFE0194DA8072B32D5DEA9FC79D5A93F77D51399FABEE1A0CF19B21DFFA518D367537C9673E177E884BFC57D5C8D1D272F6D7DD51"/>
          <p:cNvGrpSpPr/>
          <p:nvPr/>
        </p:nvGrpSpPr>
        <p:grpSpPr>
          <a:xfrm>
            <a:off x="9393379" y="4085868"/>
            <a:ext cx="449456" cy="429811"/>
            <a:chOff x="5045500" y="842250"/>
            <a:chExt cx="503875" cy="481850"/>
          </a:xfrm>
          <a:solidFill>
            <a:srgbClr val="517D66"/>
          </a:solidFill>
        </p:grpSpPr>
        <p:sp>
          <p:nvSpPr>
            <p:cNvPr id="46" name="Google Shape;325;p19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435D74"/>
                </a:solidFill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" name="Google Shape;326;p19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435D74"/>
                </a:solidFill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8" name="Google Shape;327;p19" descr="e7d195523061f1c066b07af569392582e34b383e870941e45A9F265A01B343BAB71AA68CCD0631A7B7DE1272822047E4CBFC978F0A03706D738F6232142EC909A232ED66B5EC504804C64D3B242CD4B56F0FB083F78A13341B03853EFE0194DA8072B32D5DEA9FC79D5A93F77D51399FABEE1A0CF19B21DFFA518D367537C9673E177E884BFC57D5C8D1D272F6D7DD51"/>
          <p:cNvGrpSpPr/>
          <p:nvPr/>
        </p:nvGrpSpPr>
        <p:grpSpPr>
          <a:xfrm>
            <a:off x="9355020" y="2017475"/>
            <a:ext cx="479213" cy="407918"/>
            <a:chOff x="5645200" y="879425"/>
            <a:chExt cx="478575" cy="407375"/>
          </a:xfrm>
          <a:solidFill>
            <a:srgbClr val="517D66"/>
          </a:solidFill>
        </p:grpSpPr>
        <p:sp>
          <p:nvSpPr>
            <p:cNvPr id="49" name="Google Shape;328;p19"/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435D74"/>
                </a:solidFill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" name="Google Shape;329;p19"/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435D74"/>
                </a:solidFill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" name="Google Shape;330;p19"/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435D74"/>
                </a:solidFill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" name="Google Shape;331;p19"/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435D74"/>
                </a:solidFill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" name="Google Shape;332;p19"/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435D74"/>
                </a:solidFill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" name="Google Shape;333;p19"/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 panose="020B0604020202020204"/>
                <a:buNone/>
              </a:pPr>
              <a:endParaRPr sz="1865" kern="0">
                <a:solidFill>
                  <a:srgbClr val="435D74"/>
                </a:solidFill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5" name="文本框 74"/>
          <p:cNvSpPr txBox="1"/>
          <p:nvPr/>
        </p:nvSpPr>
        <p:spPr>
          <a:xfrm>
            <a:off x="1531442" y="3036724"/>
            <a:ext cx="2396994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6" name="文本框 7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1977798" y="2676099"/>
            <a:ext cx="1504283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7" name="文本框 74"/>
          <p:cNvSpPr txBox="1"/>
          <p:nvPr/>
        </p:nvSpPr>
        <p:spPr>
          <a:xfrm>
            <a:off x="1531442" y="5098214"/>
            <a:ext cx="2396994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8" name="文本框 7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1977798" y="4737589"/>
            <a:ext cx="1504283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9" name="文本框 74"/>
          <p:cNvSpPr txBox="1"/>
          <p:nvPr/>
        </p:nvSpPr>
        <p:spPr>
          <a:xfrm>
            <a:off x="8392536" y="3036724"/>
            <a:ext cx="2396994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0" name="文本框 7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8838892" y="2676099"/>
            <a:ext cx="1504283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1" name="文本框 74"/>
          <p:cNvSpPr txBox="1"/>
          <p:nvPr/>
        </p:nvSpPr>
        <p:spPr>
          <a:xfrm>
            <a:off x="8392536" y="5098214"/>
            <a:ext cx="2396994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2" name="文本框 7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8838892" y="4737589"/>
            <a:ext cx="1504283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372826" y="869239"/>
            <a:ext cx="3459046" cy="349472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文本框 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4553199" y="543354"/>
            <a:ext cx="3072902" cy="584775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未来工作计划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7" name="Прямоугольник 12" descr="e7d195523061f1c066b07af569392582e34b383e870941e45A9F265A01B343BAB71AA68CCD0631A7B7DE1272822047E4CBFC978F0A03706D738F6232142EC909A232ED66B5EC504804C64D3B242CD4B53E0AD2028DF6673D0E0752CF0A6F78333CE657CE263D24715AC838C630720390FBD2A10A9BA5AB506AA9E1D2B5008B73D32921597207979C0D76F07291FD348E"/>
          <p:cNvSpPr/>
          <p:nvPr/>
        </p:nvSpPr>
        <p:spPr>
          <a:xfrm>
            <a:off x="4865381" y="2968577"/>
            <a:ext cx="2487941" cy="2800047"/>
          </a:xfrm>
          <a:prstGeom prst="rect">
            <a:avLst/>
          </a:prstGeom>
          <a:solidFill>
            <a:srgbClr val="517D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8" name="Прямоугольник 12" descr="e7d195523061f1c066b07af569392582e34b383e870941e45A9F265A01B343BAB71AA68CCD0631A7B7DE1272822047E4CBFC978F0A03706D738F6232142EC909A232ED66B5EC504804C64D3B242CD4B53E0AD2028DF6673D0E0752CF0A6F78333CE657CE263D24715AC838C630720390FBD2A10A9BA5AB506AA9E1D2B5008B73D32921597207979C0D76F07291FD348E"/>
          <p:cNvSpPr/>
          <p:nvPr/>
        </p:nvSpPr>
        <p:spPr>
          <a:xfrm>
            <a:off x="1384251" y="2968577"/>
            <a:ext cx="2487941" cy="2800047"/>
          </a:xfrm>
          <a:prstGeom prst="rect">
            <a:avLst/>
          </a:prstGeom>
          <a:solidFill>
            <a:srgbClr val="F3DB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3" name="Прямоугольник 12" descr="e7d195523061f1c066b07af569392582e34b383e870941e45A9F265A01B343BAB71AA68CCD0631A7B7DE1272822047E4CBFC978F0A03706D738F6232142EC909A232ED66B5EC504804C64D3B242CD4B53E0AD2028DF6673D0E0752CF0A6F78333CE657CE263D24715AC838C630720390FBD2A10A9BA5AB506AA9E1D2B5008B73D32921597207979C0D76F07291FD348E"/>
          <p:cNvSpPr/>
          <p:nvPr/>
        </p:nvSpPr>
        <p:spPr>
          <a:xfrm>
            <a:off x="8346511" y="2968577"/>
            <a:ext cx="2487941" cy="2800047"/>
          </a:xfrm>
          <a:prstGeom prst="rect">
            <a:avLst/>
          </a:prstGeom>
          <a:solidFill>
            <a:srgbClr val="F3DB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4" name="Freeform: Shape 13"/>
          <p:cNvSpPr>
            <a:spLocks noChangeAspect="1"/>
          </p:cNvSpPr>
          <p:nvPr/>
        </p:nvSpPr>
        <p:spPr bwMode="auto">
          <a:xfrm>
            <a:off x="5203396" y="1916643"/>
            <a:ext cx="1764347" cy="1774650"/>
          </a:xfrm>
          <a:custGeom>
            <a:avLst/>
            <a:gdLst>
              <a:gd name="connsiteX0" fmla="*/ 2248394 w 5764124"/>
              <a:gd name="connsiteY0" fmla="*/ 5420098 h 5577650"/>
              <a:gd name="connsiteX1" fmla="*/ 2235111 w 5764124"/>
              <a:gd name="connsiteY1" fmla="*/ 5423127 h 5577650"/>
              <a:gd name="connsiteX2" fmla="*/ 2248394 w 5764124"/>
              <a:gd name="connsiteY2" fmla="*/ 5420098 h 5577650"/>
              <a:gd name="connsiteX3" fmla="*/ 2077420 w 5764124"/>
              <a:gd name="connsiteY3" fmla="*/ 5400675 h 5577650"/>
              <a:gd name="connsiteX4" fmla="*/ 2086416 w 5764124"/>
              <a:gd name="connsiteY4" fmla="*/ 5405120 h 5577650"/>
              <a:gd name="connsiteX5" fmla="*/ 2113403 w 5764124"/>
              <a:gd name="connsiteY5" fmla="*/ 5409565 h 5577650"/>
              <a:gd name="connsiteX6" fmla="*/ 2117901 w 5764124"/>
              <a:gd name="connsiteY6" fmla="*/ 5409565 h 5577650"/>
              <a:gd name="connsiteX7" fmla="*/ 2122399 w 5764124"/>
              <a:gd name="connsiteY7" fmla="*/ 5418455 h 5577650"/>
              <a:gd name="connsiteX8" fmla="*/ 2113403 w 5764124"/>
              <a:gd name="connsiteY8" fmla="*/ 5422900 h 5577650"/>
              <a:gd name="connsiteX9" fmla="*/ 2081918 w 5764124"/>
              <a:gd name="connsiteY9" fmla="*/ 5414010 h 5577650"/>
              <a:gd name="connsiteX10" fmla="*/ 2072922 w 5764124"/>
              <a:gd name="connsiteY10" fmla="*/ 5409565 h 5577650"/>
              <a:gd name="connsiteX11" fmla="*/ 2068424 w 5764124"/>
              <a:gd name="connsiteY11" fmla="*/ 5405120 h 5577650"/>
              <a:gd name="connsiteX12" fmla="*/ 2077420 w 5764124"/>
              <a:gd name="connsiteY12" fmla="*/ 5400675 h 5577650"/>
              <a:gd name="connsiteX13" fmla="*/ 1995176 w 5764124"/>
              <a:gd name="connsiteY13" fmla="*/ 5375474 h 5577650"/>
              <a:gd name="connsiteX14" fmla="*/ 2025562 w 5764124"/>
              <a:gd name="connsiteY14" fmla="*/ 5392738 h 5577650"/>
              <a:gd name="connsiteX15" fmla="*/ 1985874 w 5764124"/>
              <a:gd name="connsiteY15" fmla="*/ 5380038 h 5577650"/>
              <a:gd name="connsiteX16" fmla="*/ 1995176 w 5764124"/>
              <a:gd name="connsiteY16" fmla="*/ 5375474 h 5577650"/>
              <a:gd name="connsiteX17" fmla="*/ 1898244 w 5764124"/>
              <a:gd name="connsiteY17" fmla="*/ 5345113 h 5577650"/>
              <a:gd name="connsiteX18" fmla="*/ 1902689 w 5764124"/>
              <a:gd name="connsiteY18" fmla="*/ 5345113 h 5577650"/>
              <a:gd name="connsiteX19" fmla="*/ 1911579 w 5764124"/>
              <a:gd name="connsiteY19" fmla="*/ 5349347 h 5577650"/>
              <a:gd name="connsiteX20" fmla="*/ 1916024 w 5764124"/>
              <a:gd name="connsiteY20" fmla="*/ 5353580 h 5577650"/>
              <a:gd name="connsiteX21" fmla="*/ 1911579 w 5764124"/>
              <a:gd name="connsiteY21" fmla="*/ 5357813 h 5577650"/>
              <a:gd name="connsiteX22" fmla="*/ 1898244 w 5764124"/>
              <a:gd name="connsiteY22" fmla="*/ 5349347 h 5577650"/>
              <a:gd name="connsiteX23" fmla="*/ 1898244 w 5764124"/>
              <a:gd name="connsiteY23" fmla="*/ 5345113 h 5577650"/>
              <a:gd name="connsiteX24" fmla="*/ 1854072 w 5764124"/>
              <a:gd name="connsiteY24" fmla="*/ 5326109 h 5577650"/>
              <a:gd name="connsiteX25" fmla="*/ 1871574 w 5764124"/>
              <a:gd name="connsiteY25" fmla="*/ 5341258 h 5577650"/>
              <a:gd name="connsiteX26" fmla="*/ 1849349 w 5764124"/>
              <a:gd name="connsiteY26" fmla="*/ 5328331 h 5577650"/>
              <a:gd name="connsiteX27" fmla="*/ 1854072 w 5764124"/>
              <a:gd name="connsiteY27" fmla="*/ 5326109 h 5577650"/>
              <a:gd name="connsiteX28" fmla="*/ 1323886 w 5764124"/>
              <a:gd name="connsiteY28" fmla="*/ 5062538 h 5577650"/>
              <a:gd name="connsiteX29" fmla="*/ 1323886 w 5764124"/>
              <a:gd name="connsiteY29" fmla="*/ 5062538 h 5577650"/>
              <a:gd name="connsiteX30" fmla="*/ 4922437 w 5764124"/>
              <a:gd name="connsiteY30" fmla="*/ 4428877 h 5577650"/>
              <a:gd name="connsiteX31" fmla="*/ 4914358 w 5764124"/>
              <a:gd name="connsiteY31" fmla="*/ 4437063 h 5577650"/>
              <a:gd name="connsiteX32" fmla="*/ 4922437 w 5764124"/>
              <a:gd name="connsiteY32" fmla="*/ 4428877 h 5577650"/>
              <a:gd name="connsiteX33" fmla="*/ 885737 w 5764124"/>
              <a:gd name="connsiteY33" fmla="*/ 4416425 h 5577650"/>
              <a:gd name="connsiteX34" fmla="*/ 903199 w 5764124"/>
              <a:gd name="connsiteY34" fmla="*/ 4437063 h 5577650"/>
              <a:gd name="connsiteX35" fmla="*/ 893674 w 5764124"/>
              <a:gd name="connsiteY35" fmla="*/ 4441825 h 5577650"/>
              <a:gd name="connsiteX36" fmla="*/ 880974 w 5764124"/>
              <a:gd name="connsiteY36" fmla="*/ 4424363 h 5577650"/>
              <a:gd name="connsiteX37" fmla="*/ 5041131 w 5764124"/>
              <a:gd name="connsiteY37" fmla="*/ 4351338 h 5577650"/>
              <a:gd name="connsiteX38" fmla="*/ 5045440 w 5764124"/>
              <a:gd name="connsiteY38" fmla="*/ 4351338 h 5577650"/>
              <a:gd name="connsiteX39" fmla="*/ 5045440 w 5764124"/>
              <a:gd name="connsiteY39" fmla="*/ 4359956 h 5577650"/>
              <a:gd name="connsiteX40" fmla="*/ 5032513 w 5764124"/>
              <a:gd name="connsiteY40" fmla="*/ 4372883 h 5577650"/>
              <a:gd name="connsiteX41" fmla="*/ 5028204 w 5764124"/>
              <a:gd name="connsiteY41" fmla="*/ 4377192 h 5577650"/>
              <a:gd name="connsiteX42" fmla="*/ 5023895 w 5764124"/>
              <a:gd name="connsiteY42" fmla="*/ 4377192 h 5577650"/>
              <a:gd name="connsiteX43" fmla="*/ 5023895 w 5764124"/>
              <a:gd name="connsiteY43" fmla="*/ 4372883 h 5577650"/>
              <a:gd name="connsiteX44" fmla="*/ 5023895 w 5764124"/>
              <a:gd name="connsiteY44" fmla="*/ 4368574 h 5577650"/>
              <a:gd name="connsiteX45" fmla="*/ 5041131 w 5764124"/>
              <a:gd name="connsiteY45" fmla="*/ 4351338 h 5577650"/>
              <a:gd name="connsiteX46" fmla="*/ 750179 w 5764124"/>
              <a:gd name="connsiteY46" fmla="*/ 4347964 h 5577650"/>
              <a:gd name="connsiteX47" fmla="*/ 753974 w 5764124"/>
              <a:gd name="connsiteY47" fmla="*/ 4359275 h 5577650"/>
              <a:gd name="connsiteX48" fmla="*/ 750179 w 5764124"/>
              <a:gd name="connsiteY48" fmla="*/ 4347964 h 5577650"/>
              <a:gd name="connsiteX49" fmla="*/ 4957674 w 5764124"/>
              <a:gd name="connsiteY49" fmla="*/ 4341813 h 5577650"/>
              <a:gd name="connsiteX50" fmla="*/ 4957674 w 5764124"/>
              <a:gd name="connsiteY50" fmla="*/ 4350280 h 5577650"/>
              <a:gd name="connsiteX51" fmla="*/ 4940211 w 5764124"/>
              <a:gd name="connsiteY51" fmla="*/ 4350280 h 5577650"/>
              <a:gd name="connsiteX52" fmla="*/ 4957674 w 5764124"/>
              <a:gd name="connsiteY52" fmla="*/ 4341813 h 5577650"/>
              <a:gd name="connsiteX53" fmla="*/ 740593 w 5764124"/>
              <a:gd name="connsiteY53" fmla="*/ 4306888 h 5577650"/>
              <a:gd name="connsiteX54" fmla="*/ 731522 w 5764124"/>
              <a:gd name="connsiteY54" fmla="*/ 4337448 h 5577650"/>
              <a:gd name="connsiteX55" fmla="*/ 740593 w 5764124"/>
              <a:gd name="connsiteY55" fmla="*/ 4306888 h 5577650"/>
              <a:gd name="connsiteX56" fmla="*/ 555768 w 5764124"/>
              <a:gd name="connsiteY56" fmla="*/ 4207273 h 5577650"/>
              <a:gd name="connsiteX57" fmla="*/ 569824 w 5764124"/>
              <a:gd name="connsiteY57" fmla="*/ 4216718 h 5577650"/>
              <a:gd name="connsiteX58" fmla="*/ 560828 w 5764124"/>
              <a:gd name="connsiteY58" fmla="*/ 4221163 h 5577650"/>
              <a:gd name="connsiteX59" fmla="*/ 551832 w 5764124"/>
              <a:gd name="connsiteY59" fmla="*/ 4221163 h 5577650"/>
              <a:gd name="connsiteX60" fmla="*/ 555768 w 5764124"/>
              <a:gd name="connsiteY60" fmla="*/ 4207273 h 5577650"/>
              <a:gd name="connsiteX61" fmla="*/ 5194356 w 5764124"/>
              <a:gd name="connsiteY61" fmla="*/ 4116388 h 5577650"/>
              <a:gd name="connsiteX62" fmla="*/ 5221199 w 5764124"/>
              <a:gd name="connsiteY62" fmla="*/ 4120718 h 5577650"/>
              <a:gd name="connsiteX63" fmla="*/ 5194356 w 5764124"/>
              <a:gd name="connsiteY63" fmla="*/ 4151025 h 5577650"/>
              <a:gd name="connsiteX64" fmla="*/ 5189882 w 5764124"/>
              <a:gd name="connsiteY64" fmla="*/ 4146695 h 5577650"/>
              <a:gd name="connsiteX65" fmla="*/ 5176460 w 5764124"/>
              <a:gd name="connsiteY65" fmla="*/ 4164013 h 5577650"/>
              <a:gd name="connsiteX66" fmla="*/ 5171986 w 5764124"/>
              <a:gd name="connsiteY66" fmla="*/ 4164013 h 5577650"/>
              <a:gd name="connsiteX67" fmla="*/ 5171986 w 5764124"/>
              <a:gd name="connsiteY67" fmla="*/ 4159684 h 5577650"/>
              <a:gd name="connsiteX68" fmla="*/ 5171986 w 5764124"/>
              <a:gd name="connsiteY68" fmla="*/ 4155354 h 5577650"/>
              <a:gd name="connsiteX69" fmla="*/ 5180934 w 5764124"/>
              <a:gd name="connsiteY69" fmla="*/ 4151025 h 5577650"/>
              <a:gd name="connsiteX70" fmla="*/ 5194356 w 5764124"/>
              <a:gd name="connsiteY70" fmla="*/ 4116388 h 5577650"/>
              <a:gd name="connsiteX71" fmla="*/ 517337 w 5764124"/>
              <a:gd name="connsiteY71" fmla="*/ 4080492 h 5577650"/>
              <a:gd name="connsiteX72" fmla="*/ 539661 w 5764124"/>
              <a:gd name="connsiteY72" fmla="*/ 4106863 h 5577650"/>
              <a:gd name="connsiteX73" fmla="*/ 507911 w 5764124"/>
              <a:gd name="connsiteY73" fmla="*/ 4081860 h 5577650"/>
              <a:gd name="connsiteX74" fmla="*/ 517337 w 5764124"/>
              <a:gd name="connsiteY74" fmla="*/ 4080492 h 5577650"/>
              <a:gd name="connsiteX75" fmla="*/ 5172419 w 5764124"/>
              <a:gd name="connsiteY75" fmla="*/ 4056063 h 5577650"/>
              <a:gd name="connsiteX76" fmla="*/ 5176749 w 5764124"/>
              <a:gd name="connsiteY76" fmla="*/ 4081708 h 5577650"/>
              <a:gd name="connsiteX77" fmla="*/ 5172419 w 5764124"/>
              <a:gd name="connsiteY77" fmla="*/ 4085982 h 5577650"/>
              <a:gd name="connsiteX78" fmla="*/ 5168090 w 5764124"/>
              <a:gd name="connsiteY78" fmla="*/ 4094530 h 5577650"/>
              <a:gd name="connsiteX79" fmla="*/ 5159431 w 5764124"/>
              <a:gd name="connsiteY79" fmla="*/ 4103078 h 5577650"/>
              <a:gd name="connsiteX80" fmla="*/ 5155101 w 5764124"/>
              <a:gd name="connsiteY80" fmla="*/ 4111626 h 5577650"/>
              <a:gd name="connsiteX81" fmla="*/ 5142113 w 5764124"/>
              <a:gd name="connsiteY81" fmla="*/ 4111626 h 5577650"/>
              <a:gd name="connsiteX82" fmla="*/ 5142113 w 5764124"/>
              <a:gd name="connsiteY82" fmla="*/ 4107352 h 5577650"/>
              <a:gd name="connsiteX83" fmla="*/ 5129124 w 5764124"/>
              <a:gd name="connsiteY83" fmla="*/ 4103078 h 5577650"/>
              <a:gd name="connsiteX84" fmla="*/ 5172419 w 5764124"/>
              <a:gd name="connsiteY84" fmla="*/ 4056063 h 5577650"/>
              <a:gd name="connsiteX85" fmla="*/ 517040 w 5764124"/>
              <a:gd name="connsiteY85" fmla="*/ 3986213 h 5577650"/>
              <a:gd name="connsiteX86" fmla="*/ 530137 w 5764124"/>
              <a:gd name="connsiteY86" fmla="*/ 4006851 h 5577650"/>
              <a:gd name="connsiteX87" fmla="*/ 517040 w 5764124"/>
              <a:gd name="connsiteY87" fmla="*/ 3986213 h 5577650"/>
              <a:gd name="connsiteX88" fmla="*/ 447586 w 5764124"/>
              <a:gd name="connsiteY88" fmla="*/ 3981018 h 5577650"/>
              <a:gd name="connsiteX89" fmla="*/ 481877 w 5764124"/>
              <a:gd name="connsiteY89" fmla="*/ 4011325 h 5577650"/>
              <a:gd name="connsiteX90" fmla="*/ 490449 w 5764124"/>
              <a:gd name="connsiteY90" fmla="*/ 4024313 h 5577650"/>
              <a:gd name="connsiteX91" fmla="*/ 481877 w 5764124"/>
              <a:gd name="connsiteY91" fmla="*/ 4024313 h 5577650"/>
              <a:gd name="connsiteX92" fmla="*/ 473304 w 5764124"/>
              <a:gd name="connsiteY92" fmla="*/ 4011325 h 5577650"/>
              <a:gd name="connsiteX93" fmla="*/ 447586 w 5764124"/>
              <a:gd name="connsiteY93" fmla="*/ 3981018 h 5577650"/>
              <a:gd name="connsiteX94" fmla="*/ 5337781 w 5764124"/>
              <a:gd name="connsiteY94" fmla="*/ 3797300 h 5577650"/>
              <a:gd name="connsiteX95" fmla="*/ 5352962 w 5764124"/>
              <a:gd name="connsiteY95" fmla="*/ 3799417 h 5577650"/>
              <a:gd name="connsiteX96" fmla="*/ 5325974 w 5764124"/>
              <a:gd name="connsiteY96" fmla="*/ 3807884 h 5577650"/>
              <a:gd name="connsiteX97" fmla="*/ 5337781 w 5764124"/>
              <a:gd name="connsiteY97" fmla="*/ 3797300 h 5577650"/>
              <a:gd name="connsiteX98" fmla="*/ 358686 w 5764124"/>
              <a:gd name="connsiteY98" fmla="*/ 3743325 h 5577650"/>
              <a:gd name="connsiteX99" fmla="*/ 380911 w 5764124"/>
              <a:gd name="connsiteY99" fmla="*/ 3763963 h 5577650"/>
              <a:gd name="connsiteX100" fmla="*/ 358686 w 5764124"/>
              <a:gd name="connsiteY100" fmla="*/ 3743325 h 5577650"/>
              <a:gd name="connsiteX101" fmla="*/ 358686 w 5764124"/>
              <a:gd name="connsiteY101" fmla="*/ 3660775 h 5577650"/>
              <a:gd name="connsiteX102" fmla="*/ 363052 w 5764124"/>
              <a:gd name="connsiteY102" fmla="*/ 3665009 h 5577650"/>
              <a:gd name="connsiteX103" fmla="*/ 371783 w 5764124"/>
              <a:gd name="connsiteY103" fmla="*/ 3677709 h 5577650"/>
              <a:gd name="connsiteX104" fmla="*/ 376149 w 5764124"/>
              <a:gd name="connsiteY104" fmla="*/ 3681942 h 5577650"/>
              <a:gd name="connsiteX105" fmla="*/ 371783 w 5764124"/>
              <a:gd name="connsiteY105" fmla="*/ 3681942 h 5577650"/>
              <a:gd name="connsiteX106" fmla="*/ 358686 w 5764124"/>
              <a:gd name="connsiteY106" fmla="*/ 3665009 h 5577650"/>
              <a:gd name="connsiteX107" fmla="*/ 358686 w 5764124"/>
              <a:gd name="connsiteY107" fmla="*/ 3660775 h 5577650"/>
              <a:gd name="connsiteX108" fmla="*/ 5597437 w 5764124"/>
              <a:gd name="connsiteY108" fmla="*/ 3498850 h 5577650"/>
              <a:gd name="connsiteX109" fmla="*/ 5579974 w 5764124"/>
              <a:gd name="connsiteY109" fmla="*/ 3508376 h 5577650"/>
              <a:gd name="connsiteX110" fmla="*/ 5597437 w 5764124"/>
              <a:gd name="connsiteY110" fmla="*/ 3498850 h 5577650"/>
              <a:gd name="connsiteX111" fmla="*/ 5522824 w 5764124"/>
              <a:gd name="connsiteY111" fmla="*/ 3338513 h 5577650"/>
              <a:gd name="connsiteX112" fmla="*/ 5532349 w 5764124"/>
              <a:gd name="connsiteY112" fmla="*/ 3338513 h 5577650"/>
              <a:gd name="connsiteX113" fmla="*/ 5532349 w 5764124"/>
              <a:gd name="connsiteY113" fmla="*/ 3351213 h 5577650"/>
              <a:gd name="connsiteX114" fmla="*/ 5522824 w 5764124"/>
              <a:gd name="connsiteY114" fmla="*/ 3351213 h 5577650"/>
              <a:gd name="connsiteX115" fmla="*/ 5567670 w 5764124"/>
              <a:gd name="connsiteY115" fmla="*/ 3268663 h 5577650"/>
              <a:gd name="connsiteX116" fmla="*/ 5572036 w 5764124"/>
              <a:gd name="connsiteY116" fmla="*/ 3273065 h 5577650"/>
              <a:gd name="connsiteX117" fmla="*/ 5550208 w 5764124"/>
              <a:gd name="connsiteY117" fmla="*/ 3343493 h 5577650"/>
              <a:gd name="connsiteX118" fmla="*/ 5545842 w 5764124"/>
              <a:gd name="connsiteY118" fmla="*/ 3361100 h 5577650"/>
              <a:gd name="connsiteX119" fmla="*/ 5541477 w 5764124"/>
              <a:gd name="connsiteY119" fmla="*/ 3361100 h 5577650"/>
              <a:gd name="connsiteX120" fmla="*/ 5537111 w 5764124"/>
              <a:gd name="connsiteY120" fmla="*/ 3356698 h 5577650"/>
              <a:gd name="connsiteX121" fmla="*/ 5545842 w 5764124"/>
              <a:gd name="connsiteY121" fmla="*/ 3339091 h 5577650"/>
              <a:gd name="connsiteX122" fmla="*/ 5563305 w 5764124"/>
              <a:gd name="connsiteY122" fmla="*/ 3273065 h 5577650"/>
              <a:gd name="connsiteX123" fmla="*/ 5567670 w 5764124"/>
              <a:gd name="connsiteY123" fmla="*/ 3268663 h 5577650"/>
              <a:gd name="connsiteX124" fmla="*/ 5681177 w 5764124"/>
              <a:gd name="connsiteY124" fmla="*/ 3235325 h 5577650"/>
              <a:gd name="connsiteX125" fmla="*/ 5672446 w 5764124"/>
              <a:gd name="connsiteY125" fmla="*/ 3268663 h 5577650"/>
              <a:gd name="connsiteX126" fmla="*/ 5681177 w 5764124"/>
              <a:gd name="connsiteY126" fmla="*/ 3235325 h 5577650"/>
              <a:gd name="connsiteX127" fmla="*/ 241212 w 5764124"/>
              <a:gd name="connsiteY127" fmla="*/ 3235325 h 5577650"/>
              <a:gd name="connsiteX128" fmla="*/ 245974 w 5764124"/>
              <a:gd name="connsiteY128" fmla="*/ 3248422 h 5577650"/>
              <a:gd name="connsiteX129" fmla="*/ 241212 w 5764124"/>
              <a:gd name="connsiteY129" fmla="*/ 3252788 h 5577650"/>
              <a:gd name="connsiteX130" fmla="*/ 236449 w 5764124"/>
              <a:gd name="connsiteY130" fmla="*/ 3239691 h 5577650"/>
              <a:gd name="connsiteX131" fmla="*/ 241212 w 5764124"/>
              <a:gd name="connsiteY131" fmla="*/ 3235325 h 5577650"/>
              <a:gd name="connsiteX132" fmla="*/ 5615078 w 5764124"/>
              <a:gd name="connsiteY132" fmla="*/ 3119704 h 5577650"/>
              <a:gd name="connsiteX133" fmla="*/ 5615692 w 5764124"/>
              <a:gd name="connsiteY133" fmla="*/ 3138488 h 5577650"/>
              <a:gd name="connsiteX134" fmla="*/ 5615692 w 5764124"/>
              <a:gd name="connsiteY134" fmla="*/ 3134179 h 5577650"/>
              <a:gd name="connsiteX135" fmla="*/ 5611327 w 5764124"/>
              <a:gd name="connsiteY135" fmla="*/ 3125561 h 5577650"/>
              <a:gd name="connsiteX136" fmla="*/ 5615078 w 5764124"/>
              <a:gd name="connsiteY136" fmla="*/ 3119704 h 5577650"/>
              <a:gd name="connsiteX137" fmla="*/ 17771 w 5764124"/>
              <a:gd name="connsiteY137" fmla="*/ 3040063 h 5577650"/>
              <a:gd name="connsiteX138" fmla="*/ 22137 w 5764124"/>
              <a:gd name="connsiteY138" fmla="*/ 3044350 h 5577650"/>
              <a:gd name="connsiteX139" fmla="*/ 22137 w 5764124"/>
              <a:gd name="connsiteY139" fmla="*/ 3078640 h 5577650"/>
              <a:gd name="connsiteX140" fmla="*/ 17771 w 5764124"/>
              <a:gd name="connsiteY140" fmla="*/ 3082926 h 5577650"/>
              <a:gd name="connsiteX141" fmla="*/ 17771 w 5764124"/>
              <a:gd name="connsiteY141" fmla="*/ 3078640 h 5577650"/>
              <a:gd name="connsiteX142" fmla="*/ 17771 w 5764124"/>
              <a:gd name="connsiteY142" fmla="*/ 3070067 h 5577650"/>
              <a:gd name="connsiteX143" fmla="*/ 13406 w 5764124"/>
              <a:gd name="connsiteY143" fmla="*/ 3052922 h 5577650"/>
              <a:gd name="connsiteX144" fmla="*/ 13406 w 5764124"/>
              <a:gd name="connsiteY144" fmla="*/ 3044350 h 5577650"/>
              <a:gd name="connsiteX145" fmla="*/ 17771 w 5764124"/>
              <a:gd name="connsiteY145" fmla="*/ 3040063 h 5577650"/>
              <a:gd name="connsiteX146" fmla="*/ 5562285 w 5764124"/>
              <a:gd name="connsiteY146" fmla="*/ 2957513 h 5577650"/>
              <a:gd name="connsiteX147" fmla="*/ 5557976 w 5764124"/>
              <a:gd name="connsiteY147" fmla="*/ 3000376 h 5577650"/>
              <a:gd name="connsiteX148" fmla="*/ 5562285 w 5764124"/>
              <a:gd name="connsiteY148" fmla="*/ 2957513 h 5577650"/>
              <a:gd name="connsiteX149" fmla="*/ 5606961 w 5764124"/>
              <a:gd name="connsiteY149" fmla="*/ 2939522 h 5577650"/>
              <a:gd name="connsiteX150" fmla="*/ 5594261 w 5764124"/>
              <a:gd name="connsiteY150" fmla="*/ 2956455 h 5577650"/>
              <a:gd name="connsiteX151" fmla="*/ 5606961 w 5764124"/>
              <a:gd name="connsiteY151" fmla="*/ 2939522 h 5577650"/>
              <a:gd name="connsiteX152" fmla="*/ 5655380 w 5764124"/>
              <a:gd name="connsiteY152" fmla="*/ 2922155 h 5577650"/>
              <a:gd name="connsiteX153" fmla="*/ 5655380 w 5764124"/>
              <a:gd name="connsiteY153" fmla="*/ 2965450 h 5577650"/>
              <a:gd name="connsiteX154" fmla="*/ 5637917 w 5764124"/>
              <a:gd name="connsiteY154" fmla="*/ 2965450 h 5577650"/>
              <a:gd name="connsiteX155" fmla="*/ 5655380 w 5764124"/>
              <a:gd name="connsiteY155" fmla="*/ 2922155 h 5577650"/>
              <a:gd name="connsiteX156" fmla="*/ 5641886 w 5764124"/>
              <a:gd name="connsiteY156" fmla="*/ 2882900 h 5577650"/>
              <a:gd name="connsiteX157" fmla="*/ 5624424 w 5764124"/>
              <a:gd name="connsiteY157" fmla="*/ 2913769 h 5577650"/>
              <a:gd name="connsiteX158" fmla="*/ 5641886 w 5764124"/>
              <a:gd name="connsiteY158" fmla="*/ 2882900 h 5577650"/>
              <a:gd name="connsiteX159" fmla="*/ 5579974 w 5764124"/>
              <a:gd name="connsiteY159" fmla="*/ 2869804 h 5577650"/>
              <a:gd name="connsiteX160" fmla="*/ 5562617 w 5764124"/>
              <a:gd name="connsiteY160" fmla="*/ 2909095 h 5577650"/>
              <a:gd name="connsiteX161" fmla="*/ 5575635 w 5764124"/>
              <a:gd name="connsiteY161" fmla="*/ 2913460 h 5577650"/>
              <a:gd name="connsiteX162" fmla="*/ 5575635 w 5764124"/>
              <a:gd name="connsiteY162" fmla="*/ 2952751 h 5577650"/>
              <a:gd name="connsiteX163" fmla="*/ 5549600 w 5764124"/>
              <a:gd name="connsiteY163" fmla="*/ 2926557 h 5577650"/>
              <a:gd name="connsiteX164" fmla="*/ 5519225 w 5764124"/>
              <a:gd name="connsiteY164" fmla="*/ 2944020 h 5577650"/>
              <a:gd name="connsiteX165" fmla="*/ 5519225 w 5764124"/>
              <a:gd name="connsiteY165" fmla="*/ 2882901 h 5577650"/>
              <a:gd name="connsiteX166" fmla="*/ 5579974 w 5764124"/>
              <a:gd name="connsiteY166" fmla="*/ 2869804 h 5577650"/>
              <a:gd name="connsiteX167" fmla="*/ 153754 w 5764124"/>
              <a:gd name="connsiteY167" fmla="*/ 2843213 h 5577650"/>
              <a:gd name="connsiteX168" fmla="*/ 158084 w 5764124"/>
              <a:gd name="connsiteY168" fmla="*/ 2847562 h 5577650"/>
              <a:gd name="connsiteX169" fmla="*/ 162414 w 5764124"/>
              <a:gd name="connsiteY169" fmla="*/ 2864955 h 5577650"/>
              <a:gd name="connsiteX170" fmla="*/ 162414 w 5764124"/>
              <a:gd name="connsiteY170" fmla="*/ 2873652 h 5577650"/>
              <a:gd name="connsiteX171" fmla="*/ 184061 w 5764124"/>
              <a:gd name="connsiteY171" fmla="*/ 2921484 h 5577650"/>
              <a:gd name="connsiteX172" fmla="*/ 158084 w 5764124"/>
              <a:gd name="connsiteY172" fmla="*/ 2943226 h 5577650"/>
              <a:gd name="connsiteX173" fmla="*/ 149425 w 5764124"/>
              <a:gd name="connsiteY173" fmla="*/ 2912788 h 5577650"/>
              <a:gd name="connsiteX174" fmla="*/ 149425 w 5764124"/>
              <a:gd name="connsiteY174" fmla="*/ 2921484 h 5577650"/>
              <a:gd name="connsiteX175" fmla="*/ 145095 w 5764124"/>
              <a:gd name="connsiteY175" fmla="*/ 2930181 h 5577650"/>
              <a:gd name="connsiteX176" fmla="*/ 136436 w 5764124"/>
              <a:gd name="connsiteY176" fmla="*/ 2921484 h 5577650"/>
              <a:gd name="connsiteX177" fmla="*/ 145095 w 5764124"/>
              <a:gd name="connsiteY177" fmla="*/ 2895394 h 5577650"/>
              <a:gd name="connsiteX178" fmla="*/ 140766 w 5764124"/>
              <a:gd name="connsiteY178" fmla="*/ 2886697 h 5577650"/>
              <a:gd name="connsiteX179" fmla="*/ 153754 w 5764124"/>
              <a:gd name="connsiteY179" fmla="*/ 2869304 h 5577650"/>
              <a:gd name="connsiteX180" fmla="*/ 153754 w 5764124"/>
              <a:gd name="connsiteY180" fmla="*/ 2851910 h 5577650"/>
              <a:gd name="connsiteX181" fmla="*/ 153754 w 5764124"/>
              <a:gd name="connsiteY181" fmla="*/ 2843213 h 5577650"/>
              <a:gd name="connsiteX182" fmla="*/ 5659349 w 5764124"/>
              <a:gd name="connsiteY182" fmla="*/ 2840038 h 5577650"/>
              <a:gd name="connsiteX183" fmla="*/ 5664112 w 5764124"/>
              <a:gd name="connsiteY183" fmla="*/ 2848611 h 5577650"/>
              <a:gd name="connsiteX184" fmla="*/ 5664112 w 5764124"/>
              <a:gd name="connsiteY184" fmla="*/ 2861470 h 5577650"/>
              <a:gd name="connsiteX185" fmla="*/ 5659349 w 5764124"/>
              <a:gd name="connsiteY185" fmla="*/ 2878615 h 5577650"/>
              <a:gd name="connsiteX186" fmla="*/ 5654587 w 5764124"/>
              <a:gd name="connsiteY186" fmla="*/ 2882901 h 5577650"/>
              <a:gd name="connsiteX187" fmla="*/ 5649824 w 5764124"/>
              <a:gd name="connsiteY187" fmla="*/ 2874329 h 5577650"/>
              <a:gd name="connsiteX188" fmla="*/ 5649824 w 5764124"/>
              <a:gd name="connsiteY188" fmla="*/ 2857183 h 5577650"/>
              <a:gd name="connsiteX189" fmla="*/ 5654587 w 5764124"/>
              <a:gd name="connsiteY189" fmla="*/ 2844325 h 5577650"/>
              <a:gd name="connsiteX190" fmla="*/ 5659349 w 5764124"/>
              <a:gd name="connsiteY190" fmla="*/ 2840038 h 5577650"/>
              <a:gd name="connsiteX191" fmla="*/ 5759891 w 5764124"/>
              <a:gd name="connsiteY191" fmla="*/ 2813050 h 5577650"/>
              <a:gd name="connsiteX192" fmla="*/ 5764124 w 5764124"/>
              <a:gd name="connsiteY192" fmla="*/ 2821828 h 5577650"/>
              <a:gd name="connsiteX193" fmla="*/ 5755657 w 5764124"/>
              <a:gd name="connsiteY193" fmla="*/ 2852551 h 5577650"/>
              <a:gd name="connsiteX194" fmla="*/ 5747191 w 5764124"/>
              <a:gd name="connsiteY194" fmla="*/ 2883274 h 5577650"/>
              <a:gd name="connsiteX195" fmla="*/ 5742957 w 5764124"/>
              <a:gd name="connsiteY195" fmla="*/ 2887663 h 5577650"/>
              <a:gd name="connsiteX196" fmla="*/ 5738724 w 5764124"/>
              <a:gd name="connsiteY196" fmla="*/ 2883274 h 5577650"/>
              <a:gd name="connsiteX197" fmla="*/ 5742957 w 5764124"/>
              <a:gd name="connsiteY197" fmla="*/ 2878885 h 5577650"/>
              <a:gd name="connsiteX198" fmla="*/ 5747191 w 5764124"/>
              <a:gd name="connsiteY198" fmla="*/ 2852551 h 5577650"/>
              <a:gd name="connsiteX199" fmla="*/ 5755657 w 5764124"/>
              <a:gd name="connsiteY199" fmla="*/ 2817439 h 5577650"/>
              <a:gd name="connsiteX200" fmla="*/ 5759891 w 5764124"/>
              <a:gd name="connsiteY200" fmla="*/ 2813050 h 5577650"/>
              <a:gd name="connsiteX201" fmla="*/ 5589499 w 5764124"/>
              <a:gd name="connsiteY201" fmla="*/ 2800086 h 5577650"/>
              <a:gd name="connsiteX202" fmla="*/ 5562285 w 5764124"/>
              <a:gd name="connsiteY202" fmla="*/ 2818078 h 5577650"/>
              <a:gd name="connsiteX203" fmla="*/ 5589499 w 5764124"/>
              <a:gd name="connsiteY203" fmla="*/ 2800086 h 5577650"/>
              <a:gd name="connsiteX204" fmla="*/ 5634247 w 5764124"/>
              <a:gd name="connsiteY204" fmla="*/ 2684206 h 5577650"/>
              <a:gd name="connsiteX205" fmla="*/ 5637521 w 5764124"/>
              <a:gd name="connsiteY205" fmla="*/ 2705101 h 5577650"/>
              <a:gd name="connsiteX206" fmla="*/ 5634247 w 5764124"/>
              <a:gd name="connsiteY206" fmla="*/ 2684206 h 5577650"/>
              <a:gd name="connsiteX207" fmla="*/ 5364867 w 5764124"/>
              <a:gd name="connsiteY207" fmla="*/ 2674938 h 5577650"/>
              <a:gd name="connsiteX208" fmla="*/ 5364867 w 5764124"/>
              <a:gd name="connsiteY208" fmla="*/ 2708805 h 5577650"/>
              <a:gd name="connsiteX209" fmla="*/ 5364867 w 5764124"/>
              <a:gd name="connsiteY209" fmla="*/ 2674938 h 5577650"/>
              <a:gd name="connsiteX210" fmla="*/ 5519648 w 5764124"/>
              <a:gd name="connsiteY210" fmla="*/ 2665730 h 5577650"/>
              <a:gd name="connsiteX211" fmla="*/ 5519648 w 5764124"/>
              <a:gd name="connsiteY211" fmla="*/ 2678113 h 5577650"/>
              <a:gd name="connsiteX212" fmla="*/ 5519648 w 5764124"/>
              <a:gd name="connsiteY212" fmla="*/ 2665730 h 5577650"/>
              <a:gd name="connsiteX213" fmla="*/ 5378361 w 5764124"/>
              <a:gd name="connsiteY213" fmla="*/ 2640013 h 5577650"/>
              <a:gd name="connsiteX214" fmla="*/ 5365661 w 5764124"/>
              <a:gd name="connsiteY214" fmla="*/ 2665413 h 5577650"/>
              <a:gd name="connsiteX215" fmla="*/ 5378361 w 5764124"/>
              <a:gd name="connsiteY215" fmla="*/ 2640013 h 5577650"/>
              <a:gd name="connsiteX216" fmla="*/ 5681574 w 5764124"/>
              <a:gd name="connsiteY216" fmla="*/ 2635250 h 5577650"/>
              <a:gd name="connsiteX217" fmla="*/ 5681574 w 5764124"/>
              <a:gd name="connsiteY217" fmla="*/ 2647950 h 5577650"/>
              <a:gd name="connsiteX218" fmla="*/ 5672049 w 5764124"/>
              <a:gd name="connsiteY218" fmla="*/ 2647950 h 5577650"/>
              <a:gd name="connsiteX219" fmla="*/ 5672049 w 5764124"/>
              <a:gd name="connsiteY219" fmla="*/ 2640013 h 5577650"/>
              <a:gd name="connsiteX220" fmla="*/ 5641886 w 5764124"/>
              <a:gd name="connsiteY220" fmla="*/ 2627313 h 5577650"/>
              <a:gd name="connsiteX221" fmla="*/ 5641886 w 5764124"/>
              <a:gd name="connsiteY221" fmla="*/ 2631679 h 5577650"/>
              <a:gd name="connsiteX222" fmla="*/ 5641886 w 5764124"/>
              <a:gd name="connsiteY222" fmla="*/ 2636044 h 5577650"/>
              <a:gd name="connsiteX223" fmla="*/ 5641886 w 5764124"/>
              <a:gd name="connsiteY223" fmla="*/ 2657873 h 5577650"/>
              <a:gd name="connsiteX224" fmla="*/ 5637124 w 5764124"/>
              <a:gd name="connsiteY224" fmla="*/ 2662238 h 5577650"/>
              <a:gd name="connsiteX225" fmla="*/ 5632361 w 5764124"/>
              <a:gd name="connsiteY225" fmla="*/ 2657873 h 5577650"/>
              <a:gd name="connsiteX226" fmla="*/ 5637124 w 5764124"/>
              <a:gd name="connsiteY226" fmla="*/ 2631679 h 5577650"/>
              <a:gd name="connsiteX227" fmla="*/ 5641886 w 5764124"/>
              <a:gd name="connsiteY227" fmla="*/ 2627313 h 5577650"/>
              <a:gd name="connsiteX228" fmla="*/ 5597920 w 5764124"/>
              <a:gd name="connsiteY228" fmla="*/ 2605088 h 5577650"/>
              <a:gd name="connsiteX229" fmla="*/ 5611172 w 5764124"/>
              <a:gd name="connsiteY229" fmla="*/ 2665702 h 5577650"/>
              <a:gd name="connsiteX230" fmla="*/ 5571415 w 5764124"/>
              <a:gd name="connsiteY230" fmla="*/ 2747963 h 5577650"/>
              <a:gd name="connsiteX231" fmla="*/ 5558163 w 5764124"/>
              <a:gd name="connsiteY231" fmla="*/ 2678691 h 5577650"/>
              <a:gd name="connsiteX232" fmla="*/ 5531659 w 5764124"/>
              <a:gd name="connsiteY232" fmla="*/ 2691679 h 5577650"/>
              <a:gd name="connsiteX233" fmla="*/ 5536076 w 5764124"/>
              <a:gd name="connsiteY233" fmla="*/ 2648384 h 5577650"/>
              <a:gd name="connsiteX234" fmla="*/ 5597920 w 5764124"/>
              <a:gd name="connsiteY234" fmla="*/ 2605088 h 5577650"/>
              <a:gd name="connsiteX235" fmla="*/ 5523353 w 5764124"/>
              <a:gd name="connsiteY235" fmla="*/ 2600325 h 5577650"/>
              <a:gd name="connsiteX236" fmla="*/ 5518855 w 5764124"/>
              <a:gd name="connsiteY236" fmla="*/ 2635603 h 5577650"/>
              <a:gd name="connsiteX237" fmla="*/ 5523353 w 5764124"/>
              <a:gd name="connsiteY237" fmla="*/ 2600325 h 5577650"/>
              <a:gd name="connsiteX238" fmla="*/ 5518696 w 5764124"/>
              <a:gd name="connsiteY238" fmla="*/ 2579688 h 5577650"/>
              <a:gd name="connsiteX239" fmla="*/ 5527586 w 5764124"/>
              <a:gd name="connsiteY239" fmla="*/ 2596622 h 5577650"/>
              <a:gd name="connsiteX240" fmla="*/ 5509806 w 5764124"/>
              <a:gd name="connsiteY240" fmla="*/ 2605088 h 5577650"/>
              <a:gd name="connsiteX241" fmla="*/ 5518696 w 5764124"/>
              <a:gd name="connsiteY241" fmla="*/ 2579688 h 5577650"/>
              <a:gd name="connsiteX242" fmla="*/ 5391696 w 5764124"/>
              <a:gd name="connsiteY242" fmla="*/ 2544309 h 5577650"/>
              <a:gd name="connsiteX243" fmla="*/ 5387251 w 5764124"/>
              <a:gd name="connsiteY243" fmla="*/ 2565854 h 5577650"/>
              <a:gd name="connsiteX244" fmla="*/ 5391696 w 5764124"/>
              <a:gd name="connsiteY244" fmla="*/ 2544309 h 5577650"/>
              <a:gd name="connsiteX245" fmla="*/ 5619661 w 5764124"/>
              <a:gd name="connsiteY245" fmla="*/ 2435225 h 5577650"/>
              <a:gd name="connsiteX246" fmla="*/ 5628128 w 5764124"/>
              <a:gd name="connsiteY246" fmla="*/ 2465388 h 5577650"/>
              <a:gd name="connsiteX247" fmla="*/ 5619661 w 5764124"/>
              <a:gd name="connsiteY247" fmla="*/ 2435225 h 5577650"/>
              <a:gd name="connsiteX248" fmla="*/ 5676811 w 5764124"/>
              <a:gd name="connsiteY248" fmla="*/ 2432050 h 5577650"/>
              <a:gd name="connsiteX249" fmla="*/ 5686336 w 5764124"/>
              <a:gd name="connsiteY249" fmla="*/ 2440668 h 5577650"/>
              <a:gd name="connsiteX250" fmla="*/ 5686336 w 5764124"/>
              <a:gd name="connsiteY250" fmla="*/ 2488067 h 5577650"/>
              <a:gd name="connsiteX251" fmla="*/ 5681574 w 5764124"/>
              <a:gd name="connsiteY251" fmla="*/ 2513920 h 5577650"/>
              <a:gd name="connsiteX252" fmla="*/ 5676811 w 5764124"/>
              <a:gd name="connsiteY252" fmla="*/ 2522538 h 5577650"/>
              <a:gd name="connsiteX253" fmla="*/ 5667286 w 5764124"/>
              <a:gd name="connsiteY253" fmla="*/ 2513920 h 5577650"/>
              <a:gd name="connsiteX254" fmla="*/ 5667286 w 5764124"/>
              <a:gd name="connsiteY254" fmla="*/ 2483758 h 5577650"/>
              <a:gd name="connsiteX255" fmla="*/ 5667286 w 5764124"/>
              <a:gd name="connsiteY255" fmla="*/ 2444977 h 5577650"/>
              <a:gd name="connsiteX256" fmla="*/ 5676811 w 5764124"/>
              <a:gd name="connsiteY256" fmla="*/ 2432050 h 5577650"/>
              <a:gd name="connsiteX257" fmla="*/ 5641887 w 5764124"/>
              <a:gd name="connsiteY257" fmla="*/ 2431098 h 5577650"/>
              <a:gd name="connsiteX258" fmla="*/ 5641887 w 5764124"/>
              <a:gd name="connsiteY258" fmla="*/ 2461102 h 5577650"/>
              <a:gd name="connsiteX259" fmla="*/ 5641887 w 5764124"/>
              <a:gd name="connsiteY259" fmla="*/ 2431098 h 5577650"/>
              <a:gd name="connsiteX260" fmla="*/ 5540966 w 5764124"/>
              <a:gd name="connsiteY260" fmla="*/ 2409825 h 5577650"/>
              <a:gd name="connsiteX261" fmla="*/ 5536657 w 5764124"/>
              <a:gd name="connsiteY261" fmla="*/ 2492375 h 5577650"/>
              <a:gd name="connsiteX262" fmla="*/ 5532348 w 5764124"/>
              <a:gd name="connsiteY262" fmla="*/ 2474996 h 5577650"/>
              <a:gd name="connsiteX263" fmla="*/ 5523731 w 5764124"/>
              <a:gd name="connsiteY263" fmla="*/ 2470652 h 5577650"/>
              <a:gd name="connsiteX264" fmla="*/ 5540966 w 5764124"/>
              <a:gd name="connsiteY264" fmla="*/ 2409825 h 5577650"/>
              <a:gd name="connsiteX265" fmla="*/ 5536582 w 5764124"/>
              <a:gd name="connsiteY265" fmla="*/ 2374900 h 5577650"/>
              <a:gd name="connsiteX266" fmla="*/ 5550076 w 5764124"/>
              <a:gd name="connsiteY266" fmla="*/ 2379209 h 5577650"/>
              <a:gd name="connsiteX267" fmla="*/ 5541080 w 5764124"/>
              <a:gd name="connsiteY267" fmla="*/ 2405063 h 5577650"/>
              <a:gd name="connsiteX268" fmla="*/ 5536582 w 5764124"/>
              <a:gd name="connsiteY268" fmla="*/ 2374900 h 5577650"/>
              <a:gd name="connsiteX269" fmla="*/ 5461705 w 5764124"/>
              <a:gd name="connsiteY269" fmla="*/ 2327275 h 5577650"/>
              <a:gd name="connsiteX270" fmla="*/ 5457207 w 5764124"/>
              <a:gd name="connsiteY270" fmla="*/ 2362553 h 5577650"/>
              <a:gd name="connsiteX271" fmla="*/ 5448211 w 5764124"/>
              <a:gd name="connsiteY271" fmla="*/ 2336095 h 5577650"/>
              <a:gd name="connsiteX272" fmla="*/ 5461705 w 5764124"/>
              <a:gd name="connsiteY272" fmla="*/ 2327275 h 5577650"/>
              <a:gd name="connsiteX273" fmla="*/ 5430749 w 5764124"/>
              <a:gd name="connsiteY273" fmla="*/ 2252663 h 5577650"/>
              <a:gd name="connsiteX274" fmla="*/ 5435512 w 5764124"/>
              <a:gd name="connsiteY274" fmla="*/ 2257029 h 5577650"/>
              <a:gd name="connsiteX275" fmla="*/ 5440274 w 5764124"/>
              <a:gd name="connsiteY275" fmla="*/ 2257029 h 5577650"/>
              <a:gd name="connsiteX276" fmla="*/ 5445037 w 5764124"/>
              <a:gd name="connsiteY276" fmla="*/ 2265760 h 5577650"/>
              <a:gd name="connsiteX277" fmla="*/ 5445037 w 5764124"/>
              <a:gd name="connsiteY277" fmla="*/ 2270126 h 5577650"/>
              <a:gd name="connsiteX278" fmla="*/ 5440274 w 5764124"/>
              <a:gd name="connsiteY278" fmla="*/ 2270126 h 5577650"/>
              <a:gd name="connsiteX279" fmla="*/ 5435512 w 5764124"/>
              <a:gd name="connsiteY279" fmla="*/ 2261395 h 5577650"/>
              <a:gd name="connsiteX280" fmla="*/ 5430749 w 5764124"/>
              <a:gd name="connsiteY280" fmla="*/ 2261395 h 5577650"/>
              <a:gd name="connsiteX281" fmla="*/ 5430749 w 5764124"/>
              <a:gd name="connsiteY281" fmla="*/ 2257029 h 5577650"/>
              <a:gd name="connsiteX282" fmla="*/ 5430749 w 5764124"/>
              <a:gd name="connsiteY282" fmla="*/ 2252663 h 5577650"/>
              <a:gd name="connsiteX283" fmla="*/ 5646437 w 5764124"/>
              <a:gd name="connsiteY283" fmla="*/ 2209404 h 5577650"/>
              <a:gd name="connsiteX284" fmla="*/ 5655221 w 5764124"/>
              <a:gd name="connsiteY284" fmla="*/ 2209404 h 5577650"/>
              <a:gd name="connsiteX285" fmla="*/ 5664006 w 5764124"/>
              <a:gd name="connsiteY285" fmla="*/ 2261791 h 5577650"/>
              <a:gd name="connsiteX286" fmla="*/ 5668398 w 5764124"/>
              <a:gd name="connsiteY286" fmla="*/ 2305448 h 5577650"/>
              <a:gd name="connsiteX287" fmla="*/ 5672790 w 5764124"/>
              <a:gd name="connsiteY287" fmla="*/ 2366566 h 5577650"/>
              <a:gd name="connsiteX288" fmla="*/ 5646437 w 5764124"/>
              <a:gd name="connsiteY288" fmla="*/ 2353469 h 5577650"/>
              <a:gd name="connsiteX289" fmla="*/ 5637653 w 5764124"/>
              <a:gd name="connsiteY289" fmla="*/ 2414588 h 5577650"/>
              <a:gd name="connsiteX290" fmla="*/ 5611300 w 5764124"/>
              <a:gd name="connsiteY290" fmla="*/ 2366566 h 5577650"/>
              <a:gd name="connsiteX291" fmla="*/ 5571772 w 5764124"/>
              <a:gd name="connsiteY291" fmla="*/ 2344738 h 5577650"/>
              <a:gd name="connsiteX292" fmla="*/ 5562987 w 5764124"/>
              <a:gd name="connsiteY292" fmla="*/ 2248694 h 5577650"/>
              <a:gd name="connsiteX293" fmla="*/ 5593732 w 5764124"/>
              <a:gd name="connsiteY293" fmla="*/ 2239963 h 5577650"/>
              <a:gd name="connsiteX294" fmla="*/ 5620085 w 5764124"/>
              <a:gd name="connsiteY294" fmla="*/ 2248694 h 5577650"/>
              <a:gd name="connsiteX295" fmla="*/ 5642045 w 5764124"/>
              <a:gd name="connsiteY295" fmla="*/ 2283619 h 5577650"/>
              <a:gd name="connsiteX296" fmla="*/ 5646437 w 5764124"/>
              <a:gd name="connsiteY296" fmla="*/ 2318544 h 5577650"/>
              <a:gd name="connsiteX297" fmla="*/ 5659614 w 5764124"/>
              <a:gd name="connsiteY297" fmla="*/ 2309813 h 5577650"/>
              <a:gd name="connsiteX298" fmla="*/ 5655221 w 5764124"/>
              <a:gd name="connsiteY298" fmla="*/ 2296716 h 5577650"/>
              <a:gd name="connsiteX299" fmla="*/ 5655221 w 5764124"/>
              <a:gd name="connsiteY299" fmla="*/ 2261791 h 5577650"/>
              <a:gd name="connsiteX300" fmla="*/ 5646437 w 5764124"/>
              <a:gd name="connsiteY300" fmla="*/ 2218135 h 5577650"/>
              <a:gd name="connsiteX301" fmla="*/ 5646437 w 5764124"/>
              <a:gd name="connsiteY301" fmla="*/ 2209404 h 5577650"/>
              <a:gd name="connsiteX302" fmla="*/ 5567670 w 5764124"/>
              <a:gd name="connsiteY302" fmla="*/ 2161743 h 5577650"/>
              <a:gd name="connsiteX303" fmla="*/ 5572036 w 5764124"/>
              <a:gd name="connsiteY303" fmla="*/ 2205038 h 5577650"/>
              <a:gd name="connsiteX304" fmla="*/ 5550208 w 5764124"/>
              <a:gd name="connsiteY304" fmla="*/ 2205038 h 5577650"/>
              <a:gd name="connsiteX305" fmla="*/ 5537111 w 5764124"/>
              <a:gd name="connsiteY305" fmla="*/ 2166072 h 5577650"/>
              <a:gd name="connsiteX306" fmla="*/ 5567670 w 5764124"/>
              <a:gd name="connsiteY306" fmla="*/ 2161743 h 5577650"/>
              <a:gd name="connsiteX307" fmla="*/ 5514251 w 5764124"/>
              <a:gd name="connsiteY307" fmla="*/ 2109788 h 5577650"/>
              <a:gd name="connsiteX308" fmla="*/ 5518538 w 5764124"/>
              <a:gd name="connsiteY308" fmla="*/ 2157359 h 5577650"/>
              <a:gd name="connsiteX309" fmla="*/ 5497106 w 5764124"/>
              <a:gd name="connsiteY309" fmla="*/ 2161683 h 5577650"/>
              <a:gd name="connsiteX310" fmla="*/ 5505679 w 5764124"/>
              <a:gd name="connsiteY310" fmla="*/ 2187631 h 5577650"/>
              <a:gd name="connsiteX311" fmla="*/ 5501392 w 5764124"/>
              <a:gd name="connsiteY311" fmla="*/ 2187631 h 5577650"/>
              <a:gd name="connsiteX312" fmla="*/ 5509965 w 5764124"/>
              <a:gd name="connsiteY312" fmla="*/ 2209254 h 5577650"/>
              <a:gd name="connsiteX313" fmla="*/ 5514251 w 5764124"/>
              <a:gd name="connsiteY313" fmla="*/ 2226552 h 5577650"/>
              <a:gd name="connsiteX314" fmla="*/ 5514251 w 5764124"/>
              <a:gd name="connsiteY314" fmla="*/ 2230877 h 5577650"/>
              <a:gd name="connsiteX315" fmla="*/ 5505679 w 5764124"/>
              <a:gd name="connsiteY315" fmla="*/ 2230877 h 5577650"/>
              <a:gd name="connsiteX316" fmla="*/ 5501392 w 5764124"/>
              <a:gd name="connsiteY316" fmla="*/ 2209254 h 5577650"/>
              <a:gd name="connsiteX317" fmla="*/ 5497106 w 5764124"/>
              <a:gd name="connsiteY317" fmla="*/ 2191955 h 5577650"/>
              <a:gd name="connsiteX318" fmla="*/ 5497106 w 5764124"/>
              <a:gd name="connsiteY318" fmla="*/ 2196280 h 5577650"/>
              <a:gd name="connsiteX319" fmla="*/ 5484247 w 5764124"/>
              <a:gd name="connsiteY319" fmla="*/ 2131411 h 5577650"/>
              <a:gd name="connsiteX320" fmla="*/ 5514251 w 5764124"/>
              <a:gd name="connsiteY320" fmla="*/ 2109788 h 5577650"/>
              <a:gd name="connsiteX321" fmla="*/ 5602343 w 5764124"/>
              <a:gd name="connsiteY321" fmla="*/ 2087563 h 5577650"/>
              <a:gd name="connsiteX322" fmla="*/ 5611002 w 5764124"/>
              <a:gd name="connsiteY322" fmla="*/ 2175254 h 5577650"/>
              <a:gd name="connsiteX323" fmla="*/ 5580695 w 5764124"/>
              <a:gd name="connsiteY323" fmla="*/ 2170869 h 5577650"/>
              <a:gd name="connsiteX324" fmla="*/ 5602343 w 5764124"/>
              <a:gd name="connsiteY324" fmla="*/ 2087563 h 5577650"/>
              <a:gd name="connsiteX325" fmla="*/ 5399951 w 5764124"/>
              <a:gd name="connsiteY325" fmla="*/ 2084388 h 5577650"/>
              <a:gd name="connsiteX326" fmla="*/ 5404396 w 5764124"/>
              <a:gd name="connsiteY326" fmla="*/ 2119313 h 5577650"/>
              <a:gd name="connsiteX327" fmla="*/ 5399951 w 5764124"/>
              <a:gd name="connsiteY327" fmla="*/ 2084388 h 5577650"/>
              <a:gd name="connsiteX328" fmla="*/ 5318036 w 5764124"/>
              <a:gd name="connsiteY328" fmla="*/ 2075855 h 5577650"/>
              <a:gd name="connsiteX329" fmla="*/ 5330736 w 5764124"/>
              <a:gd name="connsiteY329" fmla="*/ 2105026 h 5577650"/>
              <a:gd name="connsiteX330" fmla="*/ 5318036 w 5764124"/>
              <a:gd name="connsiteY330" fmla="*/ 2075855 h 5577650"/>
              <a:gd name="connsiteX331" fmla="*/ 5601802 w 5764124"/>
              <a:gd name="connsiteY331" fmla="*/ 1989138 h 5577650"/>
              <a:gd name="connsiteX332" fmla="*/ 5614899 w 5764124"/>
              <a:gd name="connsiteY332" fmla="*/ 2022476 h 5577650"/>
              <a:gd name="connsiteX333" fmla="*/ 5601802 w 5764124"/>
              <a:gd name="connsiteY333" fmla="*/ 1989138 h 5577650"/>
              <a:gd name="connsiteX334" fmla="*/ 5528267 w 5764124"/>
              <a:gd name="connsiteY334" fmla="*/ 1962150 h 5577650"/>
              <a:gd name="connsiteX335" fmla="*/ 5528267 w 5764124"/>
              <a:gd name="connsiteY335" fmla="*/ 1997075 h 5577650"/>
              <a:gd name="connsiteX336" fmla="*/ 5528267 w 5764124"/>
              <a:gd name="connsiteY336" fmla="*/ 1962150 h 5577650"/>
              <a:gd name="connsiteX337" fmla="*/ 5413286 w 5764124"/>
              <a:gd name="connsiteY337" fmla="*/ 1936750 h 5577650"/>
              <a:gd name="connsiteX338" fmla="*/ 5430749 w 5764124"/>
              <a:gd name="connsiteY338" fmla="*/ 1958295 h 5577650"/>
              <a:gd name="connsiteX339" fmla="*/ 5413286 w 5764124"/>
              <a:gd name="connsiteY339" fmla="*/ 1936750 h 5577650"/>
              <a:gd name="connsiteX340" fmla="*/ 5357194 w 5764124"/>
              <a:gd name="connsiteY340" fmla="*/ 1919288 h 5577650"/>
              <a:gd name="connsiteX341" fmla="*/ 5361428 w 5764124"/>
              <a:gd name="connsiteY341" fmla="*/ 1923416 h 5577650"/>
              <a:gd name="connsiteX342" fmla="*/ 5361428 w 5764124"/>
              <a:gd name="connsiteY342" fmla="*/ 1927543 h 5577650"/>
              <a:gd name="connsiteX343" fmla="*/ 5365661 w 5764124"/>
              <a:gd name="connsiteY343" fmla="*/ 1935799 h 5577650"/>
              <a:gd name="connsiteX344" fmla="*/ 5361428 w 5764124"/>
              <a:gd name="connsiteY344" fmla="*/ 1939926 h 5577650"/>
              <a:gd name="connsiteX345" fmla="*/ 5357194 w 5764124"/>
              <a:gd name="connsiteY345" fmla="*/ 1935799 h 5577650"/>
              <a:gd name="connsiteX346" fmla="*/ 5357194 w 5764124"/>
              <a:gd name="connsiteY346" fmla="*/ 1927543 h 5577650"/>
              <a:gd name="connsiteX347" fmla="*/ 5352961 w 5764124"/>
              <a:gd name="connsiteY347" fmla="*/ 1923416 h 5577650"/>
              <a:gd name="connsiteX348" fmla="*/ 5357194 w 5764124"/>
              <a:gd name="connsiteY348" fmla="*/ 1919288 h 5577650"/>
              <a:gd name="connsiteX349" fmla="*/ 5449402 w 5764124"/>
              <a:gd name="connsiteY349" fmla="*/ 1892300 h 5577650"/>
              <a:gd name="connsiteX350" fmla="*/ 5453768 w 5764124"/>
              <a:gd name="connsiteY350" fmla="*/ 1896666 h 5577650"/>
              <a:gd name="connsiteX351" fmla="*/ 5458133 w 5764124"/>
              <a:gd name="connsiteY351" fmla="*/ 1914129 h 5577650"/>
              <a:gd name="connsiteX352" fmla="*/ 5462499 w 5764124"/>
              <a:gd name="connsiteY352" fmla="*/ 1935957 h 5577650"/>
              <a:gd name="connsiteX353" fmla="*/ 5462499 w 5764124"/>
              <a:gd name="connsiteY353" fmla="*/ 1940323 h 5577650"/>
              <a:gd name="connsiteX354" fmla="*/ 5453768 w 5764124"/>
              <a:gd name="connsiteY354" fmla="*/ 1935957 h 5577650"/>
              <a:gd name="connsiteX355" fmla="*/ 5449402 w 5764124"/>
              <a:gd name="connsiteY355" fmla="*/ 1914129 h 5577650"/>
              <a:gd name="connsiteX356" fmla="*/ 5445036 w 5764124"/>
              <a:gd name="connsiteY356" fmla="*/ 1901031 h 5577650"/>
              <a:gd name="connsiteX357" fmla="*/ 5449402 w 5764124"/>
              <a:gd name="connsiteY357" fmla="*/ 1892300 h 5577650"/>
              <a:gd name="connsiteX358" fmla="*/ 5560977 w 5764124"/>
              <a:gd name="connsiteY358" fmla="*/ 1841798 h 5577650"/>
              <a:gd name="connsiteX359" fmla="*/ 5593521 w 5764124"/>
              <a:gd name="connsiteY359" fmla="*/ 1853803 h 5577650"/>
              <a:gd name="connsiteX360" fmla="*/ 5593521 w 5764124"/>
              <a:gd name="connsiteY360" fmla="*/ 1914922 h 5577650"/>
              <a:gd name="connsiteX361" fmla="*/ 5593521 w 5764124"/>
              <a:gd name="connsiteY361" fmla="*/ 1919288 h 5577650"/>
              <a:gd name="connsiteX362" fmla="*/ 5597860 w 5764124"/>
              <a:gd name="connsiteY362" fmla="*/ 1932385 h 5577650"/>
              <a:gd name="connsiteX363" fmla="*/ 5597860 w 5764124"/>
              <a:gd name="connsiteY363" fmla="*/ 1949848 h 5577650"/>
              <a:gd name="connsiteX364" fmla="*/ 5597860 w 5764124"/>
              <a:gd name="connsiteY364" fmla="*/ 1954213 h 5577650"/>
              <a:gd name="connsiteX365" fmla="*/ 5593521 w 5764124"/>
              <a:gd name="connsiteY365" fmla="*/ 1949848 h 5577650"/>
              <a:gd name="connsiteX366" fmla="*/ 5593521 w 5764124"/>
              <a:gd name="connsiteY366" fmla="*/ 1945482 h 5577650"/>
              <a:gd name="connsiteX367" fmla="*/ 5589181 w 5764124"/>
              <a:gd name="connsiteY367" fmla="*/ 1932385 h 5577650"/>
              <a:gd name="connsiteX368" fmla="*/ 5589181 w 5764124"/>
              <a:gd name="connsiteY368" fmla="*/ 1919288 h 5577650"/>
              <a:gd name="connsiteX369" fmla="*/ 5576164 w 5764124"/>
              <a:gd name="connsiteY369" fmla="*/ 1923654 h 5577650"/>
              <a:gd name="connsiteX370" fmla="*/ 5558807 w 5764124"/>
              <a:gd name="connsiteY370" fmla="*/ 1888728 h 5577650"/>
              <a:gd name="connsiteX371" fmla="*/ 5554468 w 5764124"/>
              <a:gd name="connsiteY371" fmla="*/ 1888728 h 5577650"/>
              <a:gd name="connsiteX372" fmla="*/ 5554468 w 5764124"/>
              <a:gd name="connsiteY372" fmla="*/ 1897460 h 5577650"/>
              <a:gd name="connsiteX373" fmla="*/ 5550129 w 5764124"/>
              <a:gd name="connsiteY373" fmla="*/ 1910557 h 5577650"/>
              <a:gd name="connsiteX374" fmla="*/ 5541450 w 5764124"/>
              <a:gd name="connsiteY374" fmla="*/ 1901825 h 5577650"/>
              <a:gd name="connsiteX375" fmla="*/ 5541450 w 5764124"/>
              <a:gd name="connsiteY375" fmla="*/ 1875632 h 5577650"/>
              <a:gd name="connsiteX376" fmla="*/ 5560977 w 5764124"/>
              <a:gd name="connsiteY376" fmla="*/ 1841798 h 5577650"/>
              <a:gd name="connsiteX377" fmla="*/ 5306584 w 5764124"/>
              <a:gd name="connsiteY377" fmla="*/ 1787068 h 5577650"/>
              <a:gd name="connsiteX378" fmla="*/ 5308738 w 5764124"/>
              <a:gd name="connsiteY378" fmla="*/ 1788699 h 5577650"/>
              <a:gd name="connsiteX379" fmla="*/ 5317356 w 5764124"/>
              <a:gd name="connsiteY379" fmla="*/ 1810440 h 5577650"/>
              <a:gd name="connsiteX380" fmla="*/ 5325974 w 5764124"/>
              <a:gd name="connsiteY380" fmla="*/ 1827834 h 5577650"/>
              <a:gd name="connsiteX381" fmla="*/ 5347518 w 5764124"/>
              <a:gd name="connsiteY381" fmla="*/ 1836531 h 5577650"/>
              <a:gd name="connsiteX382" fmla="*/ 5347518 w 5764124"/>
              <a:gd name="connsiteY382" fmla="*/ 1880015 h 5577650"/>
              <a:gd name="connsiteX383" fmla="*/ 5317356 w 5764124"/>
              <a:gd name="connsiteY383" fmla="*/ 1884363 h 5577650"/>
              <a:gd name="connsiteX384" fmla="*/ 5295811 w 5764124"/>
              <a:gd name="connsiteY384" fmla="*/ 1827834 h 5577650"/>
              <a:gd name="connsiteX385" fmla="*/ 5317356 w 5764124"/>
              <a:gd name="connsiteY385" fmla="*/ 1836531 h 5577650"/>
              <a:gd name="connsiteX386" fmla="*/ 5321665 w 5764124"/>
              <a:gd name="connsiteY386" fmla="*/ 1836531 h 5577650"/>
              <a:gd name="connsiteX387" fmla="*/ 5313047 w 5764124"/>
              <a:gd name="connsiteY387" fmla="*/ 1827834 h 5577650"/>
              <a:gd name="connsiteX388" fmla="*/ 5308738 w 5764124"/>
              <a:gd name="connsiteY388" fmla="*/ 1810440 h 5577650"/>
              <a:gd name="connsiteX389" fmla="*/ 5300120 w 5764124"/>
              <a:gd name="connsiteY389" fmla="*/ 1797395 h 5577650"/>
              <a:gd name="connsiteX390" fmla="*/ 5304429 w 5764124"/>
              <a:gd name="connsiteY390" fmla="*/ 1788699 h 5577650"/>
              <a:gd name="connsiteX391" fmla="*/ 5306584 w 5764124"/>
              <a:gd name="connsiteY391" fmla="*/ 1787068 h 5577650"/>
              <a:gd name="connsiteX392" fmla="*/ 5410111 w 5764124"/>
              <a:gd name="connsiteY392" fmla="*/ 1766888 h 5577650"/>
              <a:gd name="connsiteX393" fmla="*/ 5414239 w 5764124"/>
              <a:gd name="connsiteY393" fmla="*/ 1766888 h 5577650"/>
              <a:gd name="connsiteX394" fmla="*/ 5418366 w 5764124"/>
              <a:gd name="connsiteY394" fmla="*/ 1775567 h 5577650"/>
              <a:gd name="connsiteX395" fmla="*/ 5414239 w 5764124"/>
              <a:gd name="connsiteY395" fmla="*/ 1775567 h 5577650"/>
              <a:gd name="connsiteX396" fmla="*/ 5418366 w 5764124"/>
              <a:gd name="connsiteY396" fmla="*/ 1788584 h 5577650"/>
              <a:gd name="connsiteX397" fmla="*/ 5430749 w 5764124"/>
              <a:gd name="connsiteY397" fmla="*/ 1823298 h 5577650"/>
              <a:gd name="connsiteX398" fmla="*/ 5430749 w 5764124"/>
              <a:gd name="connsiteY398" fmla="*/ 1831976 h 5577650"/>
              <a:gd name="connsiteX399" fmla="*/ 5426621 w 5764124"/>
              <a:gd name="connsiteY399" fmla="*/ 1827637 h 5577650"/>
              <a:gd name="connsiteX400" fmla="*/ 5422494 w 5764124"/>
              <a:gd name="connsiteY400" fmla="*/ 1818959 h 5577650"/>
              <a:gd name="connsiteX401" fmla="*/ 5414239 w 5764124"/>
              <a:gd name="connsiteY401" fmla="*/ 1788584 h 5577650"/>
              <a:gd name="connsiteX402" fmla="*/ 5410111 w 5764124"/>
              <a:gd name="connsiteY402" fmla="*/ 1775567 h 5577650"/>
              <a:gd name="connsiteX403" fmla="*/ 5410111 w 5764124"/>
              <a:gd name="connsiteY403" fmla="*/ 1771227 h 5577650"/>
              <a:gd name="connsiteX404" fmla="*/ 5410111 w 5764124"/>
              <a:gd name="connsiteY404" fmla="*/ 1766888 h 5577650"/>
              <a:gd name="connsiteX405" fmla="*/ 5330736 w 5764124"/>
              <a:gd name="connsiteY405" fmla="*/ 1758950 h 5577650"/>
              <a:gd name="connsiteX406" fmla="*/ 5330736 w 5764124"/>
              <a:gd name="connsiteY406" fmla="*/ 1784350 h 5577650"/>
              <a:gd name="connsiteX407" fmla="*/ 5330736 w 5764124"/>
              <a:gd name="connsiteY407" fmla="*/ 1758950 h 5577650"/>
              <a:gd name="connsiteX408" fmla="*/ 5212627 w 5764124"/>
              <a:gd name="connsiteY408" fmla="*/ 1714500 h 5577650"/>
              <a:gd name="connsiteX409" fmla="*/ 5216754 w 5764124"/>
              <a:gd name="connsiteY409" fmla="*/ 1744663 h 5577650"/>
              <a:gd name="connsiteX410" fmla="*/ 5212627 w 5764124"/>
              <a:gd name="connsiteY410" fmla="*/ 1714500 h 5577650"/>
              <a:gd name="connsiteX411" fmla="*/ 5492344 w 5764124"/>
              <a:gd name="connsiteY411" fmla="*/ 1697038 h 5577650"/>
              <a:gd name="connsiteX412" fmla="*/ 5501234 w 5764124"/>
              <a:gd name="connsiteY412" fmla="*/ 1701483 h 5577650"/>
              <a:gd name="connsiteX413" fmla="*/ 5505679 w 5764124"/>
              <a:gd name="connsiteY413" fmla="*/ 1710373 h 5577650"/>
              <a:gd name="connsiteX414" fmla="*/ 5510124 w 5764124"/>
              <a:gd name="connsiteY414" fmla="*/ 1728153 h 5577650"/>
              <a:gd name="connsiteX415" fmla="*/ 5505679 w 5764124"/>
              <a:gd name="connsiteY415" fmla="*/ 1737043 h 5577650"/>
              <a:gd name="connsiteX416" fmla="*/ 5496789 w 5764124"/>
              <a:gd name="connsiteY416" fmla="*/ 1732598 h 5577650"/>
              <a:gd name="connsiteX417" fmla="*/ 5492344 w 5764124"/>
              <a:gd name="connsiteY417" fmla="*/ 1714818 h 5577650"/>
              <a:gd name="connsiteX418" fmla="*/ 5487899 w 5764124"/>
              <a:gd name="connsiteY418" fmla="*/ 1705928 h 5577650"/>
              <a:gd name="connsiteX419" fmla="*/ 5492344 w 5764124"/>
              <a:gd name="connsiteY419" fmla="*/ 1697038 h 5577650"/>
              <a:gd name="connsiteX420" fmla="*/ 5308511 w 5764124"/>
              <a:gd name="connsiteY420" fmla="*/ 1644650 h 5577650"/>
              <a:gd name="connsiteX421" fmla="*/ 5344071 w 5764124"/>
              <a:gd name="connsiteY421" fmla="*/ 1718866 h 5577650"/>
              <a:gd name="connsiteX422" fmla="*/ 5339626 w 5764124"/>
              <a:gd name="connsiteY422" fmla="*/ 1718866 h 5577650"/>
              <a:gd name="connsiteX423" fmla="*/ 5348516 w 5764124"/>
              <a:gd name="connsiteY423" fmla="*/ 1731963 h 5577650"/>
              <a:gd name="connsiteX424" fmla="*/ 5352961 w 5764124"/>
              <a:gd name="connsiteY424" fmla="*/ 1740694 h 5577650"/>
              <a:gd name="connsiteX425" fmla="*/ 5348516 w 5764124"/>
              <a:gd name="connsiteY425" fmla="*/ 1749425 h 5577650"/>
              <a:gd name="connsiteX426" fmla="*/ 5344071 w 5764124"/>
              <a:gd name="connsiteY426" fmla="*/ 1745060 h 5577650"/>
              <a:gd name="connsiteX427" fmla="*/ 5339626 w 5764124"/>
              <a:gd name="connsiteY427" fmla="*/ 1736328 h 5577650"/>
              <a:gd name="connsiteX428" fmla="*/ 5335181 w 5764124"/>
              <a:gd name="connsiteY428" fmla="*/ 1723231 h 5577650"/>
              <a:gd name="connsiteX429" fmla="*/ 5286286 w 5764124"/>
              <a:gd name="connsiteY429" fmla="*/ 1675210 h 5577650"/>
              <a:gd name="connsiteX430" fmla="*/ 5308511 w 5764124"/>
              <a:gd name="connsiteY430" fmla="*/ 1644650 h 5577650"/>
              <a:gd name="connsiteX431" fmla="*/ 5174565 w 5764124"/>
              <a:gd name="connsiteY431" fmla="*/ 1612371 h 5577650"/>
              <a:gd name="connsiteX432" fmla="*/ 5189845 w 5764124"/>
              <a:gd name="connsiteY432" fmla="*/ 1619250 h 5577650"/>
              <a:gd name="connsiteX433" fmla="*/ 5176748 w 5764124"/>
              <a:gd name="connsiteY433" fmla="*/ 1644650 h 5577650"/>
              <a:gd name="connsiteX434" fmla="*/ 5159286 w 5764124"/>
              <a:gd name="connsiteY434" fmla="*/ 1615017 h 5577650"/>
              <a:gd name="connsiteX435" fmla="*/ 5174565 w 5764124"/>
              <a:gd name="connsiteY435" fmla="*/ 1612371 h 5577650"/>
              <a:gd name="connsiteX436" fmla="*/ 314063 w 5764124"/>
              <a:gd name="connsiteY436" fmla="*/ 1590958 h 5577650"/>
              <a:gd name="connsiteX437" fmla="*/ 323926 w 5764124"/>
              <a:gd name="connsiteY437" fmla="*/ 1610502 h 5577650"/>
              <a:gd name="connsiteX438" fmla="*/ 306391 w 5764124"/>
              <a:gd name="connsiteY438" fmla="*/ 1601816 h 5577650"/>
              <a:gd name="connsiteX439" fmla="*/ 314063 w 5764124"/>
              <a:gd name="connsiteY439" fmla="*/ 1590958 h 5577650"/>
              <a:gd name="connsiteX440" fmla="*/ 363449 w 5764124"/>
              <a:gd name="connsiteY440" fmla="*/ 1589088 h 5577650"/>
              <a:gd name="connsiteX441" fmla="*/ 363449 w 5764124"/>
              <a:gd name="connsiteY441" fmla="*/ 1593321 h 5577650"/>
              <a:gd name="connsiteX442" fmla="*/ 363449 w 5764124"/>
              <a:gd name="connsiteY442" fmla="*/ 1606021 h 5577650"/>
              <a:gd name="connsiteX443" fmla="*/ 363449 w 5764124"/>
              <a:gd name="connsiteY443" fmla="*/ 1610255 h 5577650"/>
              <a:gd name="connsiteX444" fmla="*/ 359480 w 5764124"/>
              <a:gd name="connsiteY444" fmla="*/ 1614488 h 5577650"/>
              <a:gd name="connsiteX445" fmla="*/ 355511 w 5764124"/>
              <a:gd name="connsiteY445" fmla="*/ 1610255 h 5577650"/>
              <a:gd name="connsiteX446" fmla="*/ 355511 w 5764124"/>
              <a:gd name="connsiteY446" fmla="*/ 1606021 h 5577650"/>
              <a:gd name="connsiteX447" fmla="*/ 359480 w 5764124"/>
              <a:gd name="connsiteY447" fmla="*/ 1593321 h 5577650"/>
              <a:gd name="connsiteX448" fmla="*/ 363449 w 5764124"/>
              <a:gd name="connsiteY448" fmla="*/ 1589088 h 5577650"/>
              <a:gd name="connsiteX449" fmla="*/ 5251362 w 5764124"/>
              <a:gd name="connsiteY449" fmla="*/ 1541463 h 5577650"/>
              <a:gd name="connsiteX450" fmla="*/ 5260887 w 5764124"/>
              <a:gd name="connsiteY450" fmla="*/ 1549401 h 5577650"/>
              <a:gd name="connsiteX451" fmla="*/ 5251362 w 5764124"/>
              <a:gd name="connsiteY451" fmla="*/ 1554163 h 5577650"/>
              <a:gd name="connsiteX452" fmla="*/ 5243424 w 5764124"/>
              <a:gd name="connsiteY452" fmla="*/ 1546226 h 5577650"/>
              <a:gd name="connsiteX453" fmla="*/ 5106899 w 5764124"/>
              <a:gd name="connsiteY453" fmla="*/ 1501775 h 5577650"/>
              <a:gd name="connsiteX454" fmla="*/ 5106899 w 5764124"/>
              <a:gd name="connsiteY454" fmla="*/ 1528763 h 5577650"/>
              <a:gd name="connsiteX455" fmla="*/ 5106899 w 5764124"/>
              <a:gd name="connsiteY455" fmla="*/ 1501775 h 5577650"/>
              <a:gd name="connsiteX456" fmla="*/ 5138014 w 5764124"/>
              <a:gd name="connsiteY456" fmla="*/ 1471348 h 5577650"/>
              <a:gd name="connsiteX457" fmla="*/ 5146269 w 5764124"/>
              <a:gd name="connsiteY457" fmla="*/ 1471348 h 5577650"/>
              <a:gd name="connsiteX458" fmla="*/ 5150396 w 5764124"/>
              <a:gd name="connsiteY458" fmla="*/ 1484842 h 5577650"/>
              <a:gd name="connsiteX459" fmla="*/ 5150396 w 5764124"/>
              <a:gd name="connsiteY459" fmla="*/ 1489340 h 5577650"/>
              <a:gd name="connsiteX460" fmla="*/ 5142141 w 5764124"/>
              <a:gd name="connsiteY460" fmla="*/ 1489340 h 5577650"/>
              <a:gd name="connsiteX461" fmla="*/ 5138014 w 5764124"/>
              <a:gd name="connsiteY461" fmla="*/ 1475846 h 5577650"/>
              <a:gd name="connsiteX462" fmla="*/ 5138014 w 5764124"/>
              <a:gd name="connsiteY462" fmla="*/ 1471348 h 5577650"/>
              <a:gd name="connsiteX463" fmla="*/ 5318036 w 5764124"/>
              <a:gd name="connsiteY463" fmla="*/ 1463222 h 5577650"/>
              <a:gd name="connsiteX464" fmla="*/ 5330736 w 5764124"/>
              <a:gd name="connsiteY464" fmla="*/ 1489076 h 5577650"/>
              <a:gd name="connsiteX465" fmla="*/ 5318036 w 5764124"/>
              <a:gd name="connsiteY465" fmla="*/ 1463222 h 5577650"/>
              <a:gd name="connsiteX466" fmla="*/ 5290731 w 5764124"/>
              <a:gd name="connsiteY466" fmla="*/ 1411288 h 5577650"/>
              <a:gd name="connsiteX467" fmla="*/ 5295176 w 5764124"/>
              <a:gd name="connsiteY467" fmla="*/ 1415654 h 5577650"/>
              <a:gd name="connsiteX468" fmla="*/ 5304066 w 5764124"/>
              <a:gd name="connsiteY468" fmla="*/ 1437482 h 5577650"/>
              <a:gd name="connsiteX469" fmla="*/ 5304066 w 5764124"/>
              <a:gd name="connsiteY469" fmla="*/ 1446213 h 5577650"/>
              <a:gd name="connsiteX470" fmla="*/ 5299621 w 5764124"/>
              <a:gd name="connsiteY470" fmla="*/ 1441848 h 5577650"/>
              <a:gd name="connsiteX471" fmla="*/ 5286286 w 5764124"/>
              <a:gd name="connsiteY471" fmla="*/ 1415654 h 5577650"/>
              <a:gd name="connsiteX472" fmla="*/ 5290731 w 5764124"/>
              <a:gd name="connsiteY472" fmla="*/ 1411288 h 5577650"/>
              <a:gd name="connsiteX473" fmla="*/ 478384 w 5764124"/>
              <a:gd name="connsiteY473" fmla="*/ 1385425 h 5577650"/>
              <a:gd name="connsiteX474" fmla="*/ 487274 w 5764124"/>
              <a:gd name="connsiteY474" fmla="*/ 1385425 h 5577650"/>
              <a:gd name="connsiteX475" fmla="*/ 482829 w 5764124"/>
              <a:gd name="connsiteY475" fmla="*/ 1394024 h 5577650"/>
              <a:gd name="connsiteX476" fmla="*/ 478384 w 5764124"/>
              <a:gd name="connsiteY476" fmla="*/ 1398323 h 5577650"/>
              <a:gd name="connsiteX477" fmla="*/ 442824 w 5764124"/>
              <a:gd name="connsiteY477" fmla="*/ 1484313 h 5577650"/>
              <a:gd name="connsiteX478" fmla="*/ 420599 w 5764124"/>
              <a:gd name="connsiteY478" fmla="*/ 1475714 h 5577650"/>
              <a:gd name="connsiteX479" fmla="*/ 469494 w 5764124"/>
              <a:gd name="connsiteY479" fmla="*/ 1398323 h 5577650"/>
              <a:gd name="connsiteX480" fmla="*/ 478384 w 5764124"/>
              <a:gd name="connsiteY480" fmla="*/ 1385425 h 5577650"/>
              <a:gd name="connsiteX481" fmla="*/ 5123975 w 5764124"/>
              <a:gd name="connsiteY481" fmla="*/ 1358900 h 5577650"/>
              <a:gd name="connsiteX482" fmla="*/ 5132728 w 5764124"/>
              <a:gd name="connsiteY482" fmla="*/ 1363230 h 5577650"/>
              <a:gd name="connsiteX483" fmla="*/ 5176492 w 5764124"/>
              <a:gd name="connsiteY483" fmla="*/ 1419514 h 5577650"/>
              <a:gd name="connsiteX484" fmla="*/ 5202750 w 5764124"/>
              <a:gd name="connsiteY484" fmla="*/ 1432502 h 5577650"/>
              <a:gd name="connsiteX485" fmla="*/ 5207126 w 5764124"/>
              <a:gd name="connsiteY485" fmla="*/ 1441161 h 5577650"/>
              <a:gd name="connsiteX486" fmla="*/ 5211502 w 5764124"/>
              <a:gd name="connsiteY486" fmla="*/ 1436832 h 5577650"/>
              <a:gd name="connsiteX487" fmla="*/ 5220255 w 5764124"/>
              <a:gd name="connsiteY487" fmla="*/ 1402196 h 5577650"/>
              <a:gd name="connsiteX488" fmla="*/ 5220255 w 5764124"/>
              <a:gd name="connsiteY488" fmla="*/ 1358900 h 5577650"/>
              <a:gd name="connsiteX489" fmla="*/ 5259642 w 5764124"/>
              <a:gd name="connsiteY489" fmla="*/ 1419514 h 5577650"/>
              <a:gd name="connsiteX490" fmla="*/ 5281524 w 5764124"/>
              <a:gd name="connsiteY490" fmla="*/ 1475798 h 5577650"/>
              <a:gd name="connsiteX491" fmla="*/ 5268395 w 5764124"/>
              <a:gd name="connsiteY491" fmla="*/ 1501775 h 5577650"/>
              <a:gd name="connsiteX492" fmla="*/ 5224631 w 5764124"/>
              <a:gd name="connsiteY492" fmla="*/ 1449821 h 5577650"/>
              <a:gd name="connsiteX493" fmla="*/ 5220255 w 5764124"/>
              <a:gd name="connsiteY493" fmla="*/ 1449821 h 5577650"/>
              <a:gd name="connsiteX494" fmla="*/ 5215879 w 5764124"/>
              <a:gd name="connsiteY494" fmla="*/ 1458480 h 5577650"/>
              <a:gd name="connsiteX495" fmla="*/ 5211502 w 5764124"/>
              <a:gd name="connsiteY495" fmla="*/ 1458480 h 5577650"/>
              <a:gd name="connsiteX496" fmla="*/ 5193997 w 5764124"/>
              <a:gd name="connsiteY496" fmla="*/ 1445491 h 5577650"/>
              <a:gd name="connsiteX497" fmla="*/ 5185244 w 5764124"/>
              <a:gd name="connsiteY497" fmla="*/ 1436832 h 5577650"/>
              <a:gd name="connsiteX498" fmla="*/ 5189621 w 5764124"/>
              <a:gd name="connsiteY498" fmla="*/ 1449821 h 5577650"/>
              <a:gd name="connsiteX499" fmla="*/ 5185244 w 5764124"/>
              <a:gd name="connsiteY499" fmla="*/ 1462809 h 5577650"/>
              <a:gd name="connsiteX500" fmla="*/ 5180868 w 5764124"/>
              <a:gd name="connsiteY500" fmla="*/ 1458480 h 5577650"/>
              <a:gd name="connsiteX501" fmla="*/ 5176492 w 5764124"/>
              <a:gd name="connsiteY501" fmla="*/ 1454150 h 5577650"/>
              <a:gd name="connsiteX502" fmla="*/ 5172115 w 5764124"/>
              <a:gd name="connsiteY502" fmla="*/ 1432502 h 5577650"/>
              <a:gd name="connsiteX503" fmla="*/ 5132728 w 5764124"/>
              <a:gd name="connsiteY503" fmla="*/ 1389207 h 5577650"/>
              <a:gd name="connsiteX504" fmla="*/ 5119599 w 5764124"/>
              <a:gd name="connsiteY504" fmla="*/ 1367559 h 5577650"/>
              <a:gd name="connsiteX505" fmla="*/ 5123975 w 5764124"/>
              <a:gd name="connsiteY505" fmla="*/ 1358900 h 5577650"/>
              <a:gd name="connsiteX506" fmla="*/ 455524 w 5764124"/>
              <a:gd name="connsiteY506" fmla="*/ 1284288 h 5577650"/>
              <a:gd name="connsiteX507" fmla="*/ 451195 w 5764124"/>
              <a:gd name="connsiteY507" fmla="*/ 1297385 h 5577650"/>
              <a:gd name="connsiteX508" fmla="*/ 438206 w 5764124"/>
              <a:gd name="connsiteY508" fmla="*/ 1323579 h 5577650"/>
              <a:gd name="connsiteX509" fmla="*/ 429547 w 5764124"/>
              <a:gd name="connsiteY509" fmla="*/ 1341041 h 5577650"/>
              <a:gd name="connsiteX510" fmla="*/ 425217 w 5764124"/>
              <a:gd name="connsiteY510" fmla="*/ 1349773 h 5577650"/>
              <a:gd name="connsiteX511" fmla="*/ 412229 w 5764124"/>
              <a:gd name="connsiteY511" fmla="*/ 1354138 h 5577650"/>
              <a:gd name="connsiteX512" fmla="*/ 412229 w 5764124"/>
              <a:gd name="connsiteY512" fmla="*/ 1341041 h 5577650"/>
              <a:gd name="connsiteX513" fmla="*/ 425217 w 5764124"/>
              <a:gd name="connsiteY513" fmla="*/ 1319213 h 5577650"/>
              <a:gd name="connsiteX514" fmla="*/ 442536 w 5764124"/>
              <a:gd name="connsiteY514" fmla="*/ 1288654 h 5577650"/>
              <a:gd name="connsiteX515" fmla="*/ 455524 w 5764124"/>
              <a:gd name="connsiteY515" fmla="*/ 1284288 h 5577650"/>
              <a:gd name="connsiteX516" fmla="*/ 4935449 w 5764124"/>
              <a:gd name="connsiteY516" fmla="*/ 1236663 h 5577650"/>
              <a:gd name="connsiteX517" fmla="*/ 4953441 w 5764124"/>
              <a:gd name="connsiteY517" fmla="*/ 1241029 h 5577650"/>
              <a:gd name="connsiteX518" fmla="*/ 4962437 w 5764124"/>
              <a:gd name="connsiteY518" fmla="*/ 1262857 h 5577650"/>
              <a:gd name="connsiteX519" fmla="*/ 4935449 w 5764124"/>
              <a:gd name="connsiteY519" fmla="*/ 1236663 h 5577650"/>
              <a:gd name="connsiteX520" fmla="*/ 5041811 w 5764124"/>
              <a:gd name="connsiteY520" fmla="*/ 1233488 h 5577650"/>
              <a:gd name="connsiteX521" fmla="*/ 5041811 w 5764124"/>
              <a:gd name="connsiteY521" fmla="*/ 1233488 h 5577650"/>
              <a:gd name="connsiteX522" fmla="*/ 5163454 w 5764124"/>
              <a:gd name="connsiteY522" fmla="*/ 1201738 h 5577650"/>
              <a:gd name="connsiteX523" fmla="*/ 5172384 w 5764124"/>
              <a:gd name="connsiteY523" fmla="*/ 1206140 h 5577650"/>
              <a:gd name="connsiteX524" fmla="*/ 5194708 w 5764124"/>
              <a:gd name="connsiteY524" fmla="*/ 1245755 h 5577650"/>
              <a:gd name="connsiteX525" fmla="*/ 5225962 w 5764124"/>
              <a:gd name="connsiteY525" fmla="*/ 1294174 h 5577650"/>
              <a:gd name="connsiteX526" fmla="*/ 5221497 w 5764124"/>
              <a:gd name="connsiteY526" fmla="*/ 1298576 h 5577650"/>
              <a:gd name="connsiteX527" fmla="*/ 5217032 w 5764124"/>
              <a:gd name="connsiteY527" fmla="*/ 1294174 h 5577650"/>
              <a:gd name="connsiteX528" fmla="*/ 5212567 w 5764124"/>
              <a:gd name="connsiteY528" fmla="*/ 1294174 h 5577650"/>
              <a:gd name="connsiteX529" fmla="*/ 5190243 w 5764124"/>
              <a:gd name="connsiteY529" fmla="*/ 1254559 h 5577650"/>
              <a:gd name="connsiteX530" fmla="*/ 5158989 w 5764124"/>
              <a:gd name="connsiteY530" fmla="*/ 1206140 h 5577650"/>
              <a:gd name="connsiteX531" fmla="*/ 5163454 w 5764124"/>
              <a:gd name="connsiteY531" fmla="*/ 1201738 h 5577650"/>
              <a:gd name="connsiteX532" fmla="*/ 5010061 w 5764124"/>
              <a:gd name="connsiteY532" fmla="*/ 1185333 h 5577650"/>
              <a:gd name="connsiteX533" fmla="*/ 5014824 w 5764124"/>
              <a:gd name="connsiteY533" fmla="*/ 1185333 h 5577650"/>
              <a:gd name="connsiteX534" fmla="*/ 5024349 w 5764124"/>
              <a:gd name="connsiteY534" fmla="*/ 1202267 h 5577650"/>
              <a:gd name="connsiteX535" fmla="*/ 5024349 w 5764124"/>
              <a:gd name="connsiteY535" fmla="*/ 1206500 h 5577650"/>
              <a:gd name="connsiteX536" fmla="*/ 5019586 w 5764124"/>
              <a:gd name="connsiteY536" fmla="*/ 1206500 h 5577650"/>
              <a:gd name="connsiteX537" fmla="*/ 5019586 w 5764124"/>
              <a:gd name="connsiteY537" fmla="*/ 1202267 h 5577650"/>
              <a:gd name="connsiteX538" fmla="*/ 5010061 w 5764124"/>
              <a:gd name="connsiteY538" fmla="*/ 1189567 h 5577650"/>
              <a:gd name="connsiteX539" fmla="*/ 5010061 w 5764124"/>
              <a:gd name="connsiteY539" fmla="*/ 1185333 h 5577650"/>
              <a:gd name="connsiteX540" fmla="*/ 5054194 w 5764124"/>
              <a:gd name="connsiteY540" fmla="*/ 1146175 h 5577650"/>
              <a:gd name="connsiteX541" fmla="*/ 5067529 w 5764124"/>
              <a:gd name="connsiteY541" fmla="*/ 1150408 h 5577650"/>
              <a:gd name="connsiteX542" fmla="*/ 5071974 w 5764124"/>
              <a:gd name="connsiteY542" fmla="*/ 1154642 h 5577650"/>
              <a:gd name="connsiteX543" fmla="*/ 5063084 w 5764124"/>
              <a:gd name="connsiteY543" fmla="*/ 1158875 h 5577650"/>
              <a:gd name="connsiteX544" fmla="*/ 5058639 w 5764124"/>
              <a:gd name="connsiteY544" fmla="*/ 1154642 h 5577650"/>
              <a:gd name="connsiteX545" fmla="*/ 5049749 w 5764124"/>
              <a:gd name="connsiteY545" fmla="*/ 1154642 h 5577650"/>
              <a:gd name="connsiteX546" fmla="*/ 5049749 w 5764124"/>
              <a:gd name="connsiteY546" fmla="*/ 1150408 h 5577650"/>
              <a:gd name="connsiteX547" fmla="*/ 5054194 w 5764124"/>
              <a:gd name="connsiteY547" fmla="*/ 1146175 h 5577650"/>
              <a:gd name="connsiteX548" fmla="*/ 5119599 w 5764124"/>
              <a:gd name="connsiteY548" fmla="*/ 1141413 h 5577650"/>
              <a:gd name="connsiteX549" fmla="*/ 5133887 w 5764124"/>
              <a:gd name="connsiteY549" fmla="*/ 1154748 h 5577650"/>
              <a:gd name="connsiteX550" fmla="*/ 5124362 w 5764124"/>
              <a:gd name="connsiteY550" fmla="*/ 1163638 h 5577650"/>
              <a:gd name="connsiteX551" fmla="*/ 5119599 w 5764124"/>
              <a:gd name="connsiteY551" fmla="*/ 1141413 h 5577650"/>
              <a:gd name="connsiteX552" fmla="*/ 643802 w 5764124"/>
              <a:gd name="connsiteY552" fmla="*/ 1133475 h 5577650"/>
              <a:gd name="connsiteX553" fmla="*/ 648088 w 5764124"/>
              <a:gd name="connsiteY553" fmla="*/ 1142154 h 5577650"/>
              <a:gd name="connsiteX554" fmla="*/ 635229 w 5764124"/>
              <a:gd name="connsiteY554" fmla="*/ 1168189 h 5577650"/>
              <a:gd name="connsiteX555" fmla="*/ 622370 w 5764124"/>
              <a:gd name="connsiteY555" fmla="*/ 1189885 h 5577650"/>
              <a:gd name="connsiteX556" fmla="*/ 622370 w 5764124"/>
              <a:gd name="connsiteY556" fmla="*/ 1194224 h 5577650"/>
              <a:gd name="connsiteX557" fmla="*/ 613798 w 5764124"/>
              <a:gd name="connsiteY557" fmla="*/ 1198563 h 5577650"/>
              <a:gd name="connsiteX558" fmla="*/ 609511 w 5764124"/>
              <a:gd name="connsiteY558" fmla="*/ 1189885 h 5577650"/>
              <a:gd name="connsiteX559" fmla="*/ 626656 w 5764124"/>
              <a:gd name="connsiteY559" fmla="*/ 1159510 h 5577650"/>
              <a:gd name="connsiteX560" fmla="*/ 635229 w 5764124"/>
              <a:gd name="connsiteY560" fmla="*/ 1142154 h 5577650"/>
              <a:gd name="connsiteX561" fmla="*/ 643802 w 5764124"/>
              <a:gd name="connsiteY561" fmla="*/ 1133475 h 5577650"/>
              <a:gd name="connsiteX562" fmla="*/ 4942416 w 5764124"/>
              <a:gd name="connsiteY562" fmla="*/ 1096481 h 5577650"/>
              <a:gd name="connsiteX563" fmla="*/ 4944621 w 5764124"/>
              <a:gd name="connsiteY563" fmla="*/ 1098097 h 5577650"/>
              <a:gd name="connsiteX564" fmla="*/ 4971079 w 5764124"/>
              <a:gd name="connsiteY564" fmla="*/ 1128260 h 5577650"/>
              <a:gd name="connsiteX565" fmla="*/ 4975489 w 5764124"/>
              <a:gd name="connsiteY565" fmla="*/ 1141186 h 5577650"/>
              <a:gd name="connsiteX566" fmla="*/ 4975489 w 5764124"/>
              <a:gd name="connsiteY566" fmla="*/ 1149804 h 5577650"/>
              <a:gd name="connsiteX567" fmla="*/ 4966670 w 5764124"/>
              <a:gd name="connsiteY567" fmla="*/ 1149804 h 5577650"/>
              <a:gd name="connsiteX568" fmla="*/ 4957850 w 5764124"/>
              <a:gd name="connsiteY568" fmla="*/ 1128260 h 5577650"/>
              <a:gd name="connsiteX569" fmla="*/ 4944621 w 5764124"/>
              <a:gd name="connsiteY569" fmla="*/ 1106715 h 5577650"/>
              <a:gd name="connsiteX570" fmla="*/ 4940211 w 5764124"/>
              <a:gd name="connsiteY570" fmla="*/ 1098097 h 5577650"/>
              <a:gd name="connsiteX571" fmla="*/ 4942416 w 5764124"/>
              <a:gd name="connsiteY571" fmla="*/ 1096481 h 5577650"/>
              <a:gd name="connsiteX572" fmla="*/ 5018634 w 5764124"/>
              <a:gd name="connsiteY572" fmla="*/ 1085850 h 5577650"/>
              <a:gd name="connsiteX573" fmla="*/ 5027524 w 5764124"/>
              <a:gd name="connsiteY573" fmla="*/ 1102783 h 5577650"/>
              <a:gd name="connsiteX574" fmla="*/ 5018634 w 5764124"/>
              <a:gd name="connsiteY574" fmla="*/ 1085850 h 5577650"/>
              <a:gd name="connsiteX575" fmla="*/ 697141 w 5764124"/>
              <a:gd name="connsiteY575" fmla="*/ 1071563 h 5577650"/>
              <a:gd name="connsiteX576" fmla="*/ 701586 w 5764124"/>
              <a:gd name="connsiteY576" fmla="*/ 1071563 h 5577650"/>
              <a:gd name="connsiteX577" fmla="*/ 701586 w 5764124"/>
              <a:gd name="connsiteY577" fmla="*/ 1080294 h 5577650"/>
              <a:gd name="connsiteX578" fmla="*/ 683806 w 5764124"/>
              <a:gd name="connsiteY578" fmla="*/ 1102123 h 5577650"/>
              <a:gd name="connsiteX579" fmla="*/ 679361 w 5764124"/>
              <a:gd name="connsiteY579" fmla="*/ 1106488 h 5577650"/>
              <a:gd name="connsiteX580" fmla="*/ 679361 w 5764124"/>
              <a:gd name="connsiteY580" fmla="*/ 1102123 h 5577650"/>
              <a:gd name="connsiteX581" fmla="*/ 697141 w 5764124"/>
              <a:gd name="connsiteY581" fmla="*/ 1071563 h 5577650"/>
              <a:gd name="connsiteX582" fmla="*/ 4975136 w 5764124"/>
              <a:gd name="connsiteY582" fmla="*/ 1046163 h 5577650"/>
              <a:gd name="connsiteX583" fmla="*/ 4975136 w 5764124"/>
              <a:gd name="connsiteY583" fmla="*/ 1046163 h 5577650"/>
              <a:gd name="connsiteX584" fmla="*/ 5106525 w 5764124"/>
              <a:gd name="connsiteY584" fmla="*/ 1010841 h 5577650"/>
              <a:gd name="connsiteX585" fmla="*/ 5115303 w 5764124"/>
              <a:gd name="connsiteY585" fmla="*/ 1010841 h 5577650"/>
              <a:gd name="connsiteX586" fmla="*/ 5150415 w 5764124"/>
              <a:gd name="connsiteY586" fmla="*/ 1058863 h 5577650"/>
              <a:gd name="connsiteX587" fmla="*/ 5176749 w 5764124"/>
              <a:gd name="connsiteY587" fmla="*/ 1098153 h 5577650"/>
              <a:gd name="connsiteX588" fmla="*/ 5176749 w 5764124"/>
              <a:gd name="connsiteY588" fmla="*/ 1111250 h 5577650"/>
              <a:gd name="connsiteX589" fmla="*/ 5163582 w 5764124"/>
              <a:gd name="connsiteY589" fmla="*/ 1106885 h 5577650"/>
              <a:gd name="connsiteX590" fmla="*/ 5137248 w 5764124"/>
              <a:gd name="connsiteY590" fmla="*/ 1067594 h 5577650"/>
              <a:gd name="connsiteX591" fmla="*/ 5106525 w 5764124"/>
              <a:gd name="connsiteY591" fmla="*/ 1019572 h 5577650"/>
              <a:gd name="connsiteX592" fmla="*/ 5106525 w 5764124"/>
              <a:gd name="connsiteY592" fmla="*/ 1010841 h 5577650"/>
              <a:gd name="connsiteX593" fmla="*/ 5014427 w 5764124"/>
              <a:gd name="connsiteY593" fmla="*/ 1006475 h 5577650"/>
              <a:gd name="connsiteX594" fmla="*/ 5018792 w 5764124"/>
              <a:gd name="connsiteY594" fmla="*/ 1015154 h 5577650"/>
              <a:gd name="connsiteX595" fmla="*/ 5044986 w 5764124"/>
              <a:gd name="connsiteY595" fmla="*/ 1041189 h 5577650"/>
              <a:gd name="connsiteX596" fmla="*/ 5058083 w 5764124"/>
              <a:gd name="connsiteY596" fmla="*/ 1058546 h 5577650"/>
              <a:gd name="connsiteX597" fmla="*/ 5062449 w 5764124"/>
              <a:gd name="connsiteY597" fmla="*/ 1067224 h 5577650"/>
              <a:gd name="connsiteX598" fmla="*/ 5053718 w 5764124"/>
              <a:gd name="connsiteY598" fmla="*/ 1067224 h 5577650"/>
              <a:gd name="connsiteX599" fmla="*/ 5036255 w 5764124"/>
              <a:gd name="connsiteY599" fmla="*/ 1045528 h 5577650"/>
              <a:gd name="connsiteX600" fmla="*/ 5014427 w 5764124"/>
              <a:gd name="connsiteY600" fmla="*/ 1023832 h 5577650"/>
              <a:gd name="connsiteX601" fmla="*/ 5010061 w 5764124"/>
              <a:gd name="connsiteY601" fmla="*/ 1019493 h 5577650"/>
              <a:gd name="connsiteX602" fmla="*/ 5010061 w 5764124"/>
              <a:gd name="connsiteY602" fmla="*/ 1015154 h 5577650"/>
              <a:gd name="connsiteX603" fmla="*/ 5014427 w 5764124"/>
              <a:gd name="connsiteY603" fmla="*/ 1006475 h 5577650"/>
              <a:gd name="connsiteX604" fmla="*/ 767128 w 5764124"/>
              <a:gd name="connsiteY604" fmla="*/ 985838 h 5577650"/>
              <a:gd name="connsiteX605" fmla="*/ 776199 w 5764124"/>
              <a:gd name="connsiteY605" fmla="*/ 985838 h 5577650"/>
              <a:gd name="connsiteX606" fmla="*/ 776199 w 5764124"/>
              <a:gd name="connsiteY606" fmla="*/ 994456 h 5577650"/>
              <a:gd name="connsiteX607" fmla="*/ 762592 w 5764124"/>
              <a:gd name="connsiteY607" fmla="*/ 1003074 h 5577650"/>
              <a:gd name="connsiteX608" fmla="*/ 753521 w 5764124"/>
              <a:gd name="connsiteY608" fmla="*/ 1011692 h 5577650"/>
              <a:gd name="connsiteX609" fmla="*/ 748985 w 5764124"/>
              <a:gd name="connsiteY609" fmla="*/ 1011692 h 5577650"/>
              <a:gd name="connsiteX610" fmla="*/ 748985 w 5764124"/>
              <a:gd name="connsiteY610" fmla="*/ 1007383 h 5577650"/>
              <a:gd name="connsiteX611" fmla="*/ 758056 w 5764124"/>
              <a:gd name="connsiteY611" fmla="*/ 994456 h 5577650"/>
              <a:gd name="connsiteX612" fmla="*/ 767128 w 5764124"/>
              <a:gd name="connsiteY612" fmla="*/ 985838 h 5577650"/>
              <a:gd name="connsiteX613" fmla="*/ 4844167 w 5764124"/>
              <a:gd name="connsiteY613" fmla="*/ 976313 h 5577650"/>
              <a:gd name="connsiteX614" fmla="*/ 4870361 w 5764124"/>
              <a:gd name="connsiteY614" fmla="*/ 1016001 h 5577650"/>
              <a:gd name="connsiteX615" fmla="*/ 4844167 w 5764124"/>
              <a:gd name="connsiteY615" fmla="*/ 976313 h 5577650"/>
              <a:gd name="connsiteX616" fmla="*/ 4721136 w 5764124"/>
              <a:gd name="connsiteY616" fmla="*/ 968375 h 5577650"/>
              <a:gd name="connsiteX617" fmla="*/ 4722724 w 5764124"/>
              <a:gd name="connsiteY617" fmla="*/ 968375 h 5577650"/>
              <a:gd name="connsiteX618" fmla="*/ 4722724 w 5764124"/>
              <a:gd name="connsiteY618" fmla="*/ 969963 h 5577650"/>
              <a:gd name="connsiteX619" fmla="*/ 4721136 w 5764124"/>
              <a:gd name="connsiteY619" fmla="*/ 969963 h 5577650"/>
              <a:gd name="connsiteX620" fmla="*/ 4852899 w 5764124"/>
              <a:gd name="connsiteY620" fmla="*/ 920750 h 5577650"/>
              <a:gd name="connsiteX621" fmla="*/ 4865599 w 5764124"/>
              <a:gd name="connsiteY621" fmla="*/ 937683 h 5577650"/>
              <a:gd name="connsiteX622" fmla="*/ 4852899 w 5764124"/>
              <a:gd name="connsiteY622" fmla="*/ 920750 h 5577650"/>
              <a:gd name="connsiteX623" fmla="*/ 4874706 w 5764124"/>
              <a:gd name="connsiteY623" fmla="*/ 911225 h 5577650"/>
              <a:gd name="connsiteX624" fmla="*/ 4909464 w 5764124"/>
              <a:gd name="connsiteY624" fmla="*/ 954709 h 5577650"/>
              <a:gd name="connsiteX625" fmla="*/ 4939877 w 5764124"/>
              <a:gd name="connsiteY625" fmla="*/ 989496 h 5577650"/>
              <a:gd name="connsiteX626" fmla="*/ 4944222 w 5764124"/>
              <a:gd name="connsiteY626" fmla="*/ 993845 h 5577650"/>
              <a:gd name="connsiteX627" fmla="*/ 4952911 w 5764124"/>
              <a:gd name="connsiteY627" fmla="*/ 1002541 h 5577650"/>
              <a:gd name="connsiteX628" fmla="*/ 4952911 w 5764124"/>
              <a:gd name="connsiteY628" fmla="*/ 1006890 h 5577650"/>
              <a:gd name="connsiteX629" fmla="*/ 4944222 w 5764124"/>
              <a:gd name="connsiteY629" fmla="*/ 1006890 h 5577650"/>
              <a:gd name="connsiteX630" fmla="*/ 4939877 w 5764124"/>
              <a:gd name="connsiteY630" fmla="*/ 998193 h 5577650"/>
              <a:gd name="connsiteX631" fmla="*/ 4931187 w 5764124"/>
              <a:gd name="connsiteY631" fmla="*/ 993845 h 5577650"/>
              <a:gd name="connsiteX632" fmla="*/ 4926843 w 5764124"/>
              <a:gd name="connsiteY632" fmla="*/ 989496 h 5577650"/>
              <a:gd name="connsiteX633" fmla="*/ 4926843 w 5764124"/>
              <a:gd name="connsiteY633" fmla="*/ 993845 h 5577650"/>
              <a:gd name="connsiteX634" fmla="*/ 4879050 w 5764124"/>
              <a:gd name="connsiteY634" fmla="*/ 972103 h 5577650"/>
              <a:gd name="connsiteX635" fmla="*/ 4874706 w 5764124"/>
              <a:gd name="connsiteY635" fmla="*/ 911225 h 5577650"/>
              <a:gd name="connsiteX636" fmla="*/ 4773733 w 5764124"/>
              <a:gd name="connsiteY636" fmla="*/ 906438 h 5577650"/>
              <a:gd name="connsiteX637" fmla="*/ 4782822 w 5764124"/>
              <a:gd name="connsiteY637" fmla="*/ 933450 h 5577650"/>
              <a:gd name="connsiteX638" fmla="*/ 4765586 w 5764124"/>
              <a:gd name="connsiteY638" fmla="*/ 907256 h 5577650"/>
              <a:gd name="connsiteX639" fmla="*/ 4773733 w 5764124"/>
              <a:gd name="connsiteY639" fmla="*/ 906438 h 5577650"/>
              <a:gd name="connsiteX640" fmla="*/ 4611599 w 5764124"/>
              <a:gd name="connsiteY640" fmla="*/ 873125 h 5577650"/>
              <a:gd name="connsiteX641" fmla="*/ 4624696 w 5764124"/>
              <a:gd name="connsiteY641" fmla="*/ 873125 h 5577650"/>
              <a:gd name="connsiteX642" fmla="*/ 4650890 w 5764124"/>
              <a:gd name="connsiteY642" fmla="*/ 894821 h 5577650"/>
              <a:gd name="connsiteX643" fmla="*/ 4681449 w 5764124"/>
              <a:gd name="connsiteY643" fmla="*/ 925196 h 5577650"/>
              <a:gd name="connsiteX644" fmla="*/ 4681449 w 5764124"/>
              <a:gd name="connsiteY644" fmla="*/ 933874 h 5577650"/>
              <a:gd name="connsiteX645" fmla="*/ 4668352 w 5764124"/>
              <a:gd name="connsiteY645" fmla="*/ 933874 h 5577650"/>
              <a:gd name="connsiteX646" fmla="*/ 4642158 w 5764124"/>
              <a:gd name="connsiteY646" fmla="*/ 907839 h 5577650"/>
              <a:gd name="connsiteX647" fmla="*/ 4615965 w 5764124"/>
              <a:gd name="connsiteY647" fmla="*/ 886143 h 5577650"/>
              <a:gd name="connsiteX648" fmla="*/ 4611599 w 5764124"/>
              <a:gd name="connsiteY648" fmla="*/ 873125 h 5577650"/>
              <a:gd name="connsiteX649" fmla="*/ 4792636 w 5764124"/>
              <a:gd name="connsiteY649" fmla="*/ 862826 h 5577650"/>
              <a:gd name="connsiteX650" fmla="*/ 4803687 w 5764124"/>
              <a:gd name="connsiteY650" fmla="*/ 881857 h 5577650"/>
              <a:gd name="connsiteX651" fmla="*/ 4786224 w 5764124"/>
              <a:gd name="connsiteY651" fmla="*/ 864394 h 5577650"/>
              <a:gd name="connsiteX652" fmla="*/ 4792636 w 5764124"/>
              <a:gd name="connsiteY652" fmla="*/ 862826 h 5577650"/>
              <a:gd name="connsiteX653" fmla="*/ 1052350 w 5764124"/>
              <a:gd name="connsiteY653" fmla="*/ 805607 h 5577650"/>
              <a:gd name="connsiteX654" fmla="*/ 1051744 w 5764124"/>
              <a:gd name="connsiteY654" fmla="*/ 820341 h 5577650"/>
              <a:gd name="connsiteX655" fmla="*/ 1047435 w 5764124"/>
              <a:gd name="connsiteY655" fmla="*/ 807244 h 5577650"/>
              <a:gd name="connsiteX656" fmla="*/ 1052350 w 5764124"/>
              <a:gd name="connsiteY656" fmla="*/ 805607 h 5577650"/>
              <a:gd name="connsiteX657" fmla="*/ 4708436 w 5764124"/>
              <a:gd name="connsiteY657" fmla="*/ 776288 h 5577650"/>
              <a:gd name="connsiteX658" fmla="*/ 4721533 w 5764124"/>
              <a:gd name="connsiteY658" fmla="*/ 780654 h 5577650"/>
              <a:gd name="connsiteX659" fmla="*/ 4738995 w 5764124"/>
              <a:gd name="connsiteY659" fmla="*/ 824310 h 5577650"/>
              <a:gd name="connsiteX660" fmla="*/ 4704070 w 5764124"/>
              <a:gd name="connsiteY660" fmla="*/ 802482 h 5577650"/>
              <a:gd name="connsiteX661" fmla="*/ 4708436 w 5764124"/>
              <a:gd name="connsiteY661" fmla="*/ 802482 h 5577650"/>
              <a:gd name="connsiteX662" fmla="*/ 4704070 w 5764124"/>
              <a:gd name="connsiteY662" fmla="*/ 798116 h 5577650"/>
              <a:gd name="connsiteX663" fmla="*/ 4695339 w 5764124"/>
              <a:gd name="connsiteY663" fmla="*/ 798116 h 5577650"/>
              <a:gd name="connsiteX664" fmla="*/ 4712802 w 5764124"/>
              <a:gd name="connsiteY664" fmla="*/ 819945 h 5577650"/>
              <a:gd name="connsiteX665" fmla="*/ 4690974 w 5764124"/>
              <a:gd name="connsiteY665" fmla="*/ 828676 h 5577650"/>
              <a:gd name="connsiteX666" fmla="*/ 4682242 w 5764124"/>
              <a:gd name="connsiteY666" fmla="*/ 789385 h 5577650"/>
              <a:gd name="connsiteX667" fmla="*/ 4686608 w 5764124"/>
              <a:gd name="connsiteY667" fmla="*/ 793751 h 5577650"/>
              <a:gd name="connsiteX668" fmla="*/ 4704070 w 5764124"/>
              <a:gd name="connsiteY668" fmla="*/ 793751 h 5577650"/>
              <a:gd name="connsiteX669" fmla="*/ 4708436 w 5764124"/>
              <a:gd name="connsiteY669" fmla="*/ 776288 h 5577650"/>
              <a:gd name="connsiteX670" fmla="*/ 4523757 w 5764124"/>
              <a:gd name="connsiteY670" fmla="*/ 776288 h 5577650"/>
              <a:gd name="connsiteX671" fmla="*/ 4532224 w 5764124"/>
              <a:gd name="connsiteY671" fmla="*/ 794280 h 5577650"/>
              <a:gd name="connsiteX672" fmla="*/ 4523757 w 5764124"/>
              <a:gd name="connsiteY672" fmla="*/ 776288 h 5577650"/>
              <a:gd name="connsiteX673" fmla="*/ 4537681 w 5764124"/>
              <a:gd name="connsiteY673" fmla="*/ 710426 h 5577650"/>
              <a:gd name="connsiteX674" fmla="*/ 4567149 w 5764124"/>
              <a:gd name="connsiteY674" fmla="*/ 729457 h 5577650"/>
              <a:gd name="connsiteX675" fmla="*/ 4532224 w 5764124"/>
              <a:gd name="connsiteY675" fmla="*/ 711994 h 5577650"/>
              <a:gd name="connsiteX676" fmla="*/ 4537681 w 5764124"/>
              <a:gd name="connsiteY676" fmla="*/ 710426 h 5577650"/>
              <a:gd name="connsiteX677" fmla="*/ 4414749 w 5764124"/>
              <a:gd name="connsiteY677" fmla="*/ 707496 h 5577650"/>
              <a:gd name="connsiteX678" fmla="*/ 4419194 w 5764124"/>
              <a:gd name="connsiteY678" fmla="*/ 711730 h 5577650"/>
              <a:gd name="connsiteX679" fmla="*/ 4436974 w 5764124"/>
              <a:gd name="connsiteY679" fmla="*/ 720196 h 5577650"/>
              <a:gd name="connsiteX680" fmla="*/ 4432529 w 5764124"/>
              <a:gd name="connsiteY680" fmla="*/ 724430 h 5577650"/>
              <a:gd name="connsiteX681" fmla="*/ 4414749 w 5764124"/>
              <a:gd name="connsiteY681" fmla="*/ 720196 h 5577650"/>
              <a:gd name="connsiteX682" fmla="*/ 4414749 w 5764124"/>
              <a:gd name="connsiteY682" fmla="*/ 707496 h 5577650"/>
              <a:gd name="connsiteX683" fmla="*/ 1074252 w 5764124"/>
              <a:gd name="connsiteY683" fmla="*/ 681038 h 5577650"/>
              <a:gd name="connsiteX684" fmla="*/ 1082984 w 5764124"/>
              <a:gd name="connsiteY684" fmla="*/ 681038 h 5577650"/>
              <a:gd name="connsiteX685" fmla="*/ 1082984 w 5764124"/>
              <a:gd name="connsiteY685" fmla="*/ 689928 h 5577650"/>
              <a:gd name="connsiteX686" fmla="*/ 1043693 w 5764124"/>
              <a:gd name="connsiteY686" fmla="*/ 721043 h 5577650"/>
              <a:gd name="connsiteX687" fmla="*/ 1034961 w 5764124"/>
              <a:gd name="connsiteY687" fmla="*/ 725488 h 5577650"/>
              <a:gd name="connsiteX688" fmla="*/ 1039327 w 5764124"/>
              <a:gd name="connsiteY688" fmla="*/ 716598 h 5577650"/>
              <a:gd name="connsiteX689" fmla="*/ 1074252 w 5764124"/>
              <a:gd name="connsiteY689" fmla="*/ 681038 h 5577650"/>
              <a:gd name="connsiteX690" fmla="*/ 4702794 w 5764124"/>
              <a:gd name="connsiteY690" fmla="*/ 676183 h 5577650"/>
              <a:gd name="connsiteX691" fmla="*/ 4721137 w 5764124"/>
              <a:gd name="connsiteY691" fmla="*/ 698898 h 5577650"/>
              <a:gd name="connsiteX692" fmla="*/ 4694149 w 5764124"/>
              <a:gd name="connsiteY692" fmla="*/ 677069 h 5577650"/>
              <a:gd name="connsiteX693" fmla="*/ 4702794 w 5764124"/>
              <a:gd name="connsiteY693" fmla="*/ 676183 h 5577650"/>
              <a:gd name="connsiteX694" fmla="*/ 1209223 w 5764124"/>
              <a:gd name="connsiteY694" fmla="*/ 655638 h 5577650"/>
              <a:gd name="connsiteX695" fmla="*/ 1222286 w 5764124"/>
              <a:gd name="connsiteY695" fmla="*/ 655638 h 5577650"/>
              <a:gd name="connsiteX696" fmla="*/ 1217932 w 5764124"/>
              <a:gd name="connsiteY696" fmla="*/ 664344 h 5577650"/>
              <a:gd name="connsiteX697" fmla="*/ 1170035 w 5764124"/>
              <a:gd name="connsiteY697" fmla="*/ 707872 h 5577650"/>
              <a:gd name="connsiteX698" fmla="*/ 1082949 w 5764124"/>
              <a:gd name="connsiteY698" fmla="*/ 786223 h 5577650"/>
              <a:gd name="connsiteX699" fmla="*/ 1082949 w 5764124"/>
              <a:gd name="connsiteY699" fmla="*/ 790576 h 5577650"/>
              <a:gd name="connsiteX700" fmla="*/ 1074241 w 5764124"/>
              <a:gd name="connsiteY700" fmla="*/ 790576 h 5577650"/>
              <a:gd name="connsiteX701" fmla="*/ 1074241 w 5764124"/>
              <a:gd name="connsiteY701" fmla="*/ 781870 h 5577650"/>
              <a:gd name="connsiteX702" fmla="*/ 1161326 w 5764124"/>
              <a:gd name="connsiteY702" fmla="*/ 699167 h 5577650"/>
              <a:gd name="connsiteX703" fmla="*/ 1209223 w 5764124"/>
              <a:gd name="connsiteY703" fmla="*/ 655638 h 5577650"/>
              <a:gd name="connsiteX704" fmla="*/ 1262609 w 5764124"/>
              <a:gd name="connsiteY704" fmla="*/ 590550 h 5577650"/>
              <a:gd name="connsiteX705" fmla="*/ 1271499 w 5764124"/>
              <a:gd name="connsiteY705" fmla="*/ 590550 h 5577650"/>
              <a:gd name="connsiteX706" fmla="*/ 1267054 w 5764124"/>
              <a:gd name="connsiteY706" fmla="*/ 594678 h 5577650"/>
              <a:gd name="connsiteX707" fmla="*/ 1267054 w 5764124"/>
              <a:gd name="connsiteY707" fmla="*/ 598805 h 5577650"/>
              <a:gd name="connsiteX708" fmla="*/ 1258164 w 5764124"/>
              <a:gd name="connsiteY708" fmla="*/ 607061 h 5577650"/>
              <a:gd name="connsiteX709" fmla="*/ 1253719 w 5764124"/>
              <a:gd name="connsiteY709" fmla="*/ 607061 h 5577650"/>
              <a:gd name="connsiteX710" fmla="*/ 1249274 w 5764124"/>
              <a:gd name="connsiteY710" fmla="*/ 607061 h 5577650"/>
              <a:gd name="connsiteX711" fmla="*/ 1249274 w 5764124"/>
              <a:gd name="connsiteY711" fmla="*/ 602933 h 5577650"/>
              <a:gd name="connsiteX712" fmla="*/ 1262609 w 5764124"/>
              <a:gd name="connsiteY712" fmla="*/ 594678 h 5577650"/>
              <a:gd name="connsiteX713" fmla="*/ 1262609 w 5764124"/>
              <a:gd name="connsiteY713" fmla="*/ 590550 h 5577650"/>
              <a:gd name="connsiteX714" fmla="*/ 4436974 w 5764124"/>
              <a:gd name="connsiteY714" fmla="*/ 533400 h 5577650"/>
              <a:gd name="connsiteX715" fmla="*/ 4444911 w 5764124"/>
              <a:gd name="connsiteY715" fmla="*/ 538163 h 5577650"/>
              <a:gd name="connsiteX716" fmla="*/ 4440148 w 5764124"/>
              <a:gd name="connsiteY716" fmla="*/ 546100 h 5577650"/>
              <a:gd name="connsiteX717" fmla="*/ 4432211 w 5764124"/>
              <a:gd name="connsiteY717" fmla="*/ 538163 h 5577650"/>
              <a:gd name="connsiteX718" fmla="*/ 4349026 w 5764124"/>
              <a:gd name="connsiteY718" fmla="*/ 512763 h 5577650"/>
              <a:gd name="connsiteX719" fmla="*/ 4362361 w 5764124"/>
              <a:gd name="connsiteY719" fmla="*/ 538163 h 5577650"/>
              <a:gd name="connsiteX720" fmla="*/ 4317911 w 5764124"/>
              <a:gd name="connsiteY720" fmla="*/ 538163 h 5577650"/>
              <a:gd name="connsiteX721" fmla="*/ 4349026 w 5764124"/>
              <a:gd name="connsiteY721" fmla="*/ 512763 h 5577650"/>
              <a:gd name="connsiteX722" fmla="*/ 4356964 w 5764124"/>
              <a:gd name="connsiteY722" fmla="*/ 468313 h 5577650"/>
              <a:gd name="connsiteX723" fmla="*/ 4410304 w 5764124"/>
              <a:gd name="connsiteY723" fmla="*/ 525804 h 5577650"/>
              <a:gd name="connsiteX724" fmla="*/ 4356964 w 5764124"/>
              <a:gd name="connsiteY724" fmla="*/ 499270 h 5577650"/>
              <a:gd name="connsiteX725" fmla="*/ 4356964 w 5764124"/>
              <a:gd name="connsiteY725" fmla="*/ 468313 h 5577650"/>
              <a:gd name="connsiteX726" fmla="*/ 4247608 w 5764124"/>
              <a:gd name="connsiteY726" fmla="*/ 468313 h 5577650"/>
              <a:gd name="connsiteX727" fmla="*/ 4273462 w 5764124"/>
              <a:gd name="connsiteY727" fmla="*/ 485549 h 5577650"/>
              <a:gd name="connsiteX728" fmla="*/ 4264844 w 5764124"/>
              <a:gd name="connsiteY728" fmla="*/ 498476 h 5577650"/>
              <a:gd name="connsiteX729" fmla="*/ 4247608 w 5764124"/>
              <a:gd name="connsiteY729" fmla="*/ 468313 h 5577650"/>
              <a:gd name="connsiteX730" fmla="*/ 4379824 w 5764124"/>
              <a:gd name="connsiteY730" fmla="*/ 442516 h 5577650"/>
              <a:gd name="connsiteX731" fmla="*/ 4392921 w 5764124"/>
              <a:gd name="connsiteY731" fmla="*/ 442516 h 5577650"/>
              <a:gd name="connsiteX732" fmla="*/ 4406018 w 5764124"/>
              <a:gd name="connsiteY732" fmla="*/ 455613 h 5577650"/>
              <a:gd name="connsiteX733" fmla="*/ 4410383 w 5764124"/>
              <a:gd name="connsiteY733" fmla="*/ 459978 h 5577650"/>
              <a:gd name="connsiteX734" fmla="*/ 4410383 w 5764124"/>
              <a:gd name="connsiteY734" fmla="*/ 468710 h 5577650"/>
              <a:gd name="connsiteX735" fmla="*/ 4401652 w 5764124"/>
              <a:gd name="connsiteY735" fmla="*/ 468710 h 5577650"/>
              <a:gd name="connsiteX736" fmla="*/ 4397286 w 5764124"/>
              <a:gd name="connsiteY736" fmla="*/ 468710 h 5577650"/>
              <a:gd name="connsiteX737" fmla="*/ 4392921 w 5764124"/>
              <a:gd name="connsiteY737" fmla="*/ 459978 h 5577650"/>
              <a:gd name="connsiteX738" fmla="*/ 4384190 w 5764124"/>
              <a:gd name="connsiteY738" fmla="*/ 455613 h 5577650"/>
              <a:gd name="connsiteX739" fmla="*/ 4379824 w 5764124"/>
              <a:gd name="connsiteY739" fmla="*/ 442516 h 5577650"/>
              <a:gd name="connsiteX740" fmla="*/ 1495337 w 5764124"/>
              <a:gd name="connsiteY740" fmla="*/ 438150 h 5577650"/>
              <a:gd name="connsiteX741" fmla="*/ 1495337 w 5764124"/>
              <a:gd name="connsiteY741" fmla="*/ 442516 h 5577650"/>
              <a:gd name="connsiteX742" fmla="*/ 1495337 w 5764124"/>
              <a:gd name="connsiteY742" fmla="*/ 446882 h 5577650"/>
              <a:gd name="connsiteX743" fmla="*/ 1490575 w 5764124"/>
              <a:gd name="connsiteY743" fmla="*/ 455613 h 5577650"/>
              <a:gd name="connsiteX744" fmla="*/ 1481049 w 5764124"/>
              <a:gd name="connsiteY744" fmla="*/ 455613 h 5577650"/>
              <a:gd name="connsiteX745" fmla="*/ 1485812 w 5764124"/>
              <a:gd name="connsiteY745" fmla="*/ 442516 h 5577650"/>
              <a:gd name="connsiteX746" fmla="*/ 1495337 w 5764124"/>
              <a:gd name="connsiteY746" fmla="*/ 438150 h 5577650"/>
              <a:gd name="connsiteX747" fmla="*/ 4207382 w 5764124"/>
              <a:gd name="connsiteY747" fmla="*/ 381968 h 5577650"/>
              <a:gd name="connsiteX748" fmla="*/ 4221074 w 5764124"/>
              <a:gd name="connsiteY748" fmla="*/ 389845 h 5577650"/>
              <a:gd name="connsiteX749" fmla="*/ 4207382 w 5764124"/>
              <a:gd name="connsiteY749" fmla="*/ 381968 h 5577650"/>
              <a:gd name="connsiteX750" fmla="*/ 1841412 w 5764124"/>
              <a:gd name="connsiteY750" fmla="*/ 368300 h 5577650"/>
              <a:gd name="connsiteX751" fmla="*/ 1814954 w 5764124"/>
              <a:gd name="connsiteY751" fmla="*/ 390525 h 5577650"/>
              <a:gd name="connsiteX752" fmla="*/ 1841412 w 5764124"/>
              <a:gd name="connsiteY752" fmla="*/ 368300 h 5577650"/>
              <a:gd name="connsiteX753" fmla="*/ 1634809 w 5764124"/>
              <a:gd name="connsiteY753" fmla="*/ 355600 h 5577650"/>
              <a:gd name="connsiteX754" fmla="*/ 1643427 w 5764124"/>
              <a:gd name="connsiteY754" fmla="*/ 355600 h 5577650"/>
              <a:gd name="connsiteX755" fmla="*/ 1643427 w 5764124"/>
              <a:gd name="connsiteY755" fmla="*/ 364331 h 5577650"/>
              <a:gd name="connsiteX756" fmla="*/ 1639118 w 5764124"/>
              <a:gd name="connsiteY756" fmla="*/ 368697 h 5577650"/>
              <a:gd name="connsiteX757" fmla="*/ 1617574 w 5764124"/>
              <a:gd name="connsiteY757" fmla="*/ 381794 h 5577650"/>
              <a:gd name="connsiteX758" fmla="*/ 1591720 w 5764124"/>
              <a:gd name="connsiteY758" fmla="*/ 386160 h 5577650"/>
              <a:gd name="connsiteX759" fmla="*/ 1587411 w 5764124"/>
              <a:gd name="connsiteY759" fmla="*/ 381794 h 5577650"/>
              <a:gd name="connsiteX760" fmla="*/ 1596029 w 5764124"/>
              <a:gd name="connsiteY760" fmla="*/ 377428 h 5577650"/>
              <a:gd name="connsiteX761" fmla="*/ 1634809 w 5764124"/>
              <a:gd name="connsiteY761" fmla="*/ 359966 h 5577650"/>
              <a:gd name="connsiteX762" fmla="*/ 1634809 w 5764124"/>
              <a:gd name="connsiteY762" fmla="*/ 355600 h 5577650"/>
              <a:gd name="connsiteX763" fmla="*/ 1938212 w 5764124"/>
              <a:gd name="connsiteY763" fmla="*/ 328291 h 5577650"/>
              <a:gd name="connsiteX764" fmla="*/ 1928724 w 5764124"/>
              <a:gd name="connsiteY764" fmla="*/ 338592 h 5577650"/>
              <a:gd name="connsiteX765" fmla="*/ 1938212 w 5764124"/>
              <a:gd name="connsiteY765" fmla="*/ 328291 h 5577650"/>
              <a:gd name="connsiteX766" fmla="*/ 3925520 w 5764124"/>
              <a:gd name="connsiteY766" fmla="*/ 292357 h 5577650"/>
              <a:gd name="connsiteX767" fmla="*/ 3954374 w 5764124"/>
              <a:gd name="connsiteY767" fmla="*/ 303742 h 5577650"/>
              <a:gd name="connsiteX768" fmla="*/ 3919449 w 5764124"/>
              <a:gd name="connsiteY768" fmla="*/ 294746 h 5577650"/>
              <a:gd name="connsiteX769" fmla="*/ 3925520 w 5764124"/>
              <a:gd name="connsiteY769" fmla="*/ 292357 h 5577650"/>
              <a:gd name="connsiteX770" fmla="*/ 3897224 w 5764124"/>
              <a:gd name="connsiteY770" fmla="*/ 277813 h 5577650"/>
              <a:gd name="connsiteX771" fmla="*/ 3914686 w 5764124"/>
              <a:gd name="connsiteY771" fmla="*/ 282576 h 5577650"/>
              <a:gd name="connsiteX772" fmla="*/ 3909924 w 5764124"/>
              <a:gd name="connsiteY772" fmla="*/ 290513 h 5577650"/>
              <a:gd name="connsiteX773" fmla="*/ 3892461 w 5764124"/>
              <a:gd name="connsiteY773" fmla="*/ 285751 h 5577650"/>
              <a:gd name="connsiteX774" fmla="*/ 4172655 w 5764124"/>
              <a:gd name="connsiteY774" fmla="*/ 238125 h 5577650"/>
              <a:gd name="connsiteX775" fmla="*/ 4190118 w 5764124"/>
              <a:gd name="connsiteY775" fmla="*/ 238125 h 5577650"/>
              <a:gd name="connsiteX776" fmla="*/ 4198849 w 5764124"/>
              <a:gd name="connsiteY776" fmla="*/ 246857 h 5577650"/>
              <a:gd name="connsiteX777" fmla="*/ 4190118 w 5764124"/>
              <a:gd name="connsiteY777" fmla="*/ 251222 h 5577650"/>
              <a:gd name="connsiteX778" fmla="*/ 4177021 w 5764124"/>
              <a:gd name="connsiteY778" fmla="*/ 251222 h 5577650"/>
              <a:gd name="connsiteX779" fmla="*/ 4172655 w 5764124"/>
              <a:gd name="connsiteY779" fmla="*/ 246857 h 5577650"/>
              <a:gd name="connsiteX780" fmla="*/ 4163924 w 5764124"/>
              <a:gd name="connsiteY780" fmla="*/ 242491 h 5577650"/>
              <a:gd name="connsiteX781" fmla="*/ 4172655 w 5764124"/>
              <a:gd name="connsiteY781" fmla="*/ 238125 h 5577650"/>
              <a:gd name="connsiteX782" fmla="*/ 3773839 w 5764124"/>
              <a:gd name="connsiteY782" fmla="*/ 231329 h 5577650"/>
              <a:gd name="connsiteX783" fmla="*/ 3805149 w 5764124"/>
              <a:gd name="connsiteY783" fmla="*/ 243205 h 5577650"/>
              <a:gd name="connsiteX784" fmla="*/ 3770224 w 5764124"/>
              <a:gd name="connsiteY784" fmla="*/ 234315 h 5577650"/>
              <a:gd name="connsiteX785" fmla="*/ 3773839 w 5764124"/>
              <a:gd name="connsiteY785" fmla="*/ 231329 h 5577650"/>
              <a:gd name="connsiteX786" fmla="*/ 2434442 w 5764124"/>
              <a:gd name="connsiteY786" fmla="*/ 230321 h 5577650"/>
              <a:gd name="connsiteX787" fmla="*/ 2419261 w 5764124"/>
              <a:gd name="connsiteY787" fmla="*/ 238655 h 5577650"/>
              <a:gd name="connsiteX788" fmla="*/ 2434442 w 5764124"/>
              <a:gd name="connsiteY788" fmla="*/ 230321 h 5577650"/>
              <a:gd name="connsiteX789" fmla="*/ 3814250 w 5764124"/>
              <a:gd name="connsiteY789" fmla="*/ 165100 h 5577650"/>
              <a:gd name="connsiteX790" fmla="*/ 3822928 w 5764124"/>
              <a:gd name="connsiteY790" fmla="*/ 165100 h 5577650"/>
              <a:gd name="connsiteX791" fmla="*/ 3827268 w 5764124"/>
              <a:gd name="connsiteY791" fmla="*/ 169466 h 5577650"/>
              <a:gd name="connsiteX792" fmla="*/ 3831607 w 5764124"/>
              <a:gd name="connsiteY792" fmla="*/ 173831 h 5577650"/>
              <a:gd name="connsiteX793" fmla="*/ 3844624 w 5764124"/>
              <a:gd name="connsiteY793" fmla="*/ 173831 h 5577650"/>
              <a:gd name="connsiteX794" fmla="*/ 3879338 w 5764124"/>
              <a:gd name="connsiteY794" fmla="*/ 182563 h 5577650"/>
              <a:gd name="connsiteX795" fmla="*/ 3879338 w 5764124"/>
              <a:gd name="connsiteY795" fmla="*/ 178197 h 5577650"/>
              <a:gd name="connsiteX796" fmla="*/ 3931408 w 5764124"/>
              <a:gd name="connsiteY796" fmla="*/ 217488 h 5577650"/>
              <a:gd name="connsiteX797" fmla="*/ 3870659 w 5764124"/>
              <a:gd name="connsiteY797" fmla="*/ 186928 h 5577650"/>
              <a:gd name="connsiteX798" fmla="*/ 3848964 w 5764124"/>
              <a:gd name="connsiteY798" fmla="*/ 182563 h 5577650"/>
              <a:gd name="connsiteX799" fmla="*/ 3827268 w 5764124"/>
              <a:gd name="connsiteY799" fmla="*/ 182563 h 5577650"/>
              <a:gd name="connsiteX800" fmla="*/ 3822928 w 5764124"/>
              <a:gd name="connsiteY800" fmla="*/ 178197 h 5577650"/>
              <a:gd name="connsiteX801" fmla="*/ 3818589 w 5764124"/>
              <a:gd name="connsiteY801" fmla="*/ 173831 h 5577650"/>
              <a:gd name="connsiteX802" fmla="*/ 3814250 w 5764124"/>
              <a:gd name="connsiteY802" fmla="*/ 165100 h 5577650"/>
              <a:gd name="connsiteX803" fmla="*/ 3016162 w 5764124"/>
              <a:gd name="connsiteY803" fmla="*/ 164571 h 5577650"/>
              <a:gd name="connsiteX804" fmla="*/ 3002933 w 5764124"/>
              <a:gd name="connsiteY804" fmla="*/ 185738 h 5577650"/>
              <a:gd name="connsiteX805" fmla="*/ 2976474 w 5764124"/>
              <a:gd name="connsiteY805" fmla="*/ 168805 h 5577650"/>
              <a:gd name="connsiteX806" fmla="*/ 3016162 w 5764124"/>
              <a:gd name="connsiteY806" fmla="*/ 164571 h 5577650"/>
              <a:gd name="connsiteX807" fmla="*/ 2726190 w 5764124"/>
              <a:gd name="connsiteY807" fmla="*/ 159918 h 5577650"/>
              <a:gd name="connsiteX808" fmla="*/ 2765643 w 5764124"/>
              <a:gd name="connsiteY808" fmla="*/ 159918 h 5577650"/>
              <a:gd name="connsiteX809" fmla="*/ 2756876 w 5764124"/>
              <a:gd name="connsiteY809" fmla="*/ 172947 h 5577650"/>
              <a:gd name="connsiteX810" fmla="*/ 2831398 w 5764124"/>
              <a:gd name="connsiteY810" fmla="*/ 199006 h 5577650"/>
              <a:gd name="connsiteX811" fmla="*/ 2919072 w 5764124"/>
              <a:gd name="connsiteY811" fmla="*/ 220721 h 5577650"/>
              <a:gd name="connsiteX812" fmla="*/ 2914688 w 5764124"/>
              <a:gd name="connsiteY812" fmla="*/ 229407 h 5577650"/>
              <a:gd name="connsiteX813" fmla="*/ 2993595 w 5764124"/>
              <a:gd name="connsiteY813" fmla="*/ 229407 h 5577650"/>
              <a:gd name="connsiteX814" fmla="*/ 3068118 w 5764124"/>
              <a:gd name="connsiteY814" fmla="*/ 229407 h 5577650"/>
              <a:gd name="connsiteX815" fmla="*/ 3094420 w 5764124"/>
              <a:gd name="connsiteY815" fmla="*/ 238093 h 5577650"/>
              <a:gd name="connsiteX816" fmla="*/ 3125106 w 5764124"/>
              <a:gd name="connsiteY816" fmla="*/ 229407 h 5577650"/>
              <a:gd name="connsiteX817" fmla="*/ 3186478 w 5764124"/>
              <a:gd name="connsiteY817" fmla="*/ 246779 h 5577650"/>
              <a:gd name="connsiteX818" fmla="*/ 3225931 w 5764124"/>
              <a:gd name="connsiteY818" fmla="*/ 246779 h 5577650"/>
              <a:gd name="connsiteX819" fmla="*/ 3274152 w 5764124"/>
              <a:gd name="connsiteY819" fmla="*/ 242436 h 5577650"/>
              <a:gd name="connsiteX820" fmla="*/ 3274152 w 5764124"/>
              <a:gd name="connsiteY820" fmla="*/ 238093 h 5577650"/>
              <a:gd name="connsiteX821" fmla="*/ 3015514 w 5764124"/>
              <a:gd name="connsiteY821" fmla="*/ 216378 h 5577650"/>
              <a:gd name="connsiteX822" fmla="*/ 2967293 w 5764124"/>
              <a:gd name="connsiteY822" fmla="*/ 216378 h 5577650"/>
              <a:gd name="connsiteX823" fmla="*/ 2954142 w 5764124"/>
              <a:gd name="connsiteY823" fmla="*/ 185977 h 5577650"/>
              <a:gd name="connsiteX824" fmla="*/ 3011130 w 5764124"/>
              <a:gd name="connsiteY824" fmla="*/ 203349 h 5577650"/>
              <a:gd name="connsiteX825" fmla="*/ 3269768 w 5764124"/>
              <a:gd name="connsiteY825" fmla="*/ 225064 h 5577650"/>
              <a:gd name="connsiteX826" fmla="*/ 3252233 w 5764124"/>
              <a:gd name="connsiteY826" fmla="*/ 190320 h 5577650"/>
              <a:gd name="connsiteX827" fmla="*/ 3304837 w 5764124"/>
              <a:gd name="connsiteY827" fmla="*/ 177290 h 5577650"/>
              <a:gd name="connsiteX828" fmla="*/ 3309221 w 5764124"/>
              <a:gd name="connsiteY828" fmla="*/ 172947 h 5577650"/>
              <a:gd name="connsiteX829" fmla="*/ 3309221 w 5764124"/>
              <a:gd name="connsiteY829" fmla="*/ 168604 h 5577650"/>
              <a:gd name="connsiteX830" fmla="*/ 3370593 w 5764124"/>
              <a:gd name="connsiteY830" fmla="*/ 172947 h 5577650"/>
              <a:gd name="connsiteX831" fmla="*/ 3388128 w 5764124"/>
              <a:gd name="connsiteY831" fmla="*/ 181634 h 5577650"/>
              <a:gd name="connsiteX832" fmla="*/ 3405662 w 5764124"/>
              <a:gd name="connsiteY832" fmla="*/ 181634 h 5577650"/>
              <a:gd name="connsiteX833" fmla="*/ 3414430 w 5764124"/>
              <a:gd name="connsiteY833" fmla="*/ 194663 h 5577650"/>
              <a:gd name="connsiteX834" fmla="*/ 3401278 w 5764124"/>
              <a:gd name="connsiteY834" fmla="*/ 199006 h 5577650"/>
              <a:gd name="connsiteX835" fmla="*/ 3392511 w 5764124"/>
              <a:gd name="connsiteY835" fmla="*/ 199006 h 5577650"/>
              <a:gd name="connsiteX836" fmla="*/ 3388128 w 5764124"/>
              <a:gd name="connsiteY836" fmla="*/ 212035 h 5577650"/>
              <a:gd name="connsiteX837" fmla="*/ 3396895 w 5764124"/>
              <a:gd name="connsiteY837" fmla="*/ 220721 h 5577650"/>
              <a:gd name="connsiteX838" fmla="*/ 3414430 w 5764124"/>
              <a:gd name="connsiteY838" fmla="*/ 229407 h 5577650"/>
              <a:gd name="connsiteX839" fmla="*/ 3488952 w 5764124"/>
              <a:gd name="connsiteY839" fmla="*/ 251123 h 5577650"/>
              <a:gd name="connsiteX840" fmla="*/ 3453883 w 5764124"/>
              <a:gd name="connsiteY840" fmla="*/ 255466 h 5577650"/>
              <a:gd name="connsiteX841" fmla="*/ 3414430 w 5764124"/>
              <a:gd name="connsiteY841" fmla="*/ 242436 h 5577650"/>
              <a:gd name="connsiteX842" fmla="*/ 3405662 w 5764124"/>
              <a:gd name="connsiteY842" fmla="*/ 242436 h 5577650"/>
              <a:gd name="connsiteX843" fmla="*/ 3383744 w 5764124"/>
              <a:gd name="connsiteY843" fmla="*/ 229407 h 5577650"/>
              <a:gd name="connsiteX844" fmla="*/ 3379360 w 5764124"/>
              <a:gd name="connsiteY844" fmla="*/ 229407 h 5577650"/>
              <a:gd name="connsiteX845" fmla="*/ 3370593 w 5764124"/>
              <a:gd name="connsiteY845" fmla="*/ 225064 h 5577650"/>
              <a:gd name="connsiteX846" fmla="*/ 3370593 w 5764124"/>
              <a:gd name="connsiteY846" fmla="*/ 233750 h 5577650"/>
              <a:gd name="connsiteX847" fmla="*/ 3379360 w 5764124"/>
              <a:gd name="connsiteY847" fmla="*/ 246779 h 5577650"/>
              <a:gd name="connsiteX848" fmla="*/ 3396895 w 5764124"/>
              <a:gd name="connsiteY848" fmla="*/ 251123 h 5577650"/>
              <a:gd name="connsiteX849" fmla="*/ 3519638 w 5764124"/>
              <a:gd name="connsiteY849" fmla="*/ 281524 h 5577650"/>
              <a:gd name="connsiteX850" fmla="*/ 3515254 w 5764124"/>
              <a:gd name="connsiteY850" fmla="*/ 277181 h 5577650"/>
              <a:gd name="connsiteX851" fmla="*/ 3550324 w 5764124"/>
              <a:gd name="connsiteY851" fmla="*/ 290210 h 5577650"/>
              <a:gd name="connsiteX852" fmla="*/ 3616080 w 5764124"/>
              <a:gd name="connsiteY852" fmla="*/ 311925 h 5577650"/>
              <a:gd name="connsiteX853" fmla="*/ 3616080 w 5764124"/>
              <a:gd name="connsiteY853" fmla="*/ 307582 h 5577650"/>
              <a:gd name="connsiteX854" fmla="*/ 3686218 w 5764124"/>
              <a:gd name="connsiteY854" fmla="*/ 311925 h 5577650"/>
              <a:gd name="connsiteX855" fmla="*/ 3730056 w 5764124"/>
              <a:gd name="connsiteY855" fmla="*/ 346670 h 5577650"/>
              <a:gd name="connsiteX856" fmla="*/ 3747590 w 5764124"/>
              <a:gd name="connsiteY856" fmla="*/ 351013 h 5577650"/>
              <a:gd name="connsiteX857" fmla="*/ 3782660 w 5764124"/>
              <a:gd name="connsiteY857" fmla="*/ 364042 h 5577650"/>
              <a:gd name="connsiteX858" fmla="*/ 3813346 w 5764124"/>
              <a:gd name="connsiteY858" fmla="*/ 364042 h 5577650"/>
              <a:gd name="connsiteX859" fmla="*/ 3804578 w 5764124"/>
              <a:gd name="connsiteY859" fmla="*/ 329298 h 5577650"/>
              <a:gd name="connsiteX860" fmla="*/ 3865950 w 5764124"/>
              <a:gd name="connsiteY860" fmla="*/ 364042 h 5577650"/>
              <a:gd name="connsiteX861" fmla="*/ 3870334 w 5764124"/>
              <a:gd name="connsiteY861" fmla="*/ 364042 h 5577650"/>
              <a:gd name="connsiteX862" fmla="*/ 3879101 w 5764124"/>
              <a:gd name="connsiteY862" fmla="*/ 368385 h 5577650"/>
              <a:gd name="connsiteX863" fmla="*/ 3879101 w 5764124"/>
              <a:gd name="connsiteY863" fmla="*/ 372728 h 5577650"/>
              <a:gd name="connsiteX864" fmla="*/ 3883485 w 5764124"/>
              <a:gd name="connsiteY864" fmla="*/ 372728 h 5577650"/>
              <a:gd name="connsiteX865" fmla="*/ 3918554 w 5764124"/>
              <a:gd name="connsiteY865" fmla="*/ 407473 h 5577650"/>
              <a:gd name="connsiteX866" fmla="*/ 3949240 w 5764124"/>
              <a:gd name="connsiteY866" fmla="*/ 442217 h 5577650"/>
              <a:gd name="connsiteX867" fmla="*/ 3953624 w 5764124"/>
              <a:gd name="connsiteY867" fmla="*/ 446560 h 5577650"/>
              <a:gd name="connsiteX868" fmla="*/ 3949240 w 5764124"/>
              <a:gd name="connsiteY868" fmla="*/ 455247 h 5577650"/>
              <a:gd name="connsiteX869" fmla="*/ 3940473 w 5764124"/>
              <a:gd name="connsiteY869" fmla="*/ 455247 h 5577650"/>
              <a:gd name="connsiteX870" fmla="*/ 3936089 w 5764124"/>
              <a:gd name="connsiteY870" fmla="*/ 450904 h 5577650"/>
              <a:gd name="connsiteX871" fmla="*/ 3936089 w 5764124"/>
              <a:gd name="connsiteY871" fmla="*/ 446560 h 5577650"/>
              <a:gd name="connsiteX872" fmla="*/ 3874718 w 5764124"/>
              <a:gd name="connsiteY872" fmla="*/ 407473 h 5577650"/>
              <a:gd name="connsiteX873" fmla="*/ 3822113 w 5764124"/>
              <a:gd name="connsiteY873" fmla="*/ 394444 h 5577650"/>
              <a:gd name="connsiteX874" fmla="*/ 3778276 w 5764124"/>
              <a:gd name="connsiteY874" fmla="*/ 368385 h 5577650"/>
              <a:gd name="connsiteX875" fmla="*/ 3747590 w 5764124"/>
              <a:gd name="connsiteY875" fmla="*/ 355356 h 5577650"/>
              <a:gd name="connsiteX876" fmla="*/ 3721288 w 5764124"/>
              <a:gd name="connsiteY876" fmla="*/ 351013 h 5577650"/>
              <a:gd name="connsiteX877" fmla="*/ 3673068 w 5764124"/>
              <a:gd name="connsiteY877" fmla="*/ 342327 h 5577650"/>
              <a:gd name="connsiteX878" fmla="*/ 3611696 w 5764124"/>
              <a:gd name="connsiteY878" fmla="*/ 324955 h 5577650"/>
              <a:gd name="connsiteX879" fmla="*/ 3611696 w 5764124"/>
              <a:gd name="connsiteY879" fmla="*/ 329298 h 5577650"/>
              <a:gd name="connsiteX880" fmla="*/ 3760741 w 5764124"/>
              <a:gd name="connsiteY880" fmla="*/ 411816 h 5577650"/>
              <a:gd name="connsiteX881" fmla="*/ 3760741 w 5764124"/>
              <a:gd name="connsiteY881" fmla="*/ 394444 h 5577650"/>
              <a:gd name="connsiteX882" fmla="*/ 3782660 w 5764124"/>
              <a:gd name="connsiteY882" fmla="*/ 394444 h 5577650"/>
              <a:gd name="connsiteX883" fmla="*/ 3817730 w 5764124"/>
              <a:gd name="connsiteY883" fmla="*/ 411816 h 5577650"/>
              <a:gd name="connsiteX884" fmla="*/ 3822113 w 5764124"/>
              <a:gd name="connsiteY884" fmla="*/ 411816 h 5577650"/>
              <a:gd name="connsiteX885" fmla="*/ 3844032 w 5764124"/>
              <a:gd name="connsiteY885" fmla="*/ 424845 h 5577650"/>
              <a:gd name="connsiteX886" fmla="*/ 3844032 w 5764124"/>
              <a:gd name="connsiteY886" fmla="*/ 420502 h 5577650"/>
              <a:gd name="connsiteX887" fmla="*/ 3848415 w 5764124"/>
              <a:gd name="connsiteY887" fmla="*/ 424845 h 5577650"/>
              <a:gd name="connsiteX888" fmla="*/ 3936089 w 5764124"/>
              <a:gd name="connsiteY888" fmla="*/ 455247 h 5577650"/>
              <a:gd name="connsiteX889" fmla="*/ 3979926 w 5764124"/>
              <a:gd name="connsiteY889" fmla="*/ 472619 h 5577650"/>
              <a:gd name="connsiteX890" fmla="*/ 3975542 w 5764124"/>
              <a:gd name="connsiteY890" fmla="*/ 450904 h 5577650"/>
              <a:gd name="connsiteX891" fmla="*/ 3958008 w 5764124"/>
              <a:gd name="connsiteY891" fmla="*/ 433531 h 5577650"/>
              <a:gd name="connsiteX892" fmla="*/ 3953624 w 5764124"/>
              <a:gd name="connsiteY892" fmla="*/ 424845 h 5577650"/>
              <a:gd name="connsiteX893" fmla="*/ 3962391 w 5764124"/>
              <a:gd name="connsiteY893" fmla="*/ 420502 h 5577650"/>
              <a:gd name="connsiteX894" fmla="*/ 3988694 w 5764124"/>
              <a:gd name="connsiteY894" fmla="*/ 437874 h 5577650"/>
              <a:gd name="connsiteX895" fmla="*/ 4036914 w 5764124"/>
              <a:gd name="connsiteY895" fmla="*/ 468276 h 5577650"/>
              <a:gd name="connsiteX896" fmla="*/ 4063216 w 5764124"/>
              <a:gd name="connsiteY896" fmla="*/ 498677 h 5577650"/>
              <a:gd name="connsiteX897" fmla="*/ 4089518 w 5764124"/>
              <a:gd name="connsiteY897" fmla="*/ 537765 h 5577650"/>
              <a:gd name="connsiteX898" fmla="*/ 4093902 w 5764124"/>
              <a:gd name="connsiteY898" fmla="*/ 542108 h 5577650"/>
              <a:gd name="connsiteX899" fmla="*/ 4102670 w 5764124"/>
              <a:gd name="connsiteY899" fmla="*/ 550794 h 5577650"/>
              <a:gd name="connsiteX900" fmla="*/ 4137739 w 5764124"/>
              <a:gd name="connsiteY900" fmla="*/ 555137 h 5577650"/>
              <a:gd name="connsiteX901" fmla="*/ 4137739 w 5764124"/>
              <a:gd name="connsiteY901" fmla="*/ 576852 h 5577650"/>
              <a:gd name="connsiteX902" fmla="*/ 4177192 w 5764124"/>
              <a:gd name="connsiteY902" fmla="*/ 585539 h 5577650"/>
              <a:gd name="connsiteX903" fmla="*/ 4234180 w 5764124"/>
              <a:gd name="connsiteY903" fmla="*/ 607254 h 5577650"/>
              <a:gd name="connsiteX904" fmla="*/ 4216646 w 5764124"/>
              <a:gd name="connsiteY904" fmla="*/ 602911 h 5577650"/>
              <a:gd name="connsiteX905" fmla="*/ 4299936 w 5764124"/>
              <a:gd name="connsiteY905" fmla="*/ 668057 h 5577650"/>
              <a:gd name="connsiteX906" fmla="*/ 4339389 w 5764124"/>
              <a:gd name="connsiteY906" fmla="*/ 676743 h 5577650"/>
              <a:gd name="connsiteX907" fmla="*/ 4348156 w 5764124"/>
              <a:gd name="connsiteY907" fmla="*/ 707144 h 5577650"/>
              <a:gd name="connsiteX908" fmla="*/ 4400760 w 5764124"/>
              <a:gd name="connsiteY908" fmla="*/ 746232 h 5577650"/>
              <a:gd name="connsiteX909" fmla="*/ 4405144 w 5764124"/>
              <a:gd name="connsiteY909" fmla="*/ 728860 h 5577650"/>
              <a:gd name="connsiteX910" fmla="*/ 4453365 w 5764124"/>
              <a:gd name="connsiteY910" fmla="*/ 785320 h 5577650"/>
              <a:gd name="connsiteX911" fmla="*/ 4457748 w 5764124"/>
              <a:gd name="connsiteY911" fmla="*/ 794006 h 5577650"/>
              <a:gd name="connsiteX912" fmla="*/ 4466516 w 5764124"/>
              <a:gd name="connsiteY912" fmla="*/ 807035 h 5577650"/>
              <a:gd name="connsiteX913" fmla="*/ 4497202 w 5764124"/>
              <a:gd name="connsiteY913" fmla="*/ 820064 h 5577650"/>
              <a:gd name="connsiteX914" fmla="*/ 4501586 w 5764124"/>
              <a:gd name="connsiteY914" fmla="*/ 828750 h 5577650"/>
              <a:gd name="connsiteX915" fmla="*/ 4492818 w 5764124"/>
              <a:gd name="connsiteY915" fmla="*/ 833093 h 5577650"/>
              <a:gd name="connsiteX916" fmla="*/ 4484050 w 5764124"/>
              <a:gd name="connsiteY916" fmla="*/ 824407 h 5577650"/>
              <a:gd name="connsiteX917" fmla="*/ 4492818 w 5764124"/>
              <a:gd name="connsiteY917" fmla="*/ 846122 h 5577650"/>
              <a:gd name="connsiteX918" fmla="*/ 4497202 w 5764124"/>
              <a:gd name="connsiteY918" fmla="*/ 850466 h 5577650"/>
              <a:gd name="connsiteX919" fmla="*/ 4505969 w 5764124"/>
              <a:gd name="connsiteY919" fmla="*/ 859152 h 5577650"/>
              <a:gd name="connsiteX920" fmla="*/ 4532272 w 5764124"/>
              <a:gd name="connsiteY920" fmla="*/ 854809 h 5577650"/>
              <a:gd name="connsiteX921" fmla="*/ 4589260 w 5764124"/>
              <a:gd name="connsiteY921" fmla="*/ 902582 h 5577650"/>
              <a:gd name="connsiteX922" fmla="*/ 4650631 w 5764124"/>
              <a:gd name="connsiteY922" fmla="*/ 950356 h 5577650"/>
              <a:gd name="connsiteX923" fmla="*/ 4663782 w 5764124"/>
              <a:gd name="connsiteY923" fmla="*/ 946013 h 5577650"/>
              <a:gd name="connsiteX924" fmla="*/ 4712003 w 5764124"/>
              <a:gd name="connsiteY924" fmla="*/ 1011159 h 5577650"/>
              <a:gd name="connsiteX925" fmla="*/ 4751456 w 5764124"/>
              <a:gd name="connsiteY925" fmla="*/ 1071962 h 5577650"/>
              <a:gd name="connsiteX926" fmla="*/ 4808444 w 5764124"/>
              <a:gd name="connsiteY926" fmla="*/ 1128422 h 5577650"/>
              <a:gd name="connsiteX927" fmla="*/ 4869816 w 5764124"/>
              <a:gd name="connsiteY927" fmla="*/ 1189225 h 5577650"/>
              <a:gd name="connsiteX928" fmla="*/ 4909269 w 5764124"/>
              <a:gd name="connsiteY928" fmla="*/ 1280429 h 5577650"/>
              <a:gd name="connsiteX929" fmla="*/ 4913652 w 5764124"/>
              <a:gd name="connsiteY929" fmla="*/ 1289115 h 5577650"/>
              <a:gd name="connsiteX930" fmla="*/ 4913652 w 5764124"/>
              <a:gd name="connsiteY930" fmla="*/ 1284772 h 5577650"/>
              <a:gd name="connsiteX931" fmla="*/ 4948722 w 5764124"/>
              <a:gd name="connsiteY931" fmla="*/ 1328203 h 5577650"/>
              <a:gd name="connsiteX932" fmla="*/ 4975024 w 5764124"/>
              <a:gd name="connsiteY932" fmla="*/ 1345575 h 5577650"/>
              <a:gd name="connsiteX933" fmla="*/ 5005710 w 5764124"/>
              <a:gd name="connsiteY933" fmla="*/ 1349918 h 5577650"/>
              <a:gd name="connsiteX934" fmla="*/ 5018862 w 5764124"/>
              <a:gd name="connsiteY934" fmla="*/ 1341232 h 5577650"/>
              <a:gd name="connsiteX935" fmla="*/ 5023245 w 5764124"/>
              <a:gd name="connsiteY935" fmla="*/ 1345575 h 5577650"/>
              <a:gd name="connsiteX936" fmla="*/ 5023245 w 5764124"/>
              <a:gd name="connsiteY936" fmla="*/ 1349918 h 5577650"/>
              <a:gd name="connsiteX937" fmla="*/ 5010094 w 5764124"/>
              <a:gd name="connsiteY937" fmla="*/ 1358604 h 5577650"/>
              <a:gd name="connsiteX938" fmla="*/ 5014478 w 5764124"/>
              <a:gd name="connsiteY938" fmla="*/ 1358604 h 5577650"/>
              <a:gd name="connsiteX939" fmla="*/ 5023245 w 5764124"/>
              <a:gd name="connsiteY939" fmla="*/ 1375976 h 5577650"/>
              <a:gd name="connsiteX940" fmla="*/ 5010094 w 5764124"/>
              <a:gd name="connsiteY940" fmla="*/ 1362947 h 5577650"/>
              <a:gd name="connsiteX941" fmla="*/ 5045164 w 5764124"/>
              <a:gd name="connsiteY941" fmla="*/ 1428093 h 5577650"/>
              <a:gd name="connsiteX942" fmla="*/ 5080233 w 5764124"/>
              <a:gd name="connsiteY942" fmla="*/ 1419407 h 5577650"/>
              <a:gd name="connsiteX943" fmla="*/ 5080233 w 5764124"/>
              <a:gd name="connsiteY943" fmla="*/ 1445465 h 5577650"/>
              <a:gd name="connsiteX944" fmla="*/ 5080233 w 5764124"/>
              <a:gd name="connsiteY944" fmla="*/ 1484553 h 5577650"/>
              <a:gd name="connsiteX945" fmla="*/ 5062698 w 5764124"/>
              <a:gd name="connsiteY945" fmla="*/ 1471524 h 5577650"/>
              <a:gd name="connsiteX946" fmla="*/ 5080233 w 5764124"/>
              <a:gd name="connsiteY946" fmla="*/ 1558385 h 5577650"/>
              <a:gd name="connsiteX947" fmla="*/ 5089000 w 5764124"/>
              <a:gd name="connsiteY947" fmla="*/ 1558385 h 5577650"/>
              <a:gd name="connsiteX948" fmla="*/ 5128454 w 5764124"/>
              <a:gd name="connsiteY948" fmla="*/ 1601816 h 5577650"/>
              <a:gd name="connsiteX949" fmla="*/ 5150372 w 5764124"/>
              <a:gd name="connsiteY949" fmla="*/ 1653933 h 5577650"/>
              <a:gd name="connsiteX950" fmla="*/ 5137221 w 5764124"/>
              <a:gd name="connsiteY950" fmla="*/ 1662619 h 5577650"/>
              <a:gd name="connsiteX951" fmla="*/ 5154756 w 5764124"/>
              <a:gd name="connsiteY951" fmla="*/ 1784225 h 5577650"/>
              <a:gd name="connsiteX952" fmla="*/ 5154756 w 5764124"/>
              <a:gd name="connsiteY952" fmla="*/ 1792911 h 5577650"/>
              <a:gd name="connsiteX953" fmla="*/ 5159140 w 5764124"/>
              <a:gd name="connsiteY953" fmla="*/ 1805940 h 5577650"/>
              <a:gd name="connsiteX954" fmla="*/ 5216128 w 5764124"/>
              <a:gd name="connsiteY954" fmla="*/ 1805940 h 5577650"/>
              <a:gd name="connsiteX955" fmla="*/ 5229278 w 5764124"/>
              <a:gd name="connsiteY955" fmla="*/ 1831998 h 5577650"/>
              <a:gd name="connsiteX956" fmla="*/ 5242430 w 5764124"/>
              <a:gd name="connsiteY956" fmla="*/ 1827655 h 5577650"/>
              <a:gd name="connsiteX957" fmla="*/ 5229278 w 5764124"/>
              <a:gd name="connsiteY957" fmla="*/ 1771195 h 5577650"/>
              <a:gd name="connsiteX958" fmla="*/ 5264348 w 5764124"/>
              <a:gd name="connsiteY958" fmla="*/ 1814626 h 5577650"/>
              <a:gd name="connsiteX959" fmla="*/ 5295034 w 5764124"/>
              <a:gd name="connsiteY959" fmla="*/ 1862400 h 5577650"/>
              <a:gd name="connsiteX960" fmla="*/ 5286266 w 5764124"/>
              <a:gd name="connsiteY960" fmla="*/ 1953604 h 5577650"/>
              <a:gd name="connsiteX961" fmla="*/ 5299418 w 5764124"/>
              <a:gd name="connsiteY961" fmla="*/ 1975319 h 5577650"/>
              <a:gd name="connsiteX962" fmla="*/ 5312568 w 5764124"/>
              <a:gd name="connsiteY962" fmla="*/ 2036122 h 5577650"/>
              <a:gd name="connsiteX963" fmla="*/ 5303802 w 5764124"/>
              <a:gd name="connsiteY963" fmla="*/ 2040465 h 5577650"/>
              <a:gd name="connsiteX964" fmla="*/ 5299418 w 5764124"/>
              <a:gd name="connsiteY964" fmla="*/ 2036122 h 5577650"/>
              <a:gd name="connsiteX965" fmla="*/ 5295034 w 5764124"/>
              <a:gd name="connsiteY965" fmla="*/ 2027436 h 5577650"/>
              <a:gd name="connsiteX966" fmla="*/ 5286266 w 5764124"/>
              <a:gd name="connsiteY966" fmla="*/ 1984005 h 5577650"/>
              <a:gd name="connsiteX967" fmla="*/ 5273116 w 5764124"/>
              <a:gd name="connsiteY967" fmla="*/ 1957947 h 5577650"/>
              <a:gd name="connsiteX968" fmla="*/ 5273116 w 5764124"/>
              <a:gd name="connsiteY968" fmla="*/ 1949261 h 5577650"/>
              <a:gd name="connsiteX969" fmla="*/ 5259964 w 5764124"/>
              <a:gd name="connsiteY969" fmla="*/ 1901487 h 5577650"/>
              <a:gd name="connsiteX970" fmla="*/ 5242430 w 5764124"/>
              <a:gd name="connsiteY970" fmla="*/ 1836341 h 5577650"/>
              <a:gd name="connsiteX971" fmla="*/ 5238046 w 5764124"/>
              <a:gd name="connsiteY971" fmla="*/ 1836341 h 5577650"/>
              <a:gd name="connsiteX972" fmla="*/ 5246814 w 5764124"/>
              <a:gd name="connsiteY972" fmla="*/ 1953604 h 5577650"/>
              <a:gd name="connsiteX973" fmla="*/ 5251197 w 5764124"/>
              <a:gd name="connsiteY973" fmla="*/ 1949261 h 5577650"/>
              <a:gd name="connsiteX974" fmla="*/ 5268732 w 5764124"/>
              <a:gd name="connsiteY974" fmla="*/ 2036122 h 5577650"/>
              <a:gd name="connsiteX975" fmla="*/ 5299418 w 5764124"/>
              <a:gd name="connsiteY975" fmla="*/ 2109954 h 5577650"/>
              <a:gd name="connsiteX976" fmla="*/ 5316952 w 5764124"/>
              <a:gd name="connsiteY976" fmla="*/ 2196816 h 5577650"/>
              <a:gd name="connsiteX977" fmla="*/ 5325720 w 5764124"/>
              <a:gd name="connsiteY977" fmla="*/ 2114297 h 5577650"/>
              <a:gd name="connsiteX978" fmla="*/ 5365173 w 5764124"/>
              <a:gd name="connsiteY978" fmla="*/ 2196816 h 5577650"/>
              <a:gd name="connsiteX979" fmla="*/ 5391475 w 5764124"/>
              <a:gd name="connsiteY979" fmla="*/ 2301049 h 5577650"/>
              <a:gd name="connsiteX980" fmla="*/ 5404626 w 5764124"/>
              <a:gd name="connsiteY980" fmla="*/ 2387910 h 5577650"/>
              <a:gd name="connsiteX981" fmla="*/ 5417778 w 5764124"/>
              <a:gd name="connsiteY981" fmla="*/ 2426998 h 5577650"/>
              <a:gd name="connsiteX982" fmla="*/ 5417778 w 5764124"/>
              <a:gd name="connsiteY982" fmla="*/ 2483458 h 5577650"/>
              <a:gd name="connsiteX983" fmla="*/ 5430928 w 5764124"/>
              <a:gd name="connsiteY983" fmla="*/ 2539918 h 5577650"/>
              <a:gd name="connsiteX984" fmla="*/ 5430928 w 5764124"/>
              <a:gd name="connsiteY984" fmla="*/ 2535575 h 5577650"/>
              <a:gd name="connsiteX985" fmla="*/ 5435312 w 5764124"/>
              <a:gd name="connsiteY985" fmla="*/ 2474772 h 5577650"/>
              <a:gd name="connsiteX986" fmla="*/ 5461614 w 5764124"/>
              <a:gd name="connsiteY986" fmla="*/ 2431341 h 5577650"/>
              <a:gd name="connsiteX987" fmla="*/ 5461614 w 5764124"/>
              <a:gd name="connsiteY987" fmla="*/ 2426998 h 5577650"/>
              <a:gd name="connsiteX988" fmla="*/ 5457230 w 5764124"/>
              <a:gd name="connsiteY988" fmla="*/ 2409626 h 5577650"/>
              <a:gd name="connsiteX989" fmla="*/ 5457230 w 5764124"/>
              <a:gd name="connsiteY989" fmla="*/ 2392254 h 5577650"/>
              <a:gd name="connsiteX990" fmla="*/ 5457230 w 5764124"/>
              <a:gd name="connsiteY990" fmla="*/ 2387910 h 5577650"/>
              <a:gd name="connsiteX991" fmla="*/ 5461614 w 5764124"/>
              <a:gd name="connsiteY991" fmla="*/ 2392254 h 5577650"/>
              <a:gd name="connsiteX992" fmla="*/ 5465998 w 5764124"/>
              <a:gd name="connsiteY992" fmla="*/ 2413969 h 5577650"/>
              <a:gd name="connsiteX993" fmla="*/ 5470382 w 5764124"/>
              <a:gd name="connsiteY993" fmla="*/ 2431341 h 5577650"/>
              <a:gd name="connsiteX994" fmla="*/ 5505451 w 5764124"/>
              <a:gd name="connsiteY994" fmla="*/ 2513859 h 5577650"/>
              <a:gd name="connsiteX995" fmla="*/ 5505451 w 5764124"/>
              <a:gd name="connsiteY995" fmla="*/ 2548604 h 5577650"/>
              <a:gd name="connsiteX996" fmla="*/ 5496684 w 5764124"/>
              <a:gd name="connsiteY996" fmla="*/ 2544261 h 5577650"/>
              <a:gd name="connsiteX997" fmla="*/ 5479149 w 5764124"/>
              <a:gd name="connsiteY997" fmla="*/ 2618093 h 5577650"/>
              <a:gd name="connsiteX998" fmla="*/ 5465998 w 5764124"/>
              <a:gd name="connsiteY998" fmla="*/ 2700611 h 5577650"/>
              <a:gd name="connsiteX999" fmla="*/ 5435312 w 5764124"/>
              <a:gd name="connsiteY999" fmla="*/ 2665867 h 5577650"/>
              <a:gd name="connsiteX1000" fmla="*/ 5452847 w 5764124"/>
              <a:gd name="connsiteY1000" fmla="*/ 2622436 h 5577650"/>
              <a:gd name="connsiteX1001" fmla="*/ 5439696 w 5764124"/>
              <a:gd name="connsiteY1001" fmla="*/ 2561633 h 5577650"/>
              <a:gd name="connsiteX1002" fmla="*/ 5413394 w 5764124"/>
              <a:gd name="connsiteY1002" fmla="*/ 2561633 h 5577650"/>
              <a:gd name="connsiteX1003" fmla="*/ 5409010 w 5764124"/>
              <a:gd name="connsiteY1003" fmla="*/ 2552947 h 5577650"/>
              <a:gd name="connsiteX1004" fmla="*/ 5417778 w 5764124"/>
              <a:gd name="connsiteY1004" fmla="*/ 2539918 h 5577650"/>
              <a:gd name="connsiteX1005" fmla="*/ 5409010 w 5764124"/>
              <a:gd name="connsiteY1005" fmla="*/ 2505173 h 5577650"/>
              <a:gd name="connsiteX1006" fmla="*/ 5409010 w 5764124"/>
              <a:gd name="connsiteY1006" fmla="*/ 2483458 h 5577650"/>
              <a:gd name="connsiteX1007" fmla="*/ 5387092 w 5764124"/>
              <a:gd name="connsiteY1007" fmla="*/ 2492144 h 5577650"/>
              <a:gd name="connsiteX1008" fmla="*/ 5382708 w 5764124"/>
              <a:gd name="connsiteY1008" fmla="*/ 2548604 h 5577650"/>
              <a:gd name="connsiteX1009" fmla="*/ 5378324 w 5764124"/>
              <a:gd name="connsiteY1009" fmla="*/ 2548604 h 5577650"/>
              <a:gd name="connsiteX1010" fmla="*/ 5378324 w 5764124"/>
              <a:gd name="connsiteY1010" fmla="*/ 2561633 h 5577650"/>
              <a:gd name="connsiteX1011" fmla="*/ 5369556 w 5764124"/>
              <a:gd name="connsiteY1011" fmla="*/ 2565976 h 5577650"/>
              <a:gd name="connsiteX1012" fmla="*/ 5365173 w 5764124"/>
              <a:gd name="connsiteY1012" fmla="*/ 2561633 h 5577650"/>
              <a:gd name="connsiteX1013" fmla="*/ 5365173 w 5764124"/>
              <a:gd name="connsiteY1013" fmla="*/ 2557290 h 5577650"/>
              <a:gd name="connsiteX1014" fmla="*/ 5365173 w 5764124"/>
              <a:gd name="connsiteY1014" fmla="*/ 2544261 h 5577650"/>
              <a:gd name="connsiteX1015" fmla="*/ 5356406 w 5764124"/>
              <a:gd name="connsiteY1015" fmla="*/ 2466086 h 5577650"/>
              <a:gd name="connsiteX1016" fmla="*/ 5338871 w 5764124"/>
              <a:gd name="connsiteY1016" fmla="*/ 2565976 h 5577650"/>
              <a:gd name="connsiteX1017" fmla="*/ 5325720 w 5764124"/>
              <a:gd name="connsiteY1017" fmla="*/ 2678896 h 5577650"/>
              <a:gd name="connsiteX1018" fmla="*/ 5338871 w 5764124"/>
              <a:gd name="connsiteY1018" fmla="*/ 2696268 h 5577650"/>
              <a:gd name="connsiteX1019" fmla="*/ 5352022 w 5764124"/>
              <a:gd name="connsiteY1019" fmla="*/ 2791815 h 5577650"/>
              <a:gd name="connsiteX1020" fmla="*/ 5356406 w 5764124"/>
              <a:gd name="connsiteY1020" fmla="*/ 2791815 h 5577650"/>
              <a:gd name="connsiteX1021" fmla="*/ 5356406 w 5764124"/>
              <a:gd name="connsiteY1021" fmla="*/ 2783129 h 5577650"/>
              <a:gd name="connsiteX1022" fmla="*/ 5356406 w 5764124"/>
              <a:gd name="connsiteY1022" fmla="*/ 2774443 h 5577650"/>
              <a:gd name="connsiteX1023" fmla="*/ 5365173 w 5764124"/>
              <a:gd name="connsiteY1023" fmla="*/ 2765757 h 5577650"/>
              <a:gd name="connsiteX1024" fmla="*/ 5369556 w 5764124"/>
              <a:gd name="connsiteY1024" fmla="*/ 2774443 h 5577650"/>
              <a:gd name="connsiteX1025" fmla="*/ 5369556 w 5764124"/>
              <a:gd name="connsiteY1025" fmla="*/ 2783129 h 5577650"/>
              <a:gd name="connsiteX1026" fmla="*/ 5369556 w 5764124"/>
              <a:gd name="connsiteY1026" fmla="*/ 2791815 h 5577650"/>
              <a:gd name="connsiteX1027" fmla="*/ 5365173 w 5764124"/>
              <a:gd name="connsiteY1027" fmla="*/ 2817874 h 5577650"/>
              <a:gd name="connsiteX1028" fmla="*/ 5356406 w 5764124"/>
              <a:gd name="connsiteY1028" fmla="*/ 2800502 h 5577650"/>
              <a:gd name="connsiteX1029" fmla="*/ 5343254 w 5764124"/>
              <a:gd name="connsiteY1029" fmla="*/ 2800502 h 5577650"/>
              <a:gd name="connsiteX1030" fmla="*/ 5347638 w 5764124"/>
              <a:gd name="connsiteY1030" fmla="*/ 2804845 h 5577650"/>
              <a:gd name="connsiteX1031" fmla="*/ 5365173 w 5764124"/>
              <a:gd name="connsiteY1031" fmla="*/ 2848275 h 5577650"/>
              <a:gd name="connsiteX1032" fmla="*/ 5338871 w 5764124"/>
              <a:gd name="connsiteY1032" fmla="*/ 2913421 h 5577650"/>
              <a:gd name="connsiteX1033" fmla="*/ 5347638 w 5764124"/>
              <a:gd name="connsiteY1033" fmla="*/ 2956852 h 5577650"/>
              <a:gd name="connsiteX1034" fmla="*/ 5369556 w 5764124"/>
              <a:gd name="connsiteY1034" fmla="*/ 2961195 h 5577650"/>
              <a:gd name="connsiteX1035" fmla="*/ 5369556 w 5764124"/>
              <a:gd name="connsiteY1035" fmla="*/ 2926451 h 5577650"/>
              <a:gd name="connsiteX1036" fmla="*/ 5400242 w 5764124"/>
              <a:gd name="connsiteY1036" fmla="*/ 2969881 h 5577650"/>
              <a:gd name="connsiteX1037" fmla="*/ 5387092 w 5764124"/>
              <a:gd name="connsiteY1037" fmla="*/ 3013312 h 5577650"/>
              <a:gd name="connsiteX1038" fmla="*/ 5409010 w 5764124"/>
              <a:gd name="connsiteY1038" fmla="*/ 2930794 h 5577650"/>
              <a:gd name="connsiteX1039" fmla="*/ 5404626 w 5764124"/>
              <a:gd name="connsiteY1039" fmla="*/ 2917764 h 5577650"/>
              <a:gd name="connsiteX1040" fmla="*/ 5409010 w 5764124"/>
              <a:gd name="connsiteY1040" fmla="*/ 2913421 h 5577650"/>
              <a:gd name="connsiteX1041" fmla="*/ 5413394 w 5764124"/>
              <a:gd name="connsiteY1041" fmla="*/ 2909078 h 5577650"/>
              <a:gd name="connsiteX1042" fmla="*/ 5417778 w 5764124"/>
              <a:gd name="connsiteY1042" fmla="*/ 2917764 h 5577650"/>
              <a:gd name="connsiteX1043" fmla="*/ 5413394 w 5764124"/>
              <a:gd name="connsiteY1043" fmla="*/ 2917764 h 5577650"/>
              <a:gd name="connsiteX1044" fmla="*/ 5417778 w 5764124"/>
              <a:gd name="connsiteY1044" fmla="*/ 2926451 h 5577650"/>
              <a:gd name="connsiteX1045" fmla="*/ 5417778 w 5764124"/>
              <a:gd name="connsiteY1045" fmla="*/ 2922107 h 5577650"/>
              <a:gd name="connsiteX1046" fmla="*/ 5430928 w 5764124"/>
              <a:gd name="connsiteY1046" fmla="*/ 2904735 h 5577650"/>
              <a:gd name="connsiteX1047" fmla="*/ 5439696 w 5764124"/>
              <a:gd name="connsiteY1047" fmla="*/ 2887363 h 5577650"/>
              <a:gd name="connsiteX1048" fmla="*/ 5444080 w 5764124"/>
              <a:gd name="connsiteY1048" fmla="*/ 2830903 h 5577650"/>
              <a:gd name="connsiteX1049" fmla="*/ 5448463 w 5764124"/>
              <a:gd name="connsiteY1049" fmla="*/ 2783129 h 5577650"/>
              <a:gd name="connsiteX1050" fmla="*/ 5444080 w 5764124"/>
              <a:gd name="connsiteY1050" fmla="*/ 2778786 h 5577650"/>
              <a:gd name="connsiteX1051" fmla="*/ 5439696 w 5764124"/>
              <a:gd name="connsiteY1051" fmla="*/ 2774443 h 5577650"/>
              <a:gd name="connsiteX1052" fmla="*/ 5444080 w 5764124"/>
              <a:gd name="connsiteY1052" fmla="*/ 2770100 h 5577650"/>
              <a:gd name="connsiteX1053" fmla="*/ 5457230 w 5764124"/>
              <a:gd name="connsiteY1053" fmla="*/ 2774443 h 5577650"/>
              <a:gd name="connsiteX1054" fmla="*/ 5465998 w 5764124"/>
              <a:gd name="connsiteY1054" fmla="*/ 2765757 h 5577650"/>
              <a:gd name="connsiteX1055" fmla="*/ 5470382 w 5764124"/>
              <a:gd name="connsiteY1055" fmla="*/ 2843932 h 5577650"/>
              <a:gd name="connsiteX1056" fmla="*/ 5448463 w 5764124"/>
              <a:gd name="connsiteY1056" fmla="*/ 2896049 h 5577650"/>
              <a:gd name="connsiteX1057" fmla="*/ 5439696 w 5764124"/>
              <a:gd name="connsiteY1057" fmla="*/ 2909078 h 5577650"/>
              <a:gd name="connsiteX1058" fmla="*/ 5465998 w 5764124"/>
              <a:gd name="connsiteY1058" fmla="*/ 2943823 h 5577650"/>
              <a:gd name="connsiteX1059" fmla="*/ 5505451 w 5764124"/>
              <a:gd name="connsiteY1059" fmla="*/ 2939480 h 5577650"/>
              <a:gd name="connsiteX1060" fmla="*/ 5540521 w 5764124"/>
              <a:gd name="connsiteY1060" fmla="*/ 3004626 h 5577650"/>
              <a:gd name="connsiteX1061" fmla="*/ 5562439 w 5764124"/>
              <a:gd name="connsiteY1061" fmla="*/ 3087144 h 5577650"/>
              <a:gd name="connsiteX1062" fmla="*/ 5562439 w 5764124"/>
              <a:gd name="connsiteY1062" fmla="*/ 3095830 h 5577650"/>
              <a:gd name="connsiteX1063" fmla="*/ 5566823 w 5764124"/>
              <a:gd name="connsiteY1063" fmla="*/ 3160976 h 5577650"/>
              <a:gd name="connsiteX1064" fmla="*/ 5571206 w 5764124"/>
              <a:gd name="connsiteY1064" fmla="*/ 3152290 h 5577650"/>
              <a:gd name="connsiteX1065" fmla="*/ 5575590 w 5764124"/>
              <a:gd name="connsiteY1065" fmla="*/ 3147947 h 5577650"/>
              <a:gd name="connsiteX1066" fmla="*/ 5579974 w 5764124"/>
              <a:gd name="connsiteY1066" fmla="*/ 3147947 h 5577650"/>
              <a:gd name="connsiteX1067" fmla="*/ 5579974 w 5764124"/>
              <a:gd name="connsiteY1067" fmla="*/ 3152290 h 5577650"/>
              <a:gd name="connsiteX1068" fmla="*/ 5575590 w 5764124"/>
              <a:gd name="connsiteY1068" fmla="*/ 3160976 h 5577650"/>
              <a:gd name="connsiteX1069" fmla="*/ 5566823 w 5764124"/>
              <a:gd name="connsiteY1069" fmla="*/ 3169662 h 5577650"/>
              <a:gd name="connsiteX1070" fmla="*/ 5562439 w 5764124"/>
              <a:gd name="connsiteY1070" fmla="*/ 3174005 h 5577650"/>
              <a:gd name="connsiteX1071" fmla="*/ 5562439 w 5764124"/>
              <a:gd name="connsiteY1071" fmla="*/ 3169662 h 5577650"/>
              <a:gd name="connsiteX1072" fmla="*/ 5531754 w 5764124"/>
              <a:gd name="connsiteY1072" fmla="*/ 3217436 h 5577650"/>
              <a:gd name="connsiteX1073" fmla="*/ 5562439 w 5764124"/>
              <a:gd name="connsiteY1073" fmla="*/ 3221779 h 5577650"/>
              <a:gd name="connsiteX1074" fmla="*/ 5553672 w 5764124"/>
              <a:gd name="connsiteY1074" fmla="*/ 3247837 h 5577650"/>
              <a:gd name="connsiteX1075" fmla="*/ 5562439 w 5764124"/>
              <a:gd name="connsiteY1075" fmla="*/ 3252180 h 5577650"/>
              <a:gd name="connsiteX1076" fmla="*/ 5540521 w 5764124"/>
              <a:gd name="connsiteY1076" fmla="*/ 3291268 h 5577650"/>
              <a:gd name="connsiteX1077" fmla="*/ 5536137 w 5764124"/>
              <a:gd name="connsiteY1077" fmla="*/ 3282582 h 5577650"/>
              <a:gd name="connsiteX1078" fmla="*/ 5531754 w 5764124"/>
              <a:gd name="connsiteY1078" fmla="*/ 3299954 h 5577650"/>
              <a:gd name="connsiteX1079" fmla="*/ 5531754 w 5764124"/>
              <a:gd name="connsiteY1079" fmla="*/ 3304297 h 5577650"/>
              <a:gd name="connsiteX1080" fmla="*/ 5527370 w 5764124"/>
              <a:gd name="connsiteY1080" fmla="*/ 3299954 h 5577650"/>
              <a:gd name="connsiteX1081" fmla="*/ 5531754 w 5764124"/>
              <a:gd name="connsiteY1081" fmla="*/ 3282582 h 5577650"/>
              <a:gd name="connsiteX1082" fmla="*/ 5527370 w 5764124"/>
              <a:gd name="connsiteY1082" fmla="*/ 3273896 h 5577650"/>
              <a:gd name="connsiteX1083" fmla="*/ 5518602 w 5764124"/>
              <a:gd name="connsiteY1083" fmla="*/ 3273896 h 5577650"/>
              <a:gd name="connsiteX1084" fmla="*/ 5518602 w 5764124"/>
              <a:gd name="connsiteY1084" fmla="*/ 3312983 h 5577650"/>
              <a:gd name="connsiteX1085" fmla="*/ 5505451 w 5764124"/>
              <a:gd name="connsiteY1085" fmla="*/ 3317326 h 5577650"/>
              <a:gd name="connsiteX1086" fmla="*/ 5531754 w 5764124"/>
              <a:gd name="connsiteY1086" fmla="*/ 3369443 h 5577650"/>
              <a:gd name="connsiteX1087" fmla="*/ 5522986 w 5764124"/>
              <a:gd name="connsiteY1087" fmla="*/ 3408531 h 5577650"/>
              <a:gd name="connsiteX1088" fmla="*/ 5496684 w 5764124"/>
              <a:gd name="connsiteY1088" fmla="*/ 3425903 h 5577650"/>
              <a:gd name="connsiteX1089" fmla="*/ 5487916 w 5764124"/>
              <a:gd name="connsiteY1089" fmla="*/ 3438932 h 5577650"/>
              <a:gd name="connsiteX1090" fmla="*/ 5505451 w 5764124"/>
              <a:gd name="connsiteY1090" fmla="*/ 3447618 h 5577650"/>
              <a:gd name="connsiteX1091" fmla="*/ 5509835 w 5764124"/>
              <a:gd name="connsiteY1091" fmla="*/ 3434589 h 5577650"/>
              <a:gd name="connsiteX1092" fmla="*/ 5509835 w 5764124"/>
              <a:gd name="connsiteY1092" fmla="*/ 3430246 h 5577650"/>
              <a:gd name="connsiteX1093" fmla="*/ 5514218 w 5764124"/>
              <a:gd name="connsiteY1093" fmla="*/ 3434589 h 5577650"/>
              <a:gd name="connsiteX1094" fmla="*/ 5509835 w 5764124"/>
              <a:gd name="connsiteY1094" fmla="*/ 3451961 h 5577650"/>
              <a:gd name="connsiteX1095" fmla="*/ 5501068 w 5764124"/>
              <a:gd name="connsiteY1095" fmla="*/ 3517107 h 5577650"/>
              <a:gd name="connsiteX1096" fmla="*/ 5487916 w 5764124"/>
              <a:gd name="connsiteY1096" fmla="*/ 3512764 h 5577650"/>
              <a:gd name="connsiteX1097" fmla="*/ 5487916 w 5764124"/>
              <a:gd name="connsiteY1097" fmla="*/ 3521450 h 5577650"/>
              <a:gd name="connsiteX1098" fmla="*/ 5474766 w 5764124"/>
              <a:gd name="connsiteY1098" fmla="*/ 3547509 h 5577650"/>
              <a:gd name="connsiteX1099" fmla="*/ 5470382 w 5764124"/>
              <a:gd name="connsiteY1099" fmla="*/ 3547509 h 5577650"/>
              <a:gd name="connsiteX1100" fmla="*/ 5461614 w 5764124"/>
              <a:gd name="connsiteY1100" fmla="*/ 3551852 h 5577650"/>
              <a:gd name="connsiteX1101" fmla="*/ 5452847 w 5764124"/>
              <a:gd name="connsiteY1101" fmla="*/ 3582253 h 5577650"/>
              <a:gd name="connsiteX1102" fmla="*/ 5479149 w 5764124"/>
              <a:gd name="connsiteY1102" fmla="*/ 3608312 h 5577650"/>
              <a:gd name="connsiteX1103" fmla="*/ 5465998 w 5764124"/>
              <a:gd name="connsiteY1103" fmla="*/ 3673458 h 5577650"/>
              <a:gd name="connsiteX1104" fmla="*/ 5470382 w 5764124"/>
              <a:gd name="connsiteY1104" fmla="*/ 3673458 h 5577650"/>
              <a:gd name="connsiteX1105" fmla="*/ 5470382 w 5764124"/>
              <a:gd name="connsiteY1105" fmla="*/ 3686487 h 5577650"/>
              <a:gd name="connsiteX1106" fmla="*/ 5461614 w 5764124"/>
              <a:gd name="connsiteY1106" fmla="*/ 3690830 h 5577650"/>
              <a:gd name="connsiteX1107" fmla="*/ 5448463 w 5764124"/>
              <a:gd name="connsiteY1107" fmla="*/ 3686487 h 5577650"/>
              <a:gd name="connsiteX1108" fmla="*/ 5448463 w 5764124"/>
              <a:gd name="connsiteY1108" fmla="*/ 3682144 h 5577650"/>
              <a:gd name="connsiteX1109" fmla="*/ 5448463 w 5764124"/>
              <a:gd name="connsiteY1109" fmla="*/ 3677801 h 5577650"/>
              <a:gd name="connsiteX1110" fmla="*/ 5448463 w 5764124"/>
              <a:gd name="connsiteY1110" fmla="*/ 3608312 h 5577650"/>
              <a:gd name="connsiteX1111" fmla="*/ 5422161 w 5764124"/>
              <a:gd name="connsiteY1111" fmla="*/ 3625684 h 5577650"/>
              <a:gd name="connsiteX1112" fmla="*/ 5395859 w 5764124"/>
              <a:gd name="connsiteY1112" fmla="*/ 3712545 h 5577650"/>
              <a:gd name="connsiteX1113" fmla="*/ 5417778 w 5764124"/>
              <a:gd name="connsiteY1113" fmla="*/ 3721231 h 5577650"/>
              <a:gd name="connsiteX1114" fmla="*/ 5400242 w 5764124"/>
              <a:gd name="connsiteY1114" fmla="*/ 3747290 h 5577650"/>
              <a:gd name="connsiteX1115" fmla="*/ 5404626 w 5764124"/>
              <a:gd name="connsiteY1115" fmla="*/ 3747290 h 5577650"/>
              <a:gd name="connsiteX1116" fmla="*/ 5378324 w 5764124"/>
              <a:gd name="connsiteY1116" fmla="*/ 3769005 h 5577650"/>
              <a:gd name="connsiteX1117" fmla="*/ 5391475 w 5764124"/>
              <a:gd name="connsiteY1117" fmla="*/ 3747290 h 5577650"/>
              <a:gd name="connsiteX1118" fmla="*/ 5356406 w 5764124"/>
              <a:gd name="connsiteY1118" fmla="*/ 3795063 h 5577650"/>
              <a:gd name="connsiteX1119" fmla="*/ 5352022 w 5764124"/>
              <a:gd name="connsiteY1119" fmla="*/ 3764662 h 5577650"/>
              <a:gd name="connsiteX1120" fmla="*/ 5343254 w 5764124"/>
              <a:gd name="connsiteY1120" fmla="*/ 3769005 h 5577650"/>
              <a:gd name="connsiteX1121" fmla="*/ 5338871 w 5764124"/>
              <a:gd name="connsiteY1121" fmla="*/ 3786377 h 5577650"/>
              <a:gd name="connsiteX1122" fmla="*/ 5316952 w 5764124"/>
              <a:gd name="connsiteY1122" fmla="*/ 3808093 h 5577650"/>
              <a:gd name="connsiteX1123" fmla="*/ 5325720 w 5764124"/>
              <a:gd name="connsiteY1123" fmla="*/ 3816779 h 5577650"/>
              <a:gd name="connsiteX1124" fmla="*/ 5321336 w 5764124"/>
              <a:gd name="connsiteY1124" fmla="*/ 3829808 h 5577650"/>
              <a:gd name="connsiteX1125" fmla="*/ 5316952 w 5764124"/>
              <a:gd name="connsiteY1125" fmla="*/ 3825465 h 5577650"/>
              <a:gd name="connsiteX1126" fmla="*/ 5308185 w 5764124"/>
              <a:gd name="connsiteY1126" fmla="*/ 3864553 h 5577650"/>
              <a:gd name="connsiteX1127" fmla="*/ 5281883 w 5764124"/>
              <a:gd name="connsiteY1127" fmla="*/ 3934042 h 5577650"/>
              <a:gd name="connsiteX1128" fmla="*/ 5277499 w 5764124"/>
              <a:gd name="connsiteY1128" fmla="*/ 3934042 h 5577650"/>
              <a:gd name="connsiteX1129" fmla="*/ 5255580 w 5764124"/>
              <a:gd name="connsiteY1129" fmla="*/ 3925355 h 5577650"/>
              <a:gd name="connsiteX1130" fmla="*/ 5242430 w 5764124"/>
              <a:gd name="connsiteY1130" fmla="*/ 3938385 h 5577650"/>
              <a:gd name="connsiteX1131" fmla="*/ 5229278 w 5764124"/>
              <a:gd name="connsiteY1131" fmla="*/ 3968786 h 5577650"/>
              <a:gd name="connsiteX1132" fmla="*/ 5220511 w 5764124"/>
              <a:gd name="connsiteY1132" fmla="*/ 3990501 h 5577650"/>
              <a:gd name="connsiteX1133" fmla="*/ 5220511 w 5764124"/>
              <a:gd name="connsiteY1133" fmla="*/ 4025246 h 5577650"/>
              <a:gd name="connsiteX1134" fmla="*/ 5224895 w 5764124"/>
              <a:gd name="connsiteY1134" fmla="*/ 4029589 h 5577650"/>
              <a:gd name="connsiteX1135" fmla="*/ 5229278 w 5764124"/>
              <a:gd name="connsiteY1135" fmla="*/ 4042618 h 5577650"/>
              <a:gd name="connsiteX1136" fmla="*/ 5211744 w 5764124"/>
              <a:gd name="connsiteY1136" fmla="*/ 4064333 h 5577650"/>
              <a:gd name="connsiteX1137" fmla="*/ 5207360 w 5764124"/>
              <a:gd name="connsiteY1137" fmla="*/ 4059990 h 5577650"/>
              <a:gd name="connsiteX1138" fmla="*/ 5211744 w 5764124"/>
              <a:gd name="connsiteY1138" fmla="*/ 4055647 h 5577650"/>
              <a:gd name="connsiteX1139" fmla="*/ 5220511 w 5764124"/>
              <a:gd name="connsiteY1139" fmla="*/ 4042618 h 5577650"/>
              <a:gd name="connsiteX1140" fmla="*/ 5216128 w 5764124"/>
              <a:gd name="connsiteY1140" fmla="*/ 4038275 h 5577650"/>
              <a:gd name="connsiteX1141" fmla="*/ 5211744 w 5764124"/>
              <a:gd name="connsiteY1141" fmla="*/ 4029589 h 5577650"/>
              <a:gd name="connsiteX1142" fmla="*/ 5207360 w 5764124"/>
              <a:gd name="connsiteY1142" fmla="*/ 4033932 h 5577650"/>
              <a:gd name="connsiteX1143" fmla="*/ 5176674 w 5764124"/>
              <a:gd name="connsiteY1143" fmla="*/ 4038275 h 5577650"/>
              <a:gd name="connsiteX1144" fmla="*/ 5176674 w 5764124"/>
              <a:gd name="connsiteY1144" fmla="*/ 4029589 h 5577650"/>
              <a:gd name="connsiteX1145" fmla="*/ 5141604 w 5764124"/>
              <a:gd name="connsiteY1145" fmla="*/ 4068677 h 5577650"/>
              <a:gd name="connsiteX1146" fmla="*/ 5093384 w 5764124"/>
              <a:gd name="connsiteY1146" fmla="*/ 4112107 h 5577650"/>
              <a:gd name="connsiteX1147" fmla="*/ 5084616 w 5764124"/>
              <a:gd name="connsiteY1147" fmla="*/ 4133823 h 5577650"/>
              <a:gd name="connsiteX1148" fmla="*/ 5080233 w 5764124"/>
              <a:gd name="connsiteY1148" fmla="*/ 4142509 h 5577650"/>
              <a:gd name="connsiteX1149" fmla="*/ 5071466 w 5764124"/>
              <a:gd name="connsiteY1149" fmla="*/ 4142509 h 5577650"/>
              <a:gd name="connsiteX1150" fmla="*/ 5071466 w 5764124"/>
              <a:gd name="connsiteY1150" fmla="*/ 4138166 h 5577650"/>
              <a:gd name="connsiteX1151" fmla="*/ 5071466 w 5764124"/>
              <a:gd name="connsiteY1151" fmla="*/ 4133823 h 5577650"/>
              <a:gd name="connsiteX1152" fmla="*/ 5053931 w 5764124"/>
              <a:gd name="connsiteY1152" fmla="*/ 4142509 h 5577650"/>
              <a:gd name="connsiteX1153" fmla="*/ 5049547 w 5764124"/>
              <a:gd name="connsiteY1153" fmla="*/ 4155538 h 5577650"/>
              <a:gd name="connsiteX1154" fmla="*/ 5045164 w 5764124"/>
              <a:gd name="connsiteY1154" fmla="*/ 4159881 h 5577650"/>
              <a:gd name="connsiteX1155" fmla="*/ 5062698 w 5764124"/>
              <a:gd name="connsiteY1155" fmla="*/ 4146852 h 5577650"/>
              <a:gd name="connsiteX1156" fmla="*/ 5058314 w 5764124"/>
              <a:gd name="connsiteY1156" fmla="*/ 4172910 h 5577650"/>
              <a:gd name="connsiteX1157" fmla="*/ 5032012 w 5764124"/>
              <a:gd name="connsiteY1157" fmla="*/ 4198969 h 5577650"/>
              <a:gd name="connsiteX1158" fmla="*/ 5010094 w 5764124"/>
              <a:gd name="connsiteY1158" fmla="*/ 4185939 h 5577650"/>
              <a:gd name="connsiteX1159" fmla="*/ 5014478 w 5764124"/>
              <a:gd name="connsiteY1159" fmla="*/ 4181596 h 5577650"/>
              <a:gd name="connsiteX1160" fmla="*/ 5005710 w 5764124"/>
              <a:gd name="connsiteY1160" fmla="*/ 4185939 h 5577650"/>
              <a:gd name="connsiteX1161" fmla="*/ 5001326 w 5764124"/>
              <a:gd name="connsiteY1161" fmla="*/ 4225027 h 5577650"/>
              <a:gd name="connsiteX1162" fmla="*/ 5005710 w 5764124"/>
              <a:gd name="connsiteY1162" fmla="*/ 4233713 h 5577650"/>
              <a:gd name="connsiteX1163" fmla="*/ 5005710 w 5764124"/>
              <a:gd name="connsiteY1163" fmla="*/ 4238056 h 5577650"/>
              <a:gd name="connsiteX1164" fmla="*/ 5001326 w 5764124"/>
              <a:gd name="connsiteY1164" fmla="*/ 4246742 h 5577650"/>
              <a:gd name="connsiteX1165" fmla="*/ 5001326 w 5764124"/>
              <a:gd name="connsiteY1165" fmla="*/ 4277144 h 5577650"/>
              <a:gd name="connsiteX1166" fmla="*/ 5001326 w 5764124"/>
              <a:gd name="connsiteY1166" fmla="*/ 4268458 h 5577650"/>
              <a:gd name="connsiteX1167" fmla="*/ 4992559 w 5764124"/>
              <a:gd name="connsiteY1167" fmla="*/ 4268458 h 5577650"/>
              <a:gd name="connsiteX1168" fmla="*/ 4992559 w 5764124"/>
              <a:gd name="connsiteY1168" fmla="*/ 4255428 h 5577650"/>
              <a:gd name="connsiteX1169" fmla="*/ 4992559 w 5764124"/>
              <a:gd name="connsiteY1169" fmla="*/ 4251085 h 5577650"/>
              <a:gd name="connsiteX1170" fmla="*/ 4992559 w 5764124"/>
              <a:gd name="connsiteY1170" fmla="*/ 4246742 h 5577650"/>
              <a:gd name="connsiteX1171" fmla="*/ 4996943 w 5764124"/>
              <a:gd name="connsiteY1171" fmla="*/ 4238056 h 5577650"/>
              <a:gd name="connsiteX1172" fmla="*/ 4996943 w 5764124"/>
              <a:gd name="connsiteY1172" fmla="*/ 4233713 h 5577650"/>
              <a:gd name="connsiteX1173" fmla="*/ 4970640 w 5764124"/>
              <a:gd name="connsiteY1173" fmla="*/ 4246742 h 5577650"/>
              <a:gd name="connsiteX1174" fmla="*/ 4953106 w 5764124"/>
              <a:gd name="connsiteY1174" fmla="*/ 4277144 h 5577650"/>
              <a:gd name="connsiteX1175" fmla="*/ 4948722 w 5764124"/>
              <a:gd name="connsiteY1175" fmla="*/ 4298859 h 5577650"/>
              <a:gd name="connsiteX1176" fmla="*/ 4948722 w 5764124"/>
              <a:gd name="connsiteY1176" fmla="*/ 4307545 h 5577650"/>
              <a:gd name="connsiteX1177" fmla="*/ 4953106 w 5764124"/>
              <a:gd name="connsiteY1177" fmla="*/ 4311888 h 5577650"/>
              <a:gd name="connsiteX1178" fmla="*/ 4961874 w 5764124"/>
              <a:gd name="connsiteY1178" fmla="*/ 4307545 h 5577650"/>
              <a:gd name="connsiteX1179" fmla="*/ 4970640 w 5764124"/>
              <a:gd name="connsiteY1179" fmla="*/ 4298859 h 5577650"/>
              <a:gd name="connsiteX1180" fmla="*/ 4970640 w 5764124"/>
              <a:gd name="connsiteY1180" fmla="*/ 4307545 h 5577650"/>
              <a:gd name="connsiteX1181" fmla="*/ 5001326 w 5764124"/>
              <a:gd name="connsiteY1181" fmla="*/ 4290173 h 5577650"/>
              <a:gd name="connsiteX1182" fmla="*/ 5010094 w 5764124"/>
              <a:gd name="connsiteY1182" fmla="*/ 4290173 h 5577650"/>
              <a:gd name="connsiteX1183" fmla="*/ 5005710 w 5764124"/>
              <a:gd name="connsiteY1183" fmla="*/ 4298859 h 5577650"/>
              <a:gd name="connsiteX1184" fmla="*/ 4966257 w 5764124"/>
              <a:gd name="connsiteY1184" fmla="*/ 4320574 h 5577650"/>
              <a:gd name="connsiteX1185" fmla="*/ 4957490 w 5764124"/>
              <a:gd name="connsiteY1185" fmla="*/ 4320574 h 5577650"/>
              <a:gd name="connsiteX1186" fmla="*/ 4922420 w 5764124"/>
              <a:gd name="connsiteY1186" fmla="*/ 4346633 h 5577650"/>
              <a:gd name="connsiteX1187" fmla="*/ 4882967 w 5764124"/>
              <a:gd name="connsiteY1187" fmla="*/ 4420465 h 5577650"/>
              <a:gd name="connsiteX1188" fmla="*/ 4856664 w 5764124"/>
              <a:gd name="connsiteY1188" fmla="*/ 4463896 h 5577650"/>
              <a:gd name="connsiteX1189" fmla="*/ 4861048 w 5764124"/>
              <a:gd name="connsiteY1189" fmla="*/ 4472582 h 5577650"/>
              <a:gd name="connsiteX1190" fmla="*/ 4843514 w 5764124"/>
              <a:gd name="connsiteY1190" fmla="*/ 4481268 h 5577650"/>
              <a:gd name="connsiteX1191" fmla="*/ 4812828 w 5764124"/>
              <a:gd name="connsiteY1191" fmla="*/ 4524698 h 5577650"/>
              <a:gd name="connsiteX1192" fmla="*/ 4817212 w 5764124"/>
              <a:gd name="connsiteY1192" fmla="*/ 4520355 h 5577650"/>
              <a:gd name="connsiteX1193" fmla="*/ 4808444 w 5764124"/>
              <a:gd name="connsiteY1193" fmla="*/ 4537728 h 5577650"/>
              <a:gd name="connsiteX1194" fmla="*/ 4804060 w 5764124"/>
              <a:gd name="connsiteY1194" fmla="*/ 4533385 h 5577650"/>
              <a:gd name="connsiteX1195" fmla="*/ 4799676 w 5764124"/>
              <a:gd name="connsiteY1195" fmla="*/ 4537728 h 5577650"/>
              <a:gd name="connsiteX1196" fmla="*/ 4777758 w 5764124"/>
              <a:gd name="connsiteY1196" fmla="*/ 4568129 h 5577650"/>
              <a:gd name="connsiteX1197" fmla="*/ 4738305 w 5764124"/>
              <a:gd name="connsiteY1197" fmla="*/ 4641961 h 5577650"/>
              <a:gd name="connsiteX1198" fmla="*/ 4676933 w 5764124"/>
              <a:gd name="connsiteY1198" fmla="*/ 4711450 h 5577650"/>
              <a:gd name="connsiteX1199" fmla="*/ 4611178 w 5764124"/>
              <a:gd name="connsiteY1199" fmla="*/ 4789625 h 5577650"/>
              <a:gd name="connsiteX1200" fmla="*/ 4549806 w 5764124"/>
              <a:gd name="connsiteY1200" fmla="*/ 4863458 h 5577650"/>
              <a:gd name="connsiteX1201" fmla="*/ 4488434 w 5764124"/>
              <a:gd name="connsiteY1201" fmla="*/ 4928604 h 5577650"/>
              <a:gd name="connsiteX1202" fmla="*/ 4510353 w 5764124"/>
              <a:gd name="connsiteY1202" fmla="*/ 4928604 h 5577650"/>
              <a:gd name="connsiteX1203" fmla="*/ 4457748 w 5764124"/>
              <a:gd name="connsiteY1203" fmla="*/ 4998093 h 5577650"/>
              <a:gd name="connsiteX1204" fmla="*/ 4409528 w 5764124"/>
              <a:gd name="connsiteY1204" fmla="*/ 5063239 h 5577650"/>
              <a:gd name="connsiteX1205" fmla="*/ 4330622 w 5764124"/>
              <a:gd name="connsiteY1205" fmla="*/ 5111012 h 5577650"/>
              <a:gd name="connsiteX1206" fmla="*/ 4304320 w 5764124"/>
              <a:gd name="connsiteY1206" fmla="*/ 5180501 h 5577650"/>
              <a:gd name="connsiteX1207" fmla="*/ 4299936 w 5764124"/>
              <a:gd name="connsiteY1207" fmla="*/ 5180501 h 5577650"/>
              <a:gd name="connsiteX1208" fmla="*/ 4242948 w 5764124"/>
              <a:gd name="connsiteY1208" fmla="*/ 5241304 h 5577650"/>
              <a:gd name="connsiteX1209" fmla="*/ 4203494 w 5764124"/>
              <a:gd name="connsiteY1209" fmla="*/ 5271706 h 5577650"/>
              <a:gd name="connsiteX1210" fmla="*/ 4194727 w 5764124"/>
              <a:gd name="connsiteY1210" fmla="*/ 5276049 h 5577650"/>
              <a:gd name="connsiteX1211" fmla="*/ 4194727 w 5764124"/>
              <a:gd name="connsiteY1211" fmla="*/ 5267363 h 5577650"/>
              <a:gd name="connsiteX1212" fmla="*/ 4238564 w 5764124"/>
              <a:gd name="connsiteY1212" fmla="*/ 5232618 h 5577650"/>
              <a:gd name="connsiteX1213" fmla="*/ 4286784 w 5764124"/>
              <a:gd name="connsiteY1213" fmla="*/ 5184844 h 5577650"/>
              <a:gd name="connsiteX1214" fmla="*/ 4251715 w 5764124"/>
              <a:gd name="connsiteY1214" fmla="*/ 5176158 h 5577650"/>
              <a:gd name="connsiteX1215" fmla="*/ 4221029 w 5764124"/>
              <a:gd name="connsiteY1215" fmla="*/ 5202217 h 5577650"/>
              <a:gd name="connsiteX1216" fmla="*/ 4221029 w 5764124"/>
              <a:gd name="connsiteY1216" fmla="*/ 5210903 h 5577650"/>
              <a:gd name="connsiteX1217" fmla="*/ 4212262 w 5764124"/>
              <a:gd name="connsiteY1217" fmla="*/ 5219589 h 5577650"/>
              <a:gd name="connsiteX1218" fmla="*/ 4207878 w 5764124"/>
              <a:gd name="connsiteY1218" fmla="*/ 5210903 h 5577650"/>
              <a:gd name="connsiteX1219" fmla="*/ 4207878 w 5764124"/>
              <a:gd name="connsiteY1219" fmla="*/ 5202217 h 5577650"/>
              <a:gd name="connsiteX1220" fmla="*/ 4190344 w 5764124"/>
              <a:gd name="connsiteY1220" fmla="*/ 5197874 h 5577650"/>
              <a:gd name="connsiteX1221" fmla="*/ 4177192 w 5764124"/>
              <a:gd name="connsiteY1221" fmla="*/ 5232618 h 5577650"/>
              <a:gd name="connsiteX1222" fmla="*/ 4146506 w 5764124"/>
              <a:gd name="connsiteY1222" fmla="*/ 5241304 h 5577650"/>
              <a:gd name="connsiteX1223" fmla="*/ 4146506 w 5764124"/>
              <a:gd name="connsiteY1223" fmla="*/ 5236961 h 5577650"/>
              <a:gd name="connsiteX1224" fmla="*/ 4150890 w 5764124"/>
              <a:gd name="connsiteY1224" fmla="*/ 5236961 h 5577650"/>
              <a:gd name="connsiteX1225" fmla="*/ 4172808 w 5764124"/>
              <a:gd name="connsiteY1225" fmla="*/ 5228275 h 5577650"/>
              <a:gd name="connsiteX1226" fmla="*/ 4181576 w 5764124"/>
              <a:gd name="connsiteY1226" fmla="*/ 5202217 h 5577650"/>
              <a:gd name="connsiteX1227" fmla="*/ 4168425 w 5764124"/>
              <a:gd name="connsiteY1227" fmla="*/ 5197874 h 5577650"/>
              <a:gd name="connsiteX1228" fmla="*/ 4155274 w 5764124"/>
              <a:gd name="connsiteY1228" fmla="*/ 5206560 h 5577650"/>
              <a:gd name="connsiteX1229" fmla="*/ 4150890 w 5764124"/>
              <a:gd name="connsiteY1229" fmla="*/ 5206560 h 5577650"/>
              <a:gd name="connsiteX1230" fmla="*/ 4150890 w 5764124"/>
              <a:gd name="connsiteY1230" fmla="*/ 5202217 h 5577650"/>
              <a:gd name="connsiteX1231" fmla="*/ 4155274 w 5764124"/>
              <a:gd name="connsiteY1231" fmla="*/ 5202217 h 5577650"/>
              <a:gd name="connsiteX1232" fmla="*/ 4164041 w 5764124"/>
              <a:gd name="connsiteY1232" fmla="*/ 5193530 h 5577650"/>
              <a:gd name="connsiteX1233" fmla="*/ 4168425 w 5764124"/>
              <a:gd name="connsiteY1233" fmla="*/ 5193530 h 5577650"/>
              <a:gd name="connsiteX1234" fmla="*/ 4238564 w 5764124"/>
              <a:gd name="connsiteY1234" fmla="*/ 5093640 h 5577650"/>
              <a:gd name="connsiteX1235" fmla="*/ 4260482 w 5764124"/>
              <a:gd name="connsiteY1235" fmla="*/ 5080611 h 5577650"/>
              <a:gd name="connsiteX1236" fmla="*/ 4378842 w 5764124"/>
              <a:gd name="connsiteY1236" fmla="*/ 4963348 h 5577650"/>
              <a:gd name="connsiteX1237" fmla="*/ 4497202 w 5764124"/>
              <a:gd name="connsiteY1237" fmla="*/ 4850428 h 5577650"/>
              <a:gd name="connsiteX1238" fmla="*/ 4519120 w 5764124"/>
              <a:gd name="connsiteY1238" fmla="*/ 4846085 h 5577650"/>
              <a:gd name="connsiteX1239" fmla="*/ 4514736 w 5764124"/>
              <a:gd name="connsiteY1239" fmla="*/ 4824370 h 5577650"/>
              <a:gd name="connsiteX1240" fmla="*/ 4554190 w 5764124"/>
              <a:gd name="connsiteY1240" fmla="*/ 4789625 h 5577650"/>
              <a:gd name="connsiteX1241" fmla="*/ 4589260 w 5764124"/>
              <a:gd name="connsiteY1241" fmla="*/ 4772253 h 5577650"/>
              <a:gd name="connsiteX1242" fmla="*/ 4633096 w 5764124"/>
              <a:gd name="connsiteY1242" fmla="*/ 4715793 h 5577650"/>
              <a:gd name="connsiteX1243" fmla="*/ 4633096 w 5764124"/>
              <a:gd name="connsiteY1243" fmla="*/ 4711450 h 5577650"/>
              <a:gd name="connsiteX1244" fmla="*/ 4628712 w 5764124"/>
              <a:gd name="connsiteY1244" fmla="*/ 4702764 h 5577650"/>
              <a:gd name="connsiteX1245" fmla="*/ 4633096 w 5764124"/>
              <a:gd name="connsiteY1245" fmla="*/ 4694078 h 5577650"/>
              <a:gd name="connsiteX1246" fmla="*/ 4637480 w 5764124"/>
              <a:gd name="connsiteY1246" fmla="*/ 4694078 h 5577650"/>
              <a:gd name="connsiteX1247" fmla="*/ 4641864 w 5764124"/>
              <a:gd name="connsiteY1247" fmla="*/ 4711450 h 5577650"/>
              <a:gd name="connsiteX1248" fmla="*/ 4646248 w 5764124"/>
              <a:gd name="connsiteY1248" fmla="*/ 4715793 h 5577650"/>
              <a:gd name="connsiteX1249" fmla="*/ 4676933 w 5764124"/>
              <a:gd name="connsiteY1249" fmla="*/ 4676706 h 5577650"/>
              <a:gd name="connsiteX1250" fmla="*/ 4663782 w 5764124"/>
              <a:gd name="connsiteY1250" fmla="*/ 4659334 h 5577650"/>
              <a:gd name="connsiteX1251" fmla="*/ 4685700 w 5764124"/>
              <a:gd name="connsiteY1251" fmla="*/ 4607217 h 5577650"/>
              <a:gd name="connsiteX1252" fmla="*/ 4628712 w 5764124"/>
              <a:gd name="connsiteY1252" fmla="*/ 4620246 h 5577650"/>
              <a:gd name="connsiteX1253" fmla="*/ 4615562 w 5764124"/>
              <a:gd name="connsiteY1253" fmla="*/ 4598531 h 5577650"/>
              <a:gd name="connsiteX1254" fmla="*/ 4611178 w 5764124"/>
              <a:gd name="connsiteY1254" fmla="*/ 4602874 h 5577650"/>
              <a:gd name="connsiteX1255" fmla="*/ 4611178 w 5764124"/>
              <a:gd name="connsiteY1255" fmla="*/ 4598531 h 5577650"/>
              <a:gd name="connsiteX1256" fmla="*/ 4606794 w 5764124"/>
              <a:gd name="connsiteY1256" fmla="*/ 4607217 h 5577650"/>
              <a:gd name="connsiteX1257" fmla="*/ 4593643 w 5764124"/>
              <a:gd name="connsiteY1257" fmla="*/ 4624589 h 5577650"/>
              <a:gd name="connsiteX1258" fmla="*/ 4589260 w 5764124"/>
              <a:gd name="connsiteY1258" fmla="*/ 4633275 h 5577650"/>
              <a:gd name="connsiteX1259" fmla="*/ 4598026 w 5764124"/>
              <a:gd name="connsiteY1259" fmla="*/ 4637618 h 5577650"/>
              <a:gd name="connsiteX1260" fmla="*/ 4615562 w 5764124"/>
              <a:gd name="connsiteY1260" fmla="*/ 4650647 h 5577650"/>
              <a:gd name="connsiteX1261" fmla="*/ 4615562 w 5764124"/>
              <a:gd name="connsiteY1261" fmla="*/ 4654990 h 5577650"/>
              <a:gd name="connsiteX1262" fmla="*/ 4619945 w 5764124"/>
              <a:gd name="connsiteY1262" fmla="*/ 4663677 h 5577650"/>
              <a:gd name="connsiteX1263" fmla="*/ 4602410 w 5764124"/>
              <a:gd name="connsiteY1263" fmla="*/ 4672363 h 5577650"/>
              <a:gd name="connsiteX1264" fmla="*/ 4541038 w 5764124"/>
              <a:gd name="connsiteY1264" fmla="*/ 4711450 h 5577650"/>
              <a:gd name="connsiteX1265" fmla="*/ 4545422 w 5764124"/>
              <a:gd name="connsiteY1265" fmla="*/ 4724479 h 5577650"/>
              <a:gd name="connsiteX1266" fmla="*/ 4505969 w 5764124"/>
              <a:gd name="connsiteY1266" fmla="*/ 4780939 h 5577650"/>
              <a:gd name="connsiteX1267" fmla="*/ 4492818 w 5764124"/>
              <a:gd name="connsiteY1267" fmla="*/ 4767910 h 5577650"/>
              <a:gd name="connsiteX1268" fmla="*/ 4466516 w 5764124"/>
              <a:gd name="connsiteY1268" fmla="*/ 4854771 h 5577650"/>
              <a:gd name="connsiteX1269" fmla="*/ 4291168 w 5764124"/>
              <a:gd name="connsiteY1269" fmla="*/ 4976377 h 5577650"/>
              <a:gd name="connsiteX1270" fmla="*/ 4269250 w 5764124"/>
              <a:gd name="connsiteY1270" fmla="*/ 5019808 h 5577650"/>
              <a:gd name="connsiteX1271" fmla="*/ 4120204 w 5764124"/>
              <a:gd name="connsiteY1271" fmla="*/ 5115355 h 5577650"/>
              <a:gd name="connsiteX1272" fmla="*/ 4142123 w 5764124"/>
              <a:gd name="connsiteY1272" fmla="*/ 5111012 h 5577650"/>
              <a:gd name="connsiteX1273" fmla="*/ 4115820 w 5764124"/>
              <a:gd name="connsiteY1273" fmla="*/ 5132728 h 5577650"/>
              <a:gd name="connsiteX1274" fmla="*/ 4115820 w 5764124"/>
              <a:gd name="connsiteY1274" fmla="*/ 5141414 h 5577650"/>
              <a:gd name="connsiteX1275" fmla="*/ 4111437 w 5764124"/>
              <a:gd name="connsiteY1275" fmla="*/ 5150100 h 5577650"/>
              <a:gd name="connsiteX1276" fmla="*/ 4124588 w 5764124"/>
              <a:gd name="connsiteY1276" fmla="*/ 5184844 h 5577650"/>
              <a:gd name="connsiteX1277" fmla="*/ 4120204 w 5764124"/>
              <a:gd name="connsiteY1277" fmla="*/ 5184844 h 5577650"/>
              <a:gd name="connsiteX1278" fmla="*/ 4128972 w 5764124"/>
              <a:gd name="connsiteY1278" fmla="*/ 5193530 h 5577650"/>
              <a:gd name="connsiteX1279" fmla="*/ 4128972 w 5764124"/>
              <a:gd name="connsiteY1279" fmla="*/ 5202217 h 5577650"/>
              <a:gd name="connsiteX1280" fmla="*/ 4124588 w 5764124"/>
              <a:gd name="connsiteY1280" fmla="*/ 5197874 h 5577650"/>
              <a:gd name="connsiteX1281" fmla="*/ 4120204 w 5764124"/>
              <a:gd name="connsiteY1281" fmla="*/ 5197874 h 5577650"/>
              <a:gd name="connsiteX1282" fmla="*/ 4115820 w 5764124"/>
              <a:gd name="connsiteY1282" fmla="*/ 5193530 h 5577650"/>
              <a:gd name="connsiteX1283" fmla="*/ 4041298 w 5764124"/>
              <a:gd name="connsiteY1283" fmla="*/ 5228275 h 5577650"/>
              <a:gd name="connsiteX1284" fmla="*/ 3984310 w 5764124"/>
              <a:gd name="connsiteY1284" fmla="*/ 5258676 h 5577650"/>
              <a:gd name="connsiteX1285" fmla="*/ 3966775 w 5764124"/>
              <a:gd name="connsiteY1285" fmla="*/ 5267363 h 5577650"/>
              <a:gd name="connsiteX1286" fmla="*/ 3909787 w 5764124"/>
              <a:gd name="connsiteY1286" fmla="*/ 5302107 h 5577650"/>
              <a:gd name="connsiteX1287" fmla="*/ 3958008 w 5764124"/>
              <a:gd name="connsiteY1287" fmla="*/ 5297764 h 5577650"/>
              <a:gd name="connsiteX1288" fmla="*/ 3892252 w 5764124"/>
              <a:gd name="connsiteY1288" fmla="*/ 5354224 h 5577650"/>
              <a:gd name="connsiteX1289" fmla="*/ 3804578 w 5764124"/>
              <a:gd name="connsiteY1289" fmla="*/ 5388968 h 5577650"/>
              <a:gd name="connsiteX1290" fmla="*/ 3795811 w 5764124"/>
              <a:gd name="connsiteY1290" fmla="*/ 5397655 h 5577650"/>
              <a:gd name="connsiteX1291" fmla="*/ 3791427 w 5764124"/>
              <a:gd name="connsiteY1291" fmla="*/ 5401998 h 5577650"/>
              <a:gd name="connsiteX1292" fmla="*/ 3778276 w 5764124"/>
              <a:gd name="connsiteY1292" fmla="*/ 5401998 h 5577650"/>
              <a:gd name="connsiteX1293" fmla="*/ 3778276 w 5764124"/>
              <a:gd name="connsiteY1293" fmla="*/ 5393311 h 5577650"/>
              <a:gd name="connsiteX1294" fmla="*/ 3782660 w 5764124"/>
              <a:gd name="connsiteY1294" fmla="*/ 5388968 h 5577650"/>
              <a:gd name="connsiteX1295" fmla="*/ 3787044 w 5764124"/>
              <a:gd name="connsiteY1295" fmla="*/ 5384625 h 5577650"/>
              <a:gd name="connsiteX1296" fmla="*/ 3808962 w 5764124"/>
              <a:gd name="connsiteY1296" fmla="*/ 5358567 h 5577650"/>
              <a:gd name="connsiteX1297" fmla="*/ 3791427 w 5764124"/>
              <a:gd name="connsiteY1297" fmla="*/ 5349881 h 5577650"/>
              <a:gd name="connsiteX1298" fmla="*/ 3734439 w 5764124"/>
              <a:gd name="connsiteY1298" fmla="*/ 5384625 h 5577650"/>
              <a:gd name="connsiteX1299" fmla="*/ 3734439 w 5764124"/>
              <a:gd name="connsiteY1299" fmla="*/ 5388968 h 5577650"/>
              <a:gd name="connsiteX1300" fmla="*/ 3734439 w 5764124"/>
              <a:gd name="connsiteY1300" fmla="*/ 5393311 h 5577650"/>
              <a:gd name="connsiteX1301" fmla="*/ 3730056 w 5764124"/>
              <a:gd name="connsiteY1301" fmla="*/ 5401998 h 5577650"/>
              <a:gd name="connsiteX1302" fmla="*/ 3716904 w 5764124"/>
              <a:gd name="connsiteY1302" fmla="*/ 5397655 h 5577650"/>
              <a:gd name="connsiteX1303" fmla="*/ 3716904 w 5764124"/>
              <a:gd name="connsiteY1303" fmla="*/ 5393311 h 5577650"/>
              <a:gd name="connsiteX1304" fmla="*/ 3712521 w 5764124"/>
              <a:gd name="connsiteY1304" fmla="*/ 5384625 h 5577650"/>
              <a:gd name="connsiteX1305" fmla="*/ 3712521 w 5764124"/>
              <a:gd name="connsiteY1305" fmla="*/ 5380282 h 5577650"/>
              <a:gd name="connsiteX1306" fmla="*/ 3708137 w 5764124"/>
              <a:gd name="connsiteY1306" fmla="*/ 5380282 h 5577650"/>
              <a:gd name="connsiteX1307" fmla="*/ 3699370 w 5764124"/>
              <a:gd name="connsiteY1307" fmla="*/ 5384625 h 5577650"/>
              <a:gd name="connsiteX1308" fmla="*/ 3686218 w 5764124"/>
              <a:gd name="connsiteY1308" fmla="*/ 5384625 h 5577650"/>
              <a:gd name="connsiteX1309" fmla="*/ 3690602 w 5764124"/>
              <a:gd name="connsiteY1309" fmla="*/ 5375939 h 5577650"/>
              <a:gd name="connsiteX1310" fmla="*/ 3703753 w 5764124"/>
              <a:gd name="connsiteY1310" fmla="*/ 5367253 h 5577650"/>
              <a:gd name="connsiteX1311" fmla="*/ 3743206 w 5764124"/>
              <a:gd name="connsiteY1311" fmla="*/ 5328165 h 5577650"/>
              <a:gd name="connsiteX1312" fmla="*/ 3743206 w 5764124"/>
              <a:gd name="connsiteY1312" fmla="*/ 5323822 h 5577650"/>
              <a:gd name="connsiteX1313" fmla="*/ 3738823 w 5764124"/>
              <a:gd name="connsiteY1313" fmla="*/ 5323822 h 5577650"/>
              <a:gd name="connsiteX1314" fmla="*/ 3734439 w 5764124"/>
              <a:gd name="connsiteY1314" fmla="*/ 5323822 h 5577650"/>
              <a:gd name="connsiteX1315" fmla="*/ 3703753 w 5764124"/>
              <a:gd name="connsiteY1315" fmla="*/ 5341195 h 5577650"/>
              <a:gd name="connsiteX1316" fmla="*/ 3686218 w 5764124"/>
              <a:gd name="connsiteY1316" fmla="*/ 5349881 h 5577650"/>
              <a:gd name="connsiteX1317" fmla="*/ 3677451 w 5764124"/>
              <a:gd name="connsiteY1317" fmla="*/ 5345538 h 5577650"/>
              <a:gd name="connsiteX1318" fmla="*/ 3677451 w 5764124"/>
              <a:gd name="connsiteY1318" fmla="*/ 5341195 h 5577650"/>
              <a:gd name="connsiteX1319" fmla="*/ 3699370 w 5764124"/>
              <a:gd name="connsiteY1319" fmla="*/ 5332509 h 5577650"/>
              <a:gd name="connsiteX1320" fmla="*/ 3721288 w 5764124"/>
              <a:gd name="connsiteY1320" fmla="*/ 5319479 h 5577650"/>
              <a:gd name="connsiteX1321" fmla="*/ 3708137 w 5764124"/>
              <a:gd name="connsiteY1321" fmla="*/ 5315136 h 5577650"/>
              <a:gd name="connsiteX1322" fmla="*/ 3620463 w 5764124"/>
              <a:gd name="connsiteY1322" fmla="*/ 5371596 h 5577650"/>
              <a:gd name="connsiteX1323" fmla="*/ 3598545 w 5764124"/>
              <a:gd name="connsiteY1323" fmla="*/ 5375939 h 5577650"/>
              <a:gd name="connsiteX1324" fmla="*/ 3589777 w 5764124"/>
              <a:gd name="connsiteY1324" fmla="*/ 5388968 h 5577650"/>
              <a:gd name="connsiteX1325" fmla="*/ 3589777 w 5764124"/>
              <a:gd name="connsiteY1325" fmla="*/ 5393311 h 5577650"/>
              <a:gd name="connsiteX1326" fmla="*/ 3602928 w 5764124"/>
              <a:gd name="connsiteY1326" fmla="*/ 5388968 h 5577650"/>
              <a:gd name="connsiteX1327" fmla="*/ 3616080 w 5764124"/>
              <a:gd name="connsiteY1327" fmla="*/ 5388968 h 5577650"/>
              <a:gd name="connsiteX1328" fmla="*/ 3616080 w 5764124"/>
              <a:gd name="connsiteY1328" fmla="*/ 5393311 h 5577650"/>
              <a:gd name="connsiteX1329" fmla="*/ 3611696 w 5764124"/>
              <a:gd name="connsiteY1329" fmla="*/ 5393311 h 5577650"/>
              <a:gd name="connsiteX1330" fmla="*/ 3602928 w 5764124"/>
              <a:gd name="connsiteY1330" fmla="*/ 5393311 h 5577650"/>
              <a:gd name="connsiteX1331" fmla="*/ 3563475 w 5764124"/>
              <a:gd name="connsiteY1331" fmla="*/ 5419370 h 5577650"/>
              <a:gd name="connsiteX1332" fmla="*/ 3563475 w 5764124"/>
              <a:gd name="connsiteY1332" fmla="*/ 5415027 h 5577650"/>
              <a:gd name="connsiteX1333" fmla="*/ 3519638 w 5764124"/>
              <a:gd name="connsiteY1333" fmla="*/ 5423713 h 5577650"/>
              <a:gd name="connsiteX1334" fmla="*/ 3405662 w 5764124"/>
              <a:gd name="connsiteY1334" fmla="*/ 5462800 h 5577650"/>
              <a:gd name="connsiteX1335" fmla="*/ 3396895 w 5764124"/>
              <a:gd name="connsiteY1335" fmla="*/ 5454114 h 5577650"/>
              <a:gd name="connsiteX1336" fmla="*/ 3405662 w 5764124"/>
              <a:gd name="connsiteY1336" fmla="*/ 5445428 h 5577650"/>
              <a:gd name="connsiteX1337" fmla="*/ 3510871 w 5764124"/>
              <a:gd name="connsiteY1337" fmla="*/ 5406341 h 5577650"/>
              <a:gd name="connsiteX1338" fmla="*/ 3519638 w 5764124"/>
              <a:gd name="connsiteY1338" fmla="*/ 5401998 h 5577650"/>
              <a:gd name="connsiteX1339" fmla="*/ 3524022 w 5764124"/>
              <a:gd name="connsiteY1339" fmla="*/ 5406341 h 5577650"/>
              <a:gd name="connsiteX1340" fmla="*/ 3554708 w 5764124"/>
              <a:gd name="connsiteY1340" fmla="*/ 5406341 h 5577650"/>
              <a:gd name="connsiteX1341" fmla="*/ 3581010 w 5764124"/>
              <a:gd name="connsiteY1341" fmla="*/ 5384625 h 5577650"/>
              <a:gd name="connsiteX1342" fmla="*/ 3585394 w 5764124"/>
              <a:gd name="connsiteY1342" fmla="*/ 5380282 h 5577650"/>
              <a:gd name="connsiteX1343" fmla="*/ 3541557 w 5764124"/>
              <a:gd name="connsiteY1343" fmla="*/ 5380282 h 5577650"/>
              <a:gd name="connsiteX1344" fmla="*/ 3493336 w 5764124"/>
              <a:gd name="connsiteY1344" fmla="*/ 5401998 h 5577650"/>
              <a:gd name="connsiteX1345" fmla="*/ 3383744 w 5764124"/>
              <a:gd name="connsiteY1345" fmla="*/ 5406341 h 5577650"/>
              <a:gd name="connsiteX1346" fmla="*/ 3361825 w 5764124"/>
              <a:gd name="connsiteY1346" fmla="*/ 5401998 h 5577650"/>
              <a:gd name="connsiteX1347" fmla="*/ 3331140 w 5764124"/>
              <a:gd name="connsiteY1347" fmla="*/ 5428056 h 5577650"/>
              <a:gd name="connsiteX1348" fmla="*/ 3300454 w 5764124"/>
              <a:gd name="connsiteY1348" fmla="*/ 5445428 h 5577650"/>
              <a:gd name="connsiteX1349" fmla="*/ 3300454 w 5764124"/>
              <a:gd name="connsiteY1349" fmla="*/ 5449771 h 5577650"/>
              <a:gd name="connsiteX1350" fmla="*/ 3278535 w 5764124"/>
              <a:gd name="connsiteY1350" fmla="*/ 5454114 h 5577650"/>
              <a:gd name="connsiteX1351" fmla="*/ 3274152 w 5764124"/>
              <a:gd name="connsiteY1351" fmla="*/ 5454114 h 5577650"/>
              <a:gd name="connsiteX1352" fmla="*/ 3256617 w 5764124"/>
              <a:gd name="connsiteY1352" fmla="*/ 5436742 h 5577650"/>
              <a:gd name="connsiteX1353" fmla="*/ 3256617 w 5764124"/>
              <a:gd name="connsiteY1353" fmla="*/ 5432399 h 5577650"/>
              <a:gd name="connsiteX1354" fmla="*/ 3256617 w 5764124"/>
              <a:gd name="connsiteY1354" fmla="*/ 5428056 h 5577650"/>
              <a:gd name="connsiteX1355" fmla="*/ 3252233 w 5764124"/>
              <a:gd name="connsiteY1355" fmla="*/ 5423713 h 5577650"/>
              <a:gd name="connsiteX1356" fmla="*/ 3256617 w 5764124"/>
              <a:gd name="connsiteY1356" fmla="*/ 5419370 h 5577650"/>
              <a:gd name="connsiteX1357" fmla="*/ 3177710 w 5764124"/>
              <a:gd name="connsiteY1357" fmla="*/ 5428056 h 5577650"/>
              <a:gd name="connsiteX1358" fmla="*/ 3120722 w 5764124"/>
              <a:gd name="connsiteY1358" fmla="*/ 5415027 h 5577650"/>
              <a:gd name="connsiteX1359" fmla="*/ 3094420 w 5764124"/>
              <a:gd name="connsiteY1359" fmla="*/ 5428056 h 5577650"/>
              <a:gd name="connsiteX1360" fmla="*/ 3037432 w 5764124"/>
              <a:gd name="connsiteY1360" fmla="*/ 5467144 h 5577650"/>
              <a:gd name="connsiteX1361" fmla="*/ 2954142 w 5764124"/>
              <a:gd name="connsiteY1361" fmla="*/ 5501888 h 5577650"/>
              <a:gd name="connsiteX1362" fmla="*/ 2927840 w 5764124"/>
              <a:gd name="connsiteY1362" fmla="*/ 5506231 h 5577650"/>
              <a:gd name="connsiteX1363" fmla="*/ 2954142 w 5764124"/>
              <a:gd name="connsiteY1363" fmla="*/ 5506231 h 5577650"/>
              <a:gd name="connsiteX1364" fmla="*/ 3024281 w 5764124"/>
              <a:gd name="connsiteY1364" fmla="*/ 5501888 h 5577650"/>
              <a:gd name="connsiteX1365" fmla="*/ 3054967 w 5764124"/>
              <a:gd name="connsiteY1365" fmla="*/ 5493202 h 5577650"/>
              <a:gd name="connsiteX1366" fmla="*/ 3050583 w 5764124"/>
              <a:gd name="connsiteY1366" fmla="*/ 5484516 h 5577650"/>
              <a:gd name="connsiteX1367" fmla="*/ 3041816 w 5764124"/>
              <a:gd name="connsiteY1367" fmla="*/ 5484516 h 5577650"/>
              <a:gd name="connsiteX1368" fmla="*/ 3037432 w 5764124"/>
              <a:gd name="connsiteY1368" fmla="*/ 5484516 h 5577650"/>
              <a:gd name="connsiteX1369" fmla="*/ 3033048 w 5764124"/>
              <a:gd name="connsiteY1369" fmla="*/ 5480173 h 5577650"/>
              <a:gd name="connsiteX1370" fmla="*/ 3037432 w 5764124"/>
              <a:gd name="connsiteY1370" fmla="*/ 5475830 h 5577650"/>
              <a:gd name="connsiteX1371" fmla="*/ 3041816 w 5764124"/>
              <a:gd name="connsiteY1371" fmla="*/ 5475830 h 5577650"/>
              <a:gd name="connsiteX1372" fmla="*/ 3046200 w 5764124"/>
              <a:gd name="connsiteY1372" fmla="*/ 5475830 h 5577650"/>
              <a:gd name="connsiteX1373" fmla="*/ 3054967 w 5764124"/>
              <a:gd name="connsiteY1373" fmla="*/ 5475830 h 5577650"/>
              <a:gd name="connsiteX1374" fmla="*/ 3054967 w 5764124"/>
              <a:gd name="connsiteY1374" fmla="*/ 5471487 h 5577650"/>
              <a:gd name="connsiteX1375" fmla="*/ 3094420 w 5764124"/>
              <a:gd name="connsiteY1375" fmla="*/ 5467144 h 5577650"/>
              <a:gd name="connsiteX1376" fmla="*/ 3090036 w 5764124"/>
              <a:gd name="connsiteY1376" fmla="*/ 5480173 h 5577650"/>
              <a:gd name="connsiteX1377" fmla="*/ 3133873 w 5764124"/>
              <a:gd name="connsiteY1377" fmla="*/ 5484516 h 5577650"/>
              <a:gd name="connsiteX1378" fmla="*/ 3129490 w 5764124"/>
              <a:gd name="connsiteY1378" fmla="*/ 5497545 h 5577650"/>
              <a:gd name="connsiteX1379" fmla="*/ 3142641 w 5764124"/>
              <a:gd name="connsiteY1379" fmla="*/ 5497545 h 5577650"/>
              <a:gd name="connsiteX1380" fmla="*/ 3160176 w 5764124"/>
              <a:gd name="connsiteY1380" fmla="*/ 5497545 h 5577650"/>
              <a:gd name="connsiteX1381" fmla="*/ 3164559 w 5764124"/>
              <a:gd name="connsiteY1381" fmla="*/ 5501888 h 5577650"/>
              <a:gd name="connsiteX1382" fmla="*/ 3155792 w 5764124"/>
              <a:gd name="connsiteY1382" fmla="*/ 5501888 h 5577650"/>
              <a:gd name="connsiteX1383" fmla="*/ 3142641 w 5764124"/>
              <a:gd name="connsiteY1383" fmla="*/ 5501888 h 5577650"/>
              <a:gd name="connsiteX1384" fmla="*/ 3125106 w 5764124"/>
              <a:gd name="connsiteY1384" fmla="*/ 5506231 h 5577650"/>
              <a:gd name="connsiteX1385" fmla="*/ 3125106 w 5764124"/>
              <a:gd name="connsiteY1385" fmla="*/ 5545319 h 5577650"/>
              <a:gd name="connsiteX1386" fmla="*/ 3129490 w 5764124"/>
              <a:gd name="connsiteY1386" fmla="*/ 5554005 h 5577650"/>
              <a:gd name="connsiteX1387" fmla="*/ 3155792 w 5764124"/>
              <a:gd name="connsiteY1387" fmla="*/ 5554005 h 5577650"/>
              <a:gd name="connsiteX1388" fmla="*/ 3173326 w 5764124"/>
              <a:gd name="connsiteY1388" fmla="*/ 5554005 h 5577650"/>
              <a:gd name="connsiteX1389" fmla="*/ 3177710 w 5764124"/>
              <a:gd name="connsiteY1389" fmla="*/ 5549662 h 5577650"/>
              <a:gd name="connsiteX1390" fmla="*/ 3182094 w 5764124"/>
              <a:gd name="connsiteY1390" fmla="*/ 5549662 h 5577650"/>
              <a:gd name="connsiteX1391" fmla="*/ 3186478 w 5764124"/>
              <a:gd name="connsiteY1391" fmla="*/ 5549662 h 5577650"/>
              <a:gd name="connsiteX1392" fmla="*/ 3195245 w 5764124"/>
              <a:gd name="connsiteY1392" fmla="*/ 5545319 h 5577650"/>
              <a:gd name="connsiteX1393" fmla="*/ 3199629 w 5764124"/>
              <a:gd name="connsiteY1393" fmla="*/ 5545319 h 5577650"/>
              <a:gd name="connsiteX1394" fmla="*/ 3204012 w 5764124"/>
              <a:gd name="connsiteY1394" fmla="*/ 5549662 h 5577650"/>
              <a:gd name="connsiteX1395" fmla="*/ 3190861 w 5764124"/>
              <a:gd name="connsiteY1395" fmla="*/ 5558348 h 5577650"/>
              <a:gd name="connsiteX1396" fmla="*/ 3186478 w 5764124"/>
              <a:gd name="connsiteY1396" fmla="*/ 5558348 h 5577650"/>
              <a:gd name="connsiteX1397" fmla="*/ 3182094 w 5764124"/>
              <a:gd name="connsiteY1397" fmla="*/ 5571377 h 5577650"/>
              <a:gd name="connsiteX1398" fmla="*/ 3177710 w 5764124"/>
              <a:gd name="connsiteY1398" fmla="*/ 5575720 h 5577650"/>
              <a:gd name="connsiteX1399" fmla="*/ 3164559 w 5764124"/>
              <a:gd name="connsiteY1399" fmla="*/ 5575720 h 5577650"/>
              <a:gd name="connsiteX1400" fmla="*/ 3160176 w 5764124"/>
              <a:gd name="connsiteY1400" fmla="*/ 5567034 h 5577650"/>
              <a:gd name="connsiteX1401" fmla="*/ 3164559 w 5764124"/>
              <a:gd name="connsiteY1401" fmla="*/ 5562691 h 5577650"/>
              <a:gd name="connsiteX1402" fmla="*/ 3168943 w 5764124"/>
              <a:gd name="connsiteY1402" fmla="*/ 5558348 h 5577650"/>
              <a:gd name="connsiteX1403" fmla="*/ 3155792 w 5764124"/>
              <a:gd name="connsiteY1403" fmla="*/ 5558348 h 5577650"/>
              <a:gd name="connsiteX1404" fmla="*/ 3120722 w 5764124"/>
              <a:gd name="connsiteY1404" fmla="*/ 5558348 h 5577650"/>
              <a:gd name="connsiteX1405" fmla="*/ 3116338 w 5764124"/>
              <a:gd name="connsiteY1405" fmla="*/ 5545319 h 5577650"/>
              <a:gd name="connsiteX1406" fmla="*/ 3090036 w 5764124"/>
              <a:gd name="connsiteY1406" fmla="*/ 5545319 h 5577650"/>
              <a:gd name="connsiteX1407" fmla="*/ 3107571 w 5764124"/>
              <a:gd name="connsiteY1407" fmla="*/ 5536633 h 5577650"/>
              <a:gd name="connsiteX1408" fmla="*/ 3094420 w 5764124"/>
              <a:gd name="connsiteY1408" fmla="*/ 5527946 h 5577650"/>
              <a:gd name="connsiteX1409" fmla="*/ 3041816 w 5764124"/>
              <a:gd name="connsiteY1409" fmla="*/ 5571377 h 5577650"/>
              <a:gd name="connsiteX1410" fmla="*/ 2993595 w 5764124"/>
              <a:gd name="connsiteY1410" fmla="*/ 5536633 h 5577650"/>
              <a:gd name="connsiteX1411" fmla="*/ 2914688 w 5764124"/>
              <a:gd name="connsiteY1411" fmla="*/ 5549662 h 5577650"/>
              <a:gd name="connsiteX1412" fmla="*/ 2888386 w 5764124"/>
              <a:gd name="connsiteY1412" fmla="*/ 5514917 h 5577650"/>
              <a:gd name="connsiteX1413" fmla="*/ 2875235 w 5764124"/>
              <a:gd name="connsiteY1413" fmla="*/ 5519260 h 5577650"/>
              <a:gd name="connsiteX1414" fmla="*/ 2853317 w 5764124"/>
              <a:gd name="connsiteY1414" fmla="*/ 5523603 h 5577650"/>
              <a:gd name="connsiteX1415" fmla="*/ 2848933 w 5764124"/>
              <a:gd name="connsiteY1415" fmla="*/ 5519260 h 5577650"/>
              <a:gd name="connsiteX1416" fmla="*/ 2853317 w 5764124"/>
              <a:gd name="connsiteY1416" fmla="*/ 5514917 h 5577650"/>
              <a:gd name="connsiteX1417" fmla="*/ 2870852 w 5764124"/>
              <a:gd name="connsiteY1417" fmla="*/ 5510574 h 5577650"/>
              <a:gd name="connsiteX1418" fmla="*/ 2875235 w 5764124"/>
              <a:gd name="connsiteY1418" fmla="*/ 5506231 h 5577650"/>
              <a:gd name="connsiteX1419" fmla="*/ 2831398 w 5764124"/>
              <a:gd name="connsiteY1419" fmla="*/ 5484516 h 5577650"/>
              <a:gd name="connsiteX1420" fmla="*/ 2831398 w 5764124"/>
              <a:gd name="connsiteY1420" fmla="*/ 5510574 h 5577650"/>
              <a:gd name="connsiteX1421" fmla="*/ 2774410 w 5764124"/>
              <a:gd name="connsiteY1421" fmla="*/ 5493202 h 5577650"/>
              <a:gd name="connsiteX1422" fmla="*/ 2752492 w 5764124"/>
              <a:gd name="connsiteY1422" fmla="*/ 5493202 h 5577650"/>
              <a:gd name="connsiteX1423" fmla="*/ 2748108 w 5764124"/>
              <a:gd name="connsiteY1423" fmla="*/ 5488859 h 5577650"/>
              <a:gd name="connsiteX1424" fmla="*/ 2752492 w 5764124"/>
              <a:gd name="connsiteY1424" fmla="*/ 5488859 h 5577650"/>
              <a:gd name="connsiteX1425" fmla="*/ 2770027 w 5764124"/>
              <a:gd name="connsiteY1425" fmla="*/ 5488859 h 5577650"/>
              <a:gd name="connsiteX1426" fmla="*/ 2787562 w 5764124"/>
              <a:gd name="connsiteY1426" fmla="*/ 5480173 h 5577650"/>
              <a:gd name="connsiteX1427" fmla="*/ 2739341 w 5764124"/>
              <a:gd name="connsiteY1427" fmla="*/ 5480173 h 5577650"/>
              <a:gd name="connsiteX1428" fmla="*/ 2730574 w 5764124"/>
              <a:gd name="connsiteY1428" fmla="*/ 5467144 h 5577650"/>
              <a:gd name="connsiteX1429" fmla="*/ 2686736 w 5764124"/>
              <a:gd name="connsiteY1429" fmla="*/ 5501888 h 5577650"/>
              <a:gd name="connsiteX1430" fmla="*/ 2647283 w 5764124"/>
              <a:gd name="connsiteY1430" fmla="*/ 5497545 h 5577650"/>
              <a:gd name="connsiteX1431" fmla="*/ 2620981 w 5764124"/>
              <a:gd name="connsiteY1431" fmla="*/ 5467144 h 5577650"/>
              <a:gd name="connsiteX1432" fmla="*/ 2603446 w 5764124"/>
              <a:gd name="connsiteY1432" fmla="*/ 5480173 h 5577650"/>
              <a:gd name="connsiteX1433" fmla="*/ 2620981 w 5764124"/>
              <a:gd name="connsiteY1433" fmla="*/ 5480173 h 5577650"/>
              <a:gd name="connsiteX1434" fmla="*/ 2625365 w 5764124"/>
              <a:gd name="connsiteY1434" fmla="*/ 5484516 h 5577650"/>
              <a:gd name="connsiteX1435" fmla="*/ 2620981 w 5764124"/>
              <a:gd name="connsiteY1435" fmla="*/ 5488859 h 5577650"/>
              <a:gd name="connsiteX1436" fmla="*/ 2603446 w 5764124"/>
              <a:gd name="connsiteY1436" fmla="*/ 5484516 h 5577650"/>
              <a:gd name="connsiteX1437" fmla="*/ 2542075 w 5764124"/>
              <a:gd name="connsiteY1437" fmla="*/ 5484516 h 5577650"/>
              <a:gd name="connsiteX1438" fmla="*/ 2542075 w 5764124"/>
              <a:gd name="connsiteY1438" fmla="*/ 5471487 h 5577650"/>
              <a:gd name="connsiteX1439" fmla="*/ 2533307 w 5764124"/>
              <a:gd name="connsiteY1439" fmla="*/ 5471487 h 5577650"/>
              <a:gd name="connsiteX1440" fmla="*/ 2507005 w 5764124"/>
              <a:gd name="connsiteY1440" fmla="*/ 5458457 h 5577650"/>
              <a:gd name="connsiteX1441" fmla="*/ 2502622 w 5764124"/>
              <a:gd name="connsiteY1441" fmla="*/ 5449771 h 5577650"/>
              <a:gd name="connsiteX1442" fmla="*/ 2471936 w 5764124"/>
              <a:gd name="connsiteY1442" fmla="*/ 5445428 h 5577650"/>
              <a:gd name="connsiteX1443" fmla="*/ 2463168 w 5764124"/>
              <a:gd name="connsiteY1443" fmla="*/ 5467144 h 5577650"/>
              <a:gd name="connsiteX1444" fmla="*/ 2489470 w 5764124"/>
              <a:gd name="connsiteY1444" fmla="*/ 5475830 h 5577650"/>
              <a:gd name="connsiteX1445" fmla="*/ 2511389 w 5764124"/>
              <a:gd name="connsiteY1445" fmla="*/ 5480173 h 5577650"/>
              <a:gd name="connsiteX1446" fmla="*/ 2542075 w 5764124"/>
              <a:gd name="connsiteY1446" fmla="*/ 5484516 h 5577650"/>
              <a:gd name="connsiteX1447" fmla="*/ 2550842 w 5764124"/>
              <a:gd name="connsiteY1447" fmla="*/ 5493202 h 5577650"/>
              <a:gd name="connsiteX1448" fmla="*/ 2537691 w 5764124"/>
              <a:gd name="connsiteY1448" fmla="*/ 5497545 h 5577650"/>
              <a:gd name="connsiteX1449" fmla="*/ 2511389 w 5764124"/>
              <a:gd name="connsiteY1449" fmla="*/ 5493202 h 5577650"/>
              <a:gd name="connsiteX1450" fmla="*/ 2489470 w 5764124"/>
              <a:gd name="connsiteY1450" fmla="*/ 5488859 h 5577650"/>
              <a:gd name="connsiteX1451" fmla="*/ 2436866 w 5764124"/>
              <a:gd name="connsiteY1451" fmla="*/ 5480173 h 5577650"/>
              <a:gd name="connsiteX1452" fmla="*/ 2441250 w 5764124"/>
              <a:gd name="connsiteY1452" fmla="*/ 5475830 h 5577650"/>
              <a:gd name="connsiteX1453" fmla="*/ 2423715 w 5764124"/>
              <a:gd name="connsiteY1453" fmla="*/ 5475830 h 5577650"/>
              <a:gd name="connsiteX1454" fmla="*/ 2379878 w 5764124"/>
              <a:gd name="connsiteY1454" fmla="*/ 5475830 h 5577650"/>
              <a:gd name="connsiteX1455" fmla="*/ 2336041 w 5764124"/>
              <a:gd name="connsiteY1455" fmla="*/ 5467144 h 5577650"/>
              <a:gd name="connsiteX1456" fmla="*/ 2318506 w 5764124"/>
              <a:gd name="connsiteY1456" fmla="*/ 5462800 h 5577650"/>
              <a:gd name="connsiteX1457" fmla="*/ 2309739 w 5764124"/>
              <a:gd name="connsiteY1457" fmla="*/ 5454114 h 5577650"/>
              <a:gd name="connsiteX1458" fmla="*/ 2322890 w 5764124"/>
              <a:gd name="connsiteY1458" fmla="*/ 5449771 h 5577650"/>
              <a:gd name="connsiteX1459" fmla="*/ 2336041 w 5764124"/>
              <a:gd name="connsiteY1459" fmla="*/ 5454114 h 5577650"/>
              <a:gd name="connsiteX1460" fmla="*/ 2357960 w 5764124"/>
              <a:gd name="connsiteY1460" fmla="*/ 5436742 h 5577650"/>
              <a:gd name="connsiteX1461" fmla="*/ 2243984 w 5764124"/>
              <a:gd name="connsiteY1461" fmla="*/ 5410684 h 5577650"/>
              <a:gd name="connsiteX1462" fmla="*/ 2191379 w 5764124"/>
              <a:gd name="connsiteY1462" fmla="*/ 5406341 h 5577650"/>
              <a:gd name="connsiteX1463" fmla="*/ 2195763 w 5764124"/>
              <a:gd name="connsiteY1463" fmla="*/ 5410684 h 5577650"/>
              <a:gd name="connsiteX1464" fmla="*/ 2200147 w 5764124"/>
              <a:gd name="connsiteY1464" fmla="*/ 5428056 h 5577650"/>
              <a:gd name="connsiteX1465" fmla="*/ 2213298 w 5764124"/>
              <a:gd name="connsiteY1465" fmla="*/ 5428056 h 5577650"/>
              <a:gd name="connsiteX1466" fmla="*/ 2243984 w 5764124"/>
              <a:gd name="connsiteY1466" fmla="*/ 5445428 h 5577650"/>
              <a:gd name="connsiteX1467" fmla="*/ 2239600 w 5764124"/>
              <a:gd name="connsiteY1467" fmla="*/ 5449771 h 5577650"/>
              <a:gd name="connsiteX1468" fmla="*/ 2230832 w 5764124"/>
              <a:gd name="connsiteY1468" fmla="*/ 5449771 h 5577650"/>
              <a:gd name="connsiteX1469" fmla="*/ 2217682 w 5764124"/>
              <a:gd name="connsiteY1469" fmla="*/ 5462800 h 5577650"/>
              <a:gd name="connsiteX1470" fmla="*/ 2208914 w 5764124"/>
              <a:gd name="connsiteY1470" fmla="*/ 5441085 h 5577650"/>
              <a:gd name="connsiteX1471" fmla="*/ 2186996 w 5764124"/>
              <a:gd name="connsiteY1471" fmla="*/ 5432399 h 5577650"/>
              <a:gd name="connsiteX1472" fmla="*/ 2182612 w 5764124"/>
              <a:gd name="connsiteY1472" fmla="*/ 5428056 h 5577650"/>
              <a:gd name="connsiteX1473" fmla="*/ 2182612 w 5764124"/>
              <a:gd name="connsiteY1473" fmla="*/ 5415027 h 5577650"/>
              <a:gd name="connsiteX1474" fmla="*/ 2160694 w 5764124"/>
              <a:gd name="connsiteY1474" fmla="*/ 5410684 h 5577650"/>
              <a:gd name="connsiteX1475" fmla="*/ 2156310 w 5764124"/>
              <a:gd name="connsiteY1475" fmla="*/ 5410684 h 5577650"/>
              <a:gd name="connsiteX1476" fmla="*/ 2143158 w 5764124"/>
              <a:gd name="connsiteY1476" fmla="*/ 5406341 h 5577650"/>
              <a:gd name="connsiteX1477" fmla="*/ 2143158 w 5764124"/>
              <a:gd name="connsiteY1477" fmla="*/ 5397655 h 5577650"/>
              <a:gd name="connsiteX1478" fmla="*/ 2130008 w 5764124"/>
              <a:gd name="connsiteY1478" fmla="*/ 5397655 h 5577650"/>
              <a:gd name="connsiteX1479" fmla="*/ 2134391 w 5764124"/>
              <a:gd name="connsiteY1479" fmla="*/ 5401998 h 5577650"/>
              <a:gd name="connsiteX1480" fmla="*/ 2138775 w 5764124"/>
              <a:gd name="connsiteY1480" fmla="*/ 5401998 h 5577650"/>
              <a:gd name="connsiteX1481" fmla="*/ 2138775 w 5764124"/>
              <a:gd name="connsiteY1481" fmla="*/ 5410684 h 5577650"/>
              <a:gd name="connsiteX1482" fmla="*/ 2125624 w 5764124"/>
              <a:gd name="connsiteY1482" fmla="*/ 5410684 h 5577650"/>
              <a:gd name="connsiteX1483" fmla="*/ 2121240 w 5764124"/>
              <a:gd name="connsiteY1483" fmla="*/ 5406341 h 5577650"/>
              <a:gd name="connsiteX1484" fmla="*/ 2051101 w 5764124"/>
              <a:gd name="connsiteY1484" fmla="*/ 5393311 h 5577650"/>
              <a:gd name="connsiteX1485" fmla="*/ 2042334 w 5764124"/>
              <a:gd name="connsiteY1485" fmla="*/ 5371596 h 5577650"/>
              <a:gd name="connsiteX1486" fmla="*/ 1932742 w 5764124"/>
              <a:gd name="connsiteY1486" fmla="*/ 5323822 h 5577650"/>
              <a:gd name="connsiteX1487" fmla="*/ 1888905 w 5764124"/>
              <a:gd name="connsiteY1487" fmla="*/ 5315136 h 5577650"/>
              <a:gd name="connsiteX1488" fmla="*/ 1866986 w 5764124"/>
              <a:gd name="connsiteY1488" fmla="*/ 5302107 h 5577650"/>
              <a:gd name="connsiteX1489" fmla="*/ 1862602 w 5764124"/>
              <a:gd name="connsiteY1489" fmla="*/ 5302107 h 5577650"/>
              <a:gd name="connsiteX1490" fmla="*/ 1827533 w 5764124"/>
              <a:gd name="connsiteY1490" fmla="*/ 5306450 h 5577650"/>
              <a:gd name="connsiteX1491" fmla="*/ 1735475 w 5764124"/>
              <a:gd name="connsiteY1491" fmla="*/ 5271706 h 5577650"/>
              <a:gd name="connsiteX1492" fmla="*/ 1665336 w 5764124"/>
              <a:gd name="connsiteY1492" fmla="*/ 5228275 h 5577650"/>
              <a:gd name="connsiteX1493" fmla="*/ 1516291 w 5764124"/>
              <a:gd name="connsiteY1493" fmla="*/ 5167472 h 5577650"/>
              <a:gd name="connsiteX1494" fmla="*/ 1419849 w 5764124"/>
              <a:gd name="connsiteY1494" fmla="*/ 5102326 h 5577650"/>
              <a:gd name="connsiteX1495" fmla="*/ 1402315 w 5764124"/>
              <a:gd name="connsiteY1495" fmla="*/ 5093640 h 5577650"/>
              <a:gd name="connsiteX1496" fmla="*/ 1397931 w 5764124"/>
              <a:gd name="connsiteY1496" fmla="*/ 5089297 h 5577650"/>
              <a:gd name="connsiteX1497" fmla="*/ 1384780 w 5764124"/>
              <a:gd name="connsiteY1497" fmla="*/ 5080611 h 5577650"/>
              <a:gd name="connsiteX1498" fmla="*/ 1389164 w 5764124"/>
              <a:gd name="connsiteY1498" fmla="*/ 5076268 h 5577650"/>
              <a:gd name="connsiteX1499" fmla="*/ 1384780 w 5764124"/>
              <a:gd name="connsiteY1499" fmla="*/ 5071925 h 5577650"/>
              <a:gd name="connsiteX1500" fmla="*/ 1380396 w 5764124"/>
              <a:gd name="connsiteY1500" fmla="*/ 5067582 h 5577650"/>
              <a:gd name="connsiteX1501" fmla="*/ 1367245 w 5764124"/>
              <a:gd name="connsiteY1501" fmla="*/ 5063239 h 5577650"/>
              <a:gd name="connsiteX1502" fmla="*/ 1362861 w 5764124"/>
              <a:gd name="connsiteY1502" fmla="*/ 5058895 h 5577650"/>
              <a:gd name="connsiteX1503" fmla="*/ 1354094 w 5764124"/>
              <a:gd name="connsiteY1503" fmla="*/ 5054552 h 5577650"/>
              <a:gd name="connsiteX1504" fmla="*/ 1334034 w 5764124"/>
              <a:gd name="connsiteY1504" fmla="*/ 5042131 h 5577650"/>
              <a:gd name="connsiteX1505" fmla="*/ 1338906 w 5764124"/>
              <a:gd name="connsiteY1505" fmla="*/ 5046068 h 5577650"/>
              <a:gd name="connsiteX1506" fmla="*/ 1354049 w 5764124"/>
              <a:gd name="connsiteY1506" fmla="*/ 5058305 h 5577650"/>
              <a:gd name="connsiteX1507" fmla="*/ 1319124 w 5764124"/>
              <a:gd name="connsiteY1507" fmla="*/ 5049838 h 5577650"/>
              <a:gd name="connsiteX1508" fmla="*/ 1320216 w 5764124"/>
              <a:gd name="connsiteY1508" fmla="*/ 5048251 h 5577650"/>
              <a:gd name="connsiteX1509" fmla="*/ 1327293 w 5764124"/>
              <a:gd name="connsiteY1509" fmla="*/ 5037957 h 5577650"/>
              <a:gd name="connsiteX1510" fmla="*/ 1319025 w 5764124"/>
              <a:gd name="connsiteY1510" fmla="*/ 5032837 h 5577650"/>
              <a:gd name="connsiteX1511" fmla="*/ 1305873 w 5764124"/>
              <a:gd name="connsiteY1511" fmla="*/ 5024151 h 5577650"/>
              <a:gd name="connsiteX1512" fmla="*/ 1213816 w 5764124"/>
              <a:gd name="connsiteY1512" fmla="*/ 4972034 h 5577650"/>
              <a:gd name="connsiteX1513" fmla="*/ 1112991 w 5764124"/>
              <a:gd name="connsiteY1513" fmla="*/ 4915574 h 5577650"/>
              <a:gd name="connsiteX1514" fmla="*/ 1191897 w 5764124"/>
              <a:gd name="connsiteY1514" fmla="*/ 4989406 h 5577650"/>
              <a:gd name="connsiteX1515" fmla="*/ 1283955 w 5764124"/>
              <a:gd name="connsiteY1515" fmla="*/ 5045866 h 5577650"/>
              <a:gd name="connsiteX1516" fmla="*/ 1275188 w 5764124"/>
              <a:gd name="connsiteY1516" fmla="*/ 5071925 h 5577650"/>
              <a:gd name="connsiteX1517" fmla="*/ 1205048 w 5764124"/>
              <a:gd name="connsiteY1517" fmla="*/ 5028494 h 5577650"/>
              <a:gd name="connsiteX1518" fmla="*/ 1148060 w 5764124"/>
              <a:gd name="connsiteY1518" fmla="*/ 5002436 h 5577650"/>
              <a:gd name="connsiteX1519" fmla="*/ 1077921 w 5764124"/>
              <a:gd name="connsiteY1519" fmla="*/ 4945976 h 5577650"/>
              <a:gd name="connsiteX1520" fmla="*/ 1012166 w 5764124"/>
              <a:gd name="connsiteY1520" fmla="*/ 4898202 h 5577650"/>
              <a:gd name="connsiteX1521" fmla="*/ 1020933 w 5764124"/>
              <a:gd name="connsiteY1521" fmla="*/ 4885173 h 5577650"/>
              <a:gd name="connsiteX1522" fmla="*/ 937643 w 5764124"/>
              <a:gd name="connsiteY1522" fmla="*/ 4833056 h 5577650"/>
              <a:gd name="connsiteX1523" fmla="*/ 933260 w 5764124"/>
              <a:gd name="connsiteY1523" fmla="*/ 4806998 h 5577650"/>
              <a:gd name="connsiteX1524" fmla="*/ 920108 w 5764124"/>
              <a:gd name="connsiteY1524" fmla="*/ 4789625 h 5577650"/>
              <a:gd name="connsiteX1525" fmla="*/ 911341 w 5764124"/>
              <a:gd name="connsiteY1525" fmla="*/ 4780939 h 5577650"/>
              <a:gd name="connsiteX1526" fmla="*/ 885039 w 5764124"/>
              <a:gd name="connsiteY1526" fmla="*/ 4780939 h 5577650"/>
              <a:gd name="connsiteX1527" fmla="*/ 871888 w 5764124"/>
              <a:gd name="connsiteY1527" fmla="*/ 4750538 h 5577650"/>
              <a:gd name="connsiteX1528" fmla="*/ 784214 w 5764124"/>
              <a:gd name="connsiteY1528" fmla="*/ 4663677 h 5577650"/>
              <a:gd name="connsiteX1529" fmla="*/ 687773 w 5764124"/>
              <a:gd name="connsiteY1529" fmla="*/ 4576815 h 5577650"/>
              <a:gd name="connsiteX1530" fmla="*/ 692156 w 5764124"/>
              <a:gd name="connsiteY1530" fmla="*/ 4576815 h 5577650"/>
              <a:gd name="connsiteX1531" fmla="*/ 670238 w 5764124"/>
              <a:gd name="connsiteY1531" fmla="*/ 4542071 h 5577650"/>
              <a:gd name="connsiteX1532" fmla="*/ 665854 w 5764124"/>
              <a:gd name="connsiteY1532" fmla="*/ 4529042 h 5577650"/>
              <a:gd name="connsiteX1533" fmla="*/ 657087 w 5764124"/>
              <a:gd name="connsiteY1533" fmla="*/ 4529042 h 5577650"/>
              <a:gd name="connsiteX1534" fmla="*/ 657087 w 5764124"/>
              <a:gd name="connsiteY1534" fmla="*/ 4520355 h 5577650"/>
              <a:gd name="connsiteX1535" fmla="*/ 613250 w 5764124"/>
              <a:gd name="connsiteY1535" fmla="*/ 4459553 h 5577650"/>
              <a:gd name="connsiteX1536" fmla="*/ 600099 w 5764124"/>
              <a:gd name="connsiteY1536" fmla="*/ 4437837 h 5577650"/>
              <a:gd name="connsiteX1537" fmla="*/ 551878 w 5764124"/>
              <a:gd name="connsiteY1537" fmla="*/ 4403093 h 5577650"/>
              <a:gd name="connsiteX1538" fmla="*/ 508041 w 5764124"/>
              <a:gd name="connsiteY1538" fmla="*/ 4364005 h 5577650"/>
              <a:gd name="connsiteX1539" fmla="*/ 516809 w 5764124"/>
              <a:gd name="connsiteY1539" fmla="*/ 4337947 h 5577650"/>
              <a:gd name="connsiteX1540" fmla="*/ 429135 w 5764124"/>
              <a:gd name="connsiteY1540" fmla="*/ 4207655 h 5577650"/>
              <a:gd name="connsiteX1541" fmla="*/ 367763 w 5764124"/>
              <a:gd name="connsiteY1541" fmla="*/ 4081706 h 5577650"/>
              <a:gd name="connsiteX1542" fmla="*/ 372147 w 5764124"/>
              <a:gd name="connsiteY1542" fmla="*/ 4081706 h 5577650"/>
              <a:gd name="connsiteX1543" fmla="*/ 358996 w 5764124"/>
              <a:gd name="connsiteY1543" fmla="*/ 4064333 h 5577650"/>
              <a:gd name="connsiteX1544" fmla="*/ 310775 w 5764124"/>
              <a:gd name="connsiteY1544" fmla="*/ 4012217 h 5577650"/>
              <a:gd name="connsiteX1545" fmla="*/ 315159 w 5764124"/>
              <a:gd name="connsiteY1545" fmla="*/ 3990501 h 5577650"/>
              <a:gd name="connsiteX1546" fmla="*/ 319543 w 5764124"/>
              <a:gd name="connsiteY1546" fmla="*/ 3990501 h 5577650"/>
              <a:gd name="connsiteX1547" fmla="*/ 315159 w 5764124"/>
              <a:gd name="connsiteY1547" fmla="*/ 3986158 h 5577650"/>
              <a:gd name="connsiteX1548" fmla="*/ 315159 w 5764124"/>
              <a:gd name="connsiteY1548" fmla="*/ 3968786 h 5577650"/>
              <a:gd name="connsiteX1549" fmla="*/ 328310 w 5764124"/>
              <a:gd name="connsiteY1549" fmla="*/ 3977472 h 5577650"/>
              <a:gd name="connsiteX1550" fmla="*/ 337077 w 5764124"/>
              <a:gd name="connsiteY1550" fmla="*/ 3990501 h 5577650"/>
              <a:gd name="connsiteX1551" fmla="*/ 350228 w 5764124"/>
              <a:gd name="connsiteY1551" fmla="*/ 4007874 h 5577650"/>
              <a:gd name="connsiteX1552" fmla="*/ 372147 w 5764124"/>
              <a:gd name="connsiteY1552" fmla="*/ 4055647 h 5577650"/>
              <a:gd name="connsiteX1553" fmla="*/ 380914 w 5764124"/>
              <a:gd name="connsiteY1553" fmla="*/ 4073020 h 5577650"/>
              <a:gd name="connsiteX1554" fmla="*/ 415984 w 5764124"/>
              <a:gd name="connsiteY1554" fmla="*/ 4116450 h 5577650"/>
              <a:gd name="connsiteX1555" fmla="*/ 437902 w 5764124"/>
              <a:gd name="connsiteY1555" fmla="*/ 4172910 h 5577650"/>
              <a:gd name="connsiteX1556" fmla="*/ 464204 w 5764124"/>
              <a:gd name="connsiteY1556" fmla="*/ 4198969 h 5577650"/>
              <a:gd name="connsiteX1557" fmla="*/ 477355 w 5764124"/>
              <a:gd name="connsiteY1557" fmla="*/ 4229370 h 5577650"/>
              <a:gd name="connsiteX1558" fmla="*/ 503658 w 5764124"/>
              <a:gd name="connsiteY1558" fmla="*/ 4251085 h 5577650"/>
              <a:gd name="connsiteX1559" fmla="*/ 547495 w 5764124"/>
              <a:gd name="connsiteY1559" fmla="*/ 4324917 h 5577650"/>
              <a:gd name="connsiteX1560" fmla="*/ 551878 w 5764124"/>
              <a:gd name="connsiteY1560" fmla="*/ 4329260 h 5577650"/>
              <a:gd name="connsiteX1561" fmla="*/ 569413 w 5764124"/>
              <a:gd name="connsiteY1561" fmla="*/ 4342290 h 5577650"/>
              <a:gd name="connsiteX1562" fmla="*/ 565029 w 5764124"/>
              <a:gd name="connsiteY1562" fmla="*/ 4368348 h 5577650"/>
              <a:gd name="connsiteX1563" fmla="*/ 608866 w 5764124"/>
              <a:gd name="connsiteY1563" fmla="*/ 4429151 h 5577650"/>
              <a:gd name="connsiteX1564" fmla="*/ 626401 w 5764124"/>
              <a:gd name="connsiteY1564" fmla="*/ 4450866 h 5577650"/>
              <a:gd name="connsiteX1565" fmla="*/ 674622 w 5764124"/>
              <a:gd name="connsiteY1565" fmla="*/ 4481268 h 5577650"/>
              <a:gd name="connsiteX1566" fmla="*/ 661471 w 5764124"/>
              <a:gd name="connsiteY1566" fmla="*/ 4481268 h 5577650"/>
              <a:gd name="connsiteX1567" fmla="*/ 722842 w 5764124"/>
              <a:gd name="connsiteY1567" fmla="*/ 4550757 h 5577650"/>
              <a:gd name="connsiteX1568" fmla="*/ 779830 w 5764124"/>
              <a:gd name="connsiteY1568" fmla="*/ 4602874 h 5577650"/>
              <a:gd name="connsiteX1569" fmla="*/ 797365 w 5764124"/>
              <a:gd name="connsiteY1569" fmla="*/ 4641961 h 5577650"/>
              <a:gd name="connsiteX1570" fmla="*/ 841202 w 5764124"/>
              <a:gd name="connsiteY1570" fmla="*/ 4672363 h 5577650"/>
              <a:gd name="connsiteX1571" fmla="*/ 841202 w 5764124"/>
              <a:gd name="connsiteY1571" fmla="*/ 4668020 h 5577650"/>
              <a:gd name="connsiteX1572" fmla="*/ 797365 w 5764124"/>
              <a:gd name="connsiteY1572" fmla="*/ 4611560 h 5577650"/>
              <a:gd name="connsiteX1573" fmla="*/ 762296 w 5764124"/>
              <a:gd name="connsiteY1573" fmla="*/ 4559443 h 5577650"/>
              <a:gd name="connsiteX1574" fmla="*/ 753528 w 5764124"/>
              <a:gd name="connsiteY1574" fmla="*/ 4550757 h 5577650"/>
              <a:gd name="connsiteX1575" fmla="*/ 753528 w 5764124"/>
              <a:gd name="connsiteY1575" fmla="*/ 4546414 h 5577650"/>
              <a:gd name="connsiteX1576" fmla="*/ 643936 w 5764124"/>
              <a:gd name="connsiteY1576" fmla="*/ 4411779 h 5577650"/>
              <a:gd name="connsiteX1577" fmla="*/ 648319 w 5764124"/>
              <a:gd name="connsiteY1577" fmla="*/ 4411779 h 5577650"/>
              <a:gd name="connsiteX1578" fmla="*/ 626401 w 5764124"/>
              <a:gd name="connsiteY1578" fmla="*/ 4385720 h 5577650"/>
              <a:gd name="connsiteX1579" fmla="*/ 617634 w 5764124"/>
              <a:gd name="connsiteY1579" fmla="*/ 4372691 h 5577650"/>
              <a:gd name="connsiteX1580" fmla="*/ 516809 w 5764124"/>
              <a:gd name="connsiteY1580" fmla="*/ 4246742 h 5577650"/>
              <a:gd name="connsiteX1581" fmla="*/ 437902 w 5764124"/>
              <a:gd name="connsiteY1581" fmla="*/ 4103421 h 5577650"/>
              <a:gd name="connsiteX1582" fmla="*/ 429135 w 5764124"/>
              <a:gd name="connsiteY1582" fmla="*/ 4086049 h 5577650"/>
              <a:gd name="connsiteX1583" fmla="*/ 380914 w 5764124"/>
              <a:gd name="connsiteY1583" fmla="*/ 3994844 h 5577650"/>
              <a:gd name="connsiteX1584" fmla="*/ 376531 w 5764124"/>
              <a:gd name="connsiteY1584" fmla="*/ 3990501 h 5577650"/>
              <a:gd name="connsiteX1585" fmla="*/ 341461 w 5764124"/>
              <a:gd name="connsiteY1585" fmla="*/ 3921012 h 5577650"/>
              <a:gd name="connsiteX1586" fmla="*/ 328310 w 5764124"/>
              <a:gd name="connsiteY1586" fmla="*/ 3912326 h 5577650"/>
              <a:gd name="connsiteX1587" fmla="*/ 280089 w 5764124"/>
              <a:gd name="connsiteY1587" fmla="*/ 3790720 h 5577650"/>
              <a:gd name="connsiteX1588" fmla="*/ 236252 w 5764124"/>
              <a:gd name="connsiteY1588" fmla="*/ 3656085 h 5577650"/>
              <a:gd name="connsiteX1589" fmla="*/ 240636 w 5764124"/>
              <a:gd name="connsiteY1589" fmla="*/ 3656085 h 5577650"/>
              <a:gd name="connsiteX1590" fmla="*/ 227485 w 5764124"/>
              <a:gd name="connsiteY1590" fmla="*/ 3630027 h 5577650"/>
              <a:gd name="connsiteX1591" fmla="*/ 227485 w 5764124"/>
              <a:gd name="connsiteY1591" fmla="*/ 3625684 h 5577650"/>
              <a:gd name="connsiteX1592" fmla="*/ 231869 w 5764124"/>
              <a:gd name="connsiteY1592" fmla="*/ 3630027 h 5577650"/>
              <a:gd name="connsiteX1593" fmla="*/ 240636 w 5764124"/>
              <a:gd name="connsiteY1593" fmla="*/ 3651742 h 5577650"/>
              <a:gd name="connsiteX1594" fmla="*/ 258171 w 5764124"/>
              <a:gd name="connsiteY1594" fmla="*/ 3664772 h 5577650"/>
              <a:gd name="connsiteX1595" fmla="*/ 262555 w 5764124"/>
              <a:gd name="connsiteY1595" fmla="*/ 3660428 h 5577650"/>
              <a:gd name="connsiteX1596" fmla="*/ 266938 w 5764124"/>
              <a:gd name="connsiteY1596" fmla="*/ 3669115 h 5577650"/>
              <a:gd name="connsiteX1597" fmla="*/ 275706 w 5764124"/>
              <a:gd name="connsiteY1597" fmla="*/ 3690830 h 5577650"/>
              <a:gd name="connsiteX1598" fmla="*/ 266938 w 5764124"/>
              <a:gd name="connsiteY1598" fmla="*/ 3686487 h 5577650"/>
              <a:gd name="connsiteX1599" fmla="*/ 293240 w 5764124"/>
              <a:gd name="connsiteY1599" fmla="*/ 3760319 h 5577650"/>
              <a:gd name="connsiteX1600" fmla="*/ 306391 w 5764124"/>
              <a:gd name="connsiteY1600" fmla="*/ 3782034 h 5577650"/>
              <a:gd name="connsiteX1601" fmla="*/ 310775 w 5764124"/>
              <a:gd name="connsiteY1601" fmla="*/ 3777691 h 5577650"/>
              <a:gd name="connsiteX1602" fmla="*/ 315159 w 5764124"/>
              <a:gd name="connsiteY1602" fmla="*/ 3782034 h 5577650"/>
              <a:gd name="connsiteX1603" fmla="*/ 337077 w 5764124"/>
              <a:gd name="connsiteY1603" fmla="*/ 3829808 h 5577650"/>
              <a:gd name="connsiteX1604" fmla="*/ 350228 w 5764124"/>
              <a:gd name="connsiteY1604" fmla="*/ 3851523 h 5577650"/>
              <a:gd name="connsiteX1605" fmla="*/ 398449 w 5764124"/>
              <a:gd name="connsiteY1605" fmla="*/ 3881925 h 5577650"/>
              <a:gd name="connsiteX1606" fmla="*/ 411600 w 5764124"/>
              <a:gd name="connsiteY1606" fmla="*/ 3860209 h 5577650"/>
              <a:gd name="connsiteX1607" fmla="*/ 429135 w 5764124"/>
              <a:gd name="connsiteY1607" fmla="*/ 3890611 h 5577650"/>
              <a:gd name="connsiteX1608" fmla="*/ 402833 w 5764124"/>
              <a:gd name="connsiteY1608" fmla="*/ 3886268 h 5577650"/>
              <a:gd name="connsiteX1609" fmla="*/ 424751 w 5764124"/>
              <a:gd name="connsiteY1609" fmla="*/ 3934042 h 5577650"/>
              <a:gd name="connsiteX1610" fmla="*/ 411600 w 5764124"/>
              <a:gd name="connsiteY1610" fmla="*/ 3929698 h 5577650"/>
              <a:gd name="connsiteX1611" fmla="*/ 411600 w 5764124"/>
              <a:gd name="connsiteY1611" fmla="*/ 3934042 h 5577650"/>
              <a:gd name="connsiteX1612" fmla="*/ 411600 w 5764124"/>
              <a:gd name="connsiteY1612" fmla="*/ 3947071 h 5577650"/>
              <a:gd name="connsiteX1613" fmla="*/ 398449 w 5764124"/>
              <a:gd name="connsiteY1613" fmla="*/ 3938385 h 5577650"/>
              <a:gd name="connsiteX1614" fmla="*/ 394065 w 5764124"/>
              <a:gd name="connsiteY1614" fmla="*/ 3929698 h 5577650"/>
              <a:gd name="connsiteX1615" fmla="*/ 367763 w 5764124"/>
              <a:gd name="connsiteY1615" fmla="*/ 3886268 h 5577650"/>
              <a:gd name="connsiteX1616" fmla="*/ 354612 w 5764124"/>
              <a:gd name="connsiteY1616" fmla="*/ 3921012 h 5577650"/>
              <a:gd name="connsiteX1617" fmla="*/ 385298 w 5764124"/>
              <a:gd name="connsiteY1617" fmla="*/ 3981815 h 5577650"/>
              <a:gd name="connsiteX1618" fmla="*/ 389682 w 5764124"/>
              <a:gd name="connsiteY1618" fmla="*/ 3986158 h 5577650"/>
              <a:gd name="connsiteX1619" fmla="*/ 420367 w 5764124"/>
              <a:gd name="connsiteY1619" fmla="*/ 4012217 h 5577650"/>
              <a:gd name="connsiteX1620" fmla="*/ 402833 w 5764124"/>
              <a:gd name="connsiteY1620" fmla="*/ 3968786 h 5577650"/>
              <a:gd name="connsiteX1621" fmla="*/ 402833 w 5764124"/>
              <a:gd name="connsiteY1621" fmla="*/ 3955757 h 5577650"/>
              <a:gd name="connsiteX1622" fmla="*/ 415984 w 5764124"/>
              <a:gd name="connsiteY1622" fmla="*/ 3964443 h 5577650"/>
              <a:gd name="connsiteX1623" fmla="*/ 459821 w 5764124"/>
              <a:gd name="connsiteY1623" fmla="*/ 4038275 h 5577650"/>
              <a:gd name="connsiteX1624" fmla="*/ 494890 w 5764124"/>
              <a:gd name="connsiteY1624" fmla="*/ 4090392 h 5577650"/>
              <a:gd name="connsiteX1625" fmla="*/ 503658 w 5764124"/>
              <a:gd name="connsiteY1625" fmla="*/ 4116450 h 5577650"/>
              <a:gd name="connsiteX1626" fmla="*/ 512425 w 5764124"/>
              <a:gd name="connsiteY1626" fmla="*/ 4129479 h 5577650"/>
              <a:gd name="connsiteX1627" fmla="*/ 508041 w 5764124"/>
              <a:gd name="connsiteY1627" fmla="*/ 4138166 h 5577650"/>
              <a:gd name="connsiteX1628" fmla="*/ 499274 w 5764124"/>
              <a:gd name="connsiteY1628" fmla="*/ 4133823 h 5577650"/>
              <a:gd name="connsiteX1629" fmla="*/ 446670 w 5764124"/>
              <a:gd name="connsiteY1629" fmla="*/ 4051304 h 5577650"/>
              <a:gd name="connsiteX1630" fmla="*/ 429135 w 5764124"/>
              <a:gd name="connsiteY1630" fmla="*/ 4020903 h 5577650"/>
              <a:gd name="connsiteX1631" fmla="*/ 420367 w 5764124"/>
              <a:gd name="connsiteY1631" fmla="*/ 4033932 h 5577650"/>
              <a:gd name="connsiteX1632" fmla="*/ 442286 w 5764124"/>
              <a:gd name="connsiteY1632" fmla="*/ 4086049 h 5577650"/>
              <a:gd name="connsiteX1633" fmla="*/ 446670 w 5764124"/>
              <a:gd name="connsiteY1633" fmla="*/ 4090392 h 5577650"/>
              <a:gd name="connsiteX1634" fmla="*/ 486123 w 5764124"/>
              <a:gd name="connsiteY1634" fmla="*/ 4142509 h 5577650"/>
              <a:gd name="connsiteX1635" fmla="*/ 516809 w 5764124"/>
              <a:gd name="connsiteY1635" fmla="*/ 4168567 h 5577650"/>
              <a:gd name="connsiteX1636" fmla="*/ 551878 w 5764124"/>
              <a:gd name="connsiteY1636" fmla="*/ 4225027 h 5577650"/>
              <a:gd name="connsiteX1637" fmla="*/ 586948 w 5764124"/>
              <a:gd name="connsiteY1637" fmla="*/ 4259771 h 5577650"/>
              <a:gd name="connsiteX1638" fmla="*/ 573797 w 5764124"/>
              <a:gd name="connsiteY1638" fmla="*/ 4242399 h 5577650"/>
              <a:gd name="connsiteX1639" fmla="*/ 573797 w 5764124"/>
              <a:gd name="connsiteY1639" fmla="*/ 4233713 h 5577650"/>
              <a:gd name="connsiteX1640" fmla="*/ 582564 w 5764124"/>
              <a:gd name="connsiteY1640" fmla="*/ 4233713 h 5577650"/>
              <a:gd name="connsiteX1641" fmla="*/ 586948 w 5764124"/>
              <a:gd name="connsiteY1641" fmla="*/ 4242399 h 5577650"/>
              <a:gd name="connsiteX1642" fmla="*/ 600099 w 5764124"/>
              <a:gd name="connsiteY1642" fmla="*/ 4259771 h 5577650"/>
              <a:gd name="connsiteX1643" fmla="*/ 604483 w 5764124"/>
              <a:gd name="connsiteY1643" fmla="*/ 4264114 h 5577650"/>
              <a:gd name="connsiteX1644" fmla="*/ 595715 w 5764124"/>
              <a:gd name="connsiteY1644" fmla="*/ 4238056 h 5577650"/>
              <a:gd name="connsiteX1645" fmla="*/ 613250 w 5764124"/>
              <a:gd name="connsiteY1645" fmla="*/ 4255428 h 5577650"/>
              <a:gd name="connsiteX1646" fmla="*/ 622017 w 5764124"/>
              <a:gd name="connsiteY1646" fmla="*/ 4251085 h 5577650"/>
              <a:gd name="connsiteX1647" fmla="*/ 622017 w 5764124"/>
              <a:gd name="connsiteY1647" fmla="*/ 4229370 h 5577650"/>
              <a:gd name="connsiteX1648" fmla="*/ 608866 w 5764124"/>
              <a:gd name="connsiteY1648" fmla="*/ 4216341 h 5577650"/>
              <a:gd name="connsiteX1649" fmla="*/ 595715 w 5764124"/>
              <a:gd name="connsiteY1649" fmla="*/ 4207655 h 5577650"/>
              <a:gd name="connsiteX1650" fmla="*/ 560646 w 5764124"/>
              <a:gd name="connsiteY1650" fmla="*/ 4155538 h 5577650"/>
              <a:gd name="connsiteX1651" fmla="*/ 565029 w 5764124"/>
              <a:gd name="connsiteY1651" fmla="*/ 4146852 h 5577650"/>
              <a:gd name="connsiteX1652" fmla="*/ 573797 w 5764124"/>
              <a:gd name="connsiteY1652" fmla="*/ 4155538 h 5577650"/>
              <a:gd name="connsiteX1653" fmla="*/ 600099 w 5764124"/>
              <a:gd name="connsiteY1653" fmla="*/ 4194625 h 5577650"/>
              <a:gd name="connsiteX1654" fmla="*/ 630785 w 5764124"/>
              <a:gd name="connsiteY1654" fmla="*/ 4225027 h 5577650"/>
              <a:gd name="connsiteX1655" fmla="*/ 635168 w 5764124"/>
              <a:gd name="connsiteY1655" fmla="*/ 4225027 h 5577650"/>
              <a:gd name="connsiteX1656" fmla="*/ 648319 w 5764124"/>
              <a:gd name="connsiteY1656" fmla="*/ 4229370 h 5577650"/>
              <a:gd name="connsiteX1657" fmla="*/ 648319 w 5764124"/>
              <a:gd name="connsiteY1657" fmla="*/ 4264114 h 5577650"/>
              <a:gd name="connsiteX1658" fmla="*/ 661471 w 5764124"/>
              <a:gd name="connsiteY1658" fmla="*/ 4290173 h 5577650"/>
              <a:gd name="connsiteX1659" fmla="*/ 674622 w 5764124"/>
              <a:gd name="connsiteY1659" fmla="*/ 4311888 h 5577650"/>
              <a:gd name="connsiteX1660" fmla="*/ 679005 w 5764124"/>
              <a:gd name="connsiteY1660" fmla="*/ 4320574 h 5577650"/>
              <a:gd name="connsiteX1661" fmla="*/ 687773 w 5764124"/>
              <a:gd name="connsiteY1661" fmla="*/ 4320574 h 5577650"/>
              <a:gd name="connsiteX1662" fmla="*/ 692156 w 5764124"/>
              <a:gd name="connsiteY1662" fmla="*/ 4316231 h 5577650"/>
              <a:gd name="connsiteX1663" fmla="*/ 692156 w 5764124"/>
              <a:gd name="connsiteY1663" fmla="*/ 4320574 h 5577650"/>
              <a:gd name="connsiteX1664" fmla="*/ 727226 w 5764124"/>
              <a:gd name="connsiteY1664" fmla="*/ 4329260 h 5577650"/>
              <a:gd name="connsiteX1665" fmla="*/ 722842 w 5764124"/>
              <a:gd name="connsiteY1665" fmla="*/ 4346633 h 5577650"/>
              <a:gd name="connsiteX1666" fmla="*/ 722842 w 5764124"/>
              <a:gd name="connsiteY1666" fmla="*/ 4350976 h 5577650"/>
              <a:gd name="connsiteX1667" fmla="*/ 739829 w 5764124"/>
              <a:gd name="connsiteY1667" fmla="*/ 4366719 h 5577650"/>
              <a:gd name="connsiteX1668" fmla="*/ 739568 w 5764124"/>
              <a:gd name="connsiteY1668" fmla="*/ 4369150 h 5577650"/>
              <a:gd name="connsiteX1669" fmla="*/ 739115 w 5764124"/>
              <a:gd name="connsiteY1669" fmla="*/ 4369598 h 5577650"/>
              <a:gd name="connsiteX1670" fmla="*/ 727226 w 5764124"/>
              <a:gd name="connsiteY1670" fmla="*/ 4359662 h 5577650"/>
              <a:gd name="connsiteX1671" fmla="*/ 722842 w 5764124"/>
              <a:gd name="connsiteY1671" fmla="*/ 4359662 h 5577650"/>
              <a:gd name="connsiteX1672" fmla="*/ 731610 w 5764124"/>
              <a:gd name="connsiteY1672" fmla="*/ 4377034 h 5577650"/>
              <a:gd name="connsiteX1673" fmla="*/ 731610 w 5764124"/>
              <a:gd name="connsiteY1673" fmla="*/ 4390063 h 5577650"/>
              <a:gd name="connsiteX1674" fmla="*/ 718459 w 5764124"/>
              <a:gd name="connsiteY1674" fmla="*/ 4385720 h 5577650"/>
              <a:gd name="connsiteX1675" fmla="*/ 705307 w 5764124"/>
              <a:gd name="connsiteY1675" fmla="*/ 4368348 h 5577650"/>
              <a:gd name="connsiteX1676" fmla="*/ 696540 w 5764124"/>
              <a:gd name="connsiteY1676" fmla="*/ 4350976 h 5577650"/>
              <a:gd name="connsiteX1677" fmla="*/ 692156 w 5764124"/>
              <a:gd name="connsiteY1677" fmla="*/ 4355319 h 5577650"/>
              <a:gd name="connsiteX1678" fmla="*/ 692156 w 5764124"/>
              <a:gd name="connsiteY1678" fmla="*/ 4350976 h 5577650"/>
              <a:gd name="connsiteX1679" fmla="*/ 679005 w 5764124"/>
              <a:gd name="connsiteY1679" fmla="*/ 4342290 h 5577650"/>
              <a:gd name="connsiteX1680" fmla="*/ 652703 w 5764124"/>
              <a:gd name="connsiteY1680" fmla="*/ 4350976 h 5577650"/>
              <a:gd name="connsiteX1681" fmla="*/ 643936 w 5764124"/>
              <a:gd name="connsiteY1681" fmla="*/ 4364005 h 5577650"/>
              <a:gd name="connsiteX1682" fmla="*/ 643936 w 5764124"/>
              <a:gd name="connsiteY1682" fmla="*/ 4368348 h 5577650"/>
              <a:gd name="connsiteX1683" fmla="*/ 652703 w 5764124"/>
              <a:gd name="connsiteY1683" fmla="*/ 4377034 h 5577650"/>
              <a:gd name="connsiteX1684" fmla="*/ 657087 w 5764124"/>
              <a:gd name="connsiteY1684" fmla="*/ 4377034 h 5577650"/>
              <a:gd name="connsiteX1685" fmla="*/ 652703 w 5764124"/>
              <a:gd name="connsiteY1685" fmla="*/ 4381377 h 5577650"/>
              <a:gd name="connsiteX1686" fmla="*/ 648319 w 5764124"/>
              <a:gd name="connsiteY1686" fmla="*/ 4381377 h 5577650"/>
              <a:gd name="connsiteX1687" fmla="*/ 639552 w 5764124"/>
              <a:gd name="connsiteY1687" fmla="*/ 4372691 h 5577650"/>
              <a:gd name="connsiteX1688" fmla="*/ 626401 w 5764124"/>
              <a:gd name="connsiteY1688" fmla="*/ 4372691 h 5577650"/>
              <a:gd name="connsiteX1689" fmla="*/ 635168 w 5764124"/>
              <a:gd name="connsiteY1689" fmla="*/ 4385720 h 5577650"/>
              <a:gd name="connsiteX1690" fmla="*/ 648319 w 5764124"/>
              <a:gd name="connsiteY1690" fmla="*/ 4403093 h 5577650"/>
              <a:gd name="connsiteX1691" fmla="*/ 709691 w 5764124"/>
              <a:gd name="connsiteY1691" fmla="*/ 4450866 h 5577650"/>
              <a:gd name="connsiteX1692" fmla="*/ 775447 w 5764124"/>
              <a:gd name="connsiteY1692" fmla="*/ 4516012 h 5577650"/>
              <a:gd name="connsiteX1693" fmla="*/ 814900 w 5764124"/>
              <a:gd name="connsiteY1693" fmla="*/ 4520355 h 5577650"/>
              <a:gd name="connsiteX1694" fmla="*/ 779830 w 5764124"/>
              <a:gd name="connsiteY1694" fmla="*/ 4507326 h 5577650"/>
              <a:gd name="connsiteX1695" fmla="*/ 771063 w 5764124"/>
              <a:gd name="connsiteY1695" fmla="*/ 4498640 h 5577650"/>
              <a:gd name="connsiteX1696" fmla="*/ 775447 w 5764124"/>
              <a:gd name="connsiteY1696" fmla="*/ 4494297 h 5577650"/>
              <a:gd name="connsiteX1697" fmla="*/ 749144 w 5764124"/>
              <a:gd name="connsiteY1697" fmla="*/ 4463896 h 5577650"/>
              <a:gd name="connsiteX1698" fmla="*/ 714075 w 5764124"/>
              <a:gd name="connsiteY1698" fmla="*/ 4429151 h 5577650"/>
              <a:gd name="connsiteX1699" fmla="*/ 709691 w 5764124"/>
              <a:gd name="connsiteY1699" fmla="*/ 4420465 h 5577650"/>
              <a:gd name="connsiteX1700" fmla="*/ 718459 w 5764124"/>
              <a:gd name="connsiteY1700" fmla="*/ 4420465 h 5577650"/>
              <a:gd name="connsiteX1701" fmla="*/ 753528 w 5764124"/>
              <a:gd name="connsiteY1701" fmla="*/ 4455209 h 5577650"/>
              <a:gd name="connsiteX1702" fmla="*/ 797365 w 5764124"/>
              <a:gd name="connsiteY1702" fmla="*/ 4494297 h 5577650"/>
              <a:gd name="connsiteX1703" fmla="*/ 806132 w 5764124"/>
              <a:gd name="connsiteY1703" fmla="*/ 4498640 h 5577650"/>
              <a:gd name="connsiteX1704" fmla="*/ 806132 w 5764124"/>
              <a:gd name="connsiteY1704" fmla="*/ 4502983 h 5577650"/>
              <a:gd name="connsiteX1705" fmla="*/ 810516 w 5764124"/>
              <a:gd name="connsiteY1705" fmla="*/ 4468239 h 5577650"/>
              <a:gd name="connsiteX1706" fmla="*/ 797365 w 5764124"/>
              <a:gd name="connsiteY1706" fmla="*/ 4450866 h 5577650"/>
              <a:gd name="connsiteX1707" fmla="*/ 792981 w 5764124"/>
              <a:gd name="connsiteY1707" fmla="*/ 4446523 h 5577650"/>
              <a:gd name="connsiteX1708" fmla="*/ 784214 w 5764124"/>
              <a:gd name="connsiteY1708" fmla="*/ 4437837 h 5577650"/>
              <a:gd name="connsiteX1709" fmla="*/ 771063 w 5764124"/>
              <a:gd name="connsiteY1709" fmla="*/ 4437837 h 5577650"/>
              <a:gd name="connsiteX1710" fmla="*/ 766679 w 5764124"/>
              <a:gd name="connsiteY1710" fmla="*/ 4429151 h 5577650"/>
              <a:gd name="connsiteX1711" fmla="*/ 771063 w 5764124"/>
              <a:gd name="connsiteY1711" fmla="*/ 4424808 h 5577650"/>
              <a:gd name="connsiteX1712" fmla="*/ 779830 w 5764124"/>
              <a:gd name="connsiteY1712" fmla="*/ 4429151 h 5577650"/>
              <a:gd name="connsiteX1713" fmla="*/ 771063 w 5764124"/>
              <a:gd name="connsiteY1713" fmla="*/ 4420465 h 5577650"/>
              <a:gd name="connsiteX1714" fmla="*/ 771063 w 5764124"/>
              <a:gd name="connsiteY1714" fmla="*/ 4416122 h 5577650"/>
              <a:gd name="connsiteX1715" fmla="*/ 771063 w 5764124"/>
              <a:gd name="connsiteY1715" fmla="*/ 4411779 h 5577650"/>
              <a:gd name="connsiteX1716" fmla="*/ 749144 w 5764124"/>
              <a:gd name="connsiteY1716" fmla="*/ 4398750 h 5577650"/>
              <a:gd name="connsiteX1717" fmla="*/ 735993 w 5764124"/>
              <a:gd name="connsiteY1717" fmla="*/ 4372691 h 5577650"/>
              <a:gd name="connsiteX1718" fmla="*/ 739115 w 5764124"/>
              <a:gd name="connsiteY1718" fmla="*/ 4369598 h 5577650"/>
              <a:gd name="connsiteX1719" fmla="*/ 739487 w 5764124"/>
              <a:gd name="connsiteY1719" fmla="*/ 4369909 h 5577650"/>
              <a:gd name="connsiteX1720" fmla="*/ 739568 w 5764124"/>
              <a:gd name="connsiteY1720" fmla="*/ 4369150 h 5577650"/>
              <a:gd name="connsiteX1721" fmla="*/ 740377 w 5764124"/>
              <a:gd name="connsiteY1721" fmla="*/ 4368348 h 5577650"/>
              <a:gd name="connsiteX1722" fmla="*/ 740377 w 5764124"/>
              <a:gd name="connsiteY1722" fmla="*/ 4377034 h 5577650"/>
              <a:gd name="connsiteX1723" fmla="*/ 749144 w 5764124"/>
              <a:gd name="connsiteY1723" fmla="*/ 4394407 h 5577650"/>
              <a:gd name="connsiteX1724" fmla="*/ 771063 w 5764124"/>
              <a:gd name="connsiteY1724" fmla="*/ 4403093 h 5577650"/>
              <a:gd name="connsiteX1725" fmla="*/ 771063 w 5764124"/>
              <a:gd name="connsiteY1725" fmla="*/ 4390063 h 5577650"/>
              <a:gd name="connsiteX1726" fmla="*/ 771063 w 5764124"/>
              <a:gd name="connsiteY1726" fmla="*/ 4385720 h 5577650"/>
              <a:gd name="connsiteX1727" fmla="*/ 779830 w 5764124"/>
              <a:gd name="connsiteY1727" fmla="*/ 4385720 h 5577650"/>
              <a:gd name="connsiteX1728" fmla="*/ 771063 w 5764124"/>
              <a:gd name="connsiteY1728" fmla="*/ 4377034 h 5577650"/>
              <a:gd name="connsiteX1729" fmla="*/ 771063 w 5764124"/>
              <a:gd name="connsiteY1729" fmla="*/ 4372691 h 5577650"/>
              <a:gd name="connsiteX1730" fmla="*/ 775447 w 5764124"/>
              <a:gd name="connsiteY1730" fmla="*/ 4372691 h 5577650"/>
              <a:gd name="connsiteX1731" fmla="*/ 784214 w 5764124"/>
              <a:gd name="connsiteY1731" fmla="*/ 4381377 h 5577650"/>
              <a:gd name="connsiteX1732" fmla="*/ 784214 w 5764124"/>
              <a:gd name="connsiteY1732" fmla="*/ 4385720 h 5577650"/>
              <a:gd name="connsiteX1733" fmla="*/ 832435 w 5764124"/>
              <a:gd name="connsiteY1733" fmla="*/ 4424808 h 5577650"/>
              <a:gd name="connsiteX1734" fmla="*/ 841202 w 5764124"/>
              <a:gd name="connsiteY1734" fmla="*/ 4424808 h 5577650"/>
              <a:gd name="connsiteX1735" fmla="*/ 849969 w 5764124"/>
              <a:gd name="connsiteY1735" fmla="*/ 4437837 h 5577650"/>
              <a:gd name="connsiteX1736" fmla="*/ 876272 w 5764124"/>
              <a:gd name="connsiteY1736" fmla="*/ 4446523 h 5577650"/>
              <a:gd name="connsiteX1737" fmla="*/ 845586 w 5764124"/>
              <a:gd name="connsiteY1737" fmla="*/ 4407436 h 5577650"/>
              <a:gd name="connsiteX1738" fmla="*/ 845586 w 5764124"/>
              <a:gd name="connsiteY1738" fmla="*/ 4403093 h 5577650"/>
              <a:gd name="connsiteX1739" fmla="*/ 854353 w 5764124"/>
              <a:gd name="connsiteY1739" fmla="*/ 4394407 h 5577650"/>
              <a:gd name="connsiteX1740" fmla="*/ 858737 w 5764124"/>
              <a:gd name="connsiteY1740" fmla="*/ 4403093 h 5577650"/>
              <a:gd name="connsiteX1741" fmla="*/ 911341 w 5764124"/>
              <a:gd name="connsiteY1741" fmla="*/ 4468239 h 5577650"/>
              <a:gd name="connsiteX1742" fmla="*/ 950794 w 5764124"/>
              <a:gd name="connsiteY1742" fmla="*/ 4489954 h 5577650"/>
              <a:gd name="connsiteX1743" fmla="*/ 885039 w 5764124"/>
              <a:gd name="connsiteY1743" fmla="*/ 4411779 h 5577650"/>
              <a:gd name="connsiteX1744" fmla="*/ 823667 w 5764124"/>
              <a:gd name="connsiteY1744" fmla="*/ 4346633 h 5577650"/>
              <a:gd name="connsiteX1745" fmla="*/ 819284 w 5764124"/>
              <a:gd name="connsiteY1745" fmla="*/ 4350976 h 5577650"/>
              <a:gd name="connsiteX1746" fmla="*/ 819284 w 5764124"/>
              <a:gd name="connsiteY1746" fmla="*/ 4355319 h 5577650"/>
              <a:gd name="connsiteX1747" fmla="*/ 819284 w 5764124"/>
              <a:gd name="connsiteY1747" fmla="*/ 4359662 h 5577650"/>
              <a:gd name="connsiteX1748" fmla="*/ 841202 w 5764124"/>
              <a:gd name="connsiteY1748" fmla="*/ 4359662 h 5577650"/>
              <a:gd name="connsiteX1749" fmla="*/ 854353 w 5764124"/>
              <a:gd name="connsiteY1749" fmla="*/ 4390063 h 5577650"/>
              <a:gd name="connsiteX1750" fmla="*/ 823667 w 5764124"/>
              <a:gd name="connsiteY1750" fmla="*/ 4368348 h 5577650"/>
              <a:gd name="connsiteX1751" fmla="*/ 823667 w 5764124"/>
              <a:gd name="connsiteY1751" fmla="*/ 4372691 h 5577650"/>
              <a:gd name="connsiteX1752" fmla="*/ 819284 w 5764124"/>
              <a:gd name="connsiteY1752" fmla="*/ 4372691 h 5577650"/>
              <a:gd name="connsiteX1753" fmla="*/ 810516 w 5764124"/>
              <a:gd name="connsiteY1753" fmla="*/ 4355319 h 5577650"/>
              <a:gd name="connsiteX1754" fmla="*/ 801749 w 5764124"/>
              <a:gd name="connsiteY1754" fmla="*/ 4350976 h 5577650"/>
              <a:gd name="connsiteX1755" fmla="*/ 788598 w 5764124"/>
              <a:gd name="connsiteY1755" fmla="*/ 4342290 h 5577650"/>
              <a:gd name="connsiteX1756" fmla="*/ 779830 w 5764124"/>
              <a:gd name="connsiteY1756" fmla="*/ 4350976 h 5577650"/>
              <a:gd name="connsiteX1757" fmla="*/ 775447 w 5764124"/>
              <a:gd name="connsiteY1757" fmla="*/ 4350976 h 5577650"/>
              <a:gd name="connsiteX1758" fmla="*/ 775447 w 5764124"/>
              <a:gd name="connsiteY1758" fmla="*/ 4346633 h 5577650"/>
              <a:gd name="connsiteX1759" fmla="*/ 775447 w 5764124"/>
              <a:gd name="connsiteY1759" fmla="*/ 4342290 h 5577650"/>
              <a:gd name="connsiteX1760" fmla="*/ 779830 w 5764124"/>
              <a:gd name="connsiteY1760" fmla="*/ 4337947 h 5577650"/>
              <a:gd name="connsiteX1761" fmla="*/ 740377 w 5764124"/>
              <a:gd name="connsiteY1761" fmla="*/ 4272801 h 5577650"/>
              <a:gd name="connsiteX1762" fmla="*/ 714075 w 5764124"/>
              <a:gd name="connsiteY1762" fmla="*/ 4238056 h 5577650"/>
              <a:gd name="connsiteX1763" fmla="*/ 705307 w 5764124"/>
              <a:gd name="connsiteY1763" fmla="*/ 4225027 h 5577650"/>
              <a:gd name="connsiteX1764" fmla="*/ 679005 w 5764124"/>
              <a:gd name="connsiteY1764" fmla="*/ 4181596 h 5577650"/>
              <a:gd name="connsiteX1765" fmla="*/ 652703 w 5764124"/>
              <a:gd name="connsiteY1765" fmla="*/ 4155538 h 5577650"/>
              <a:gd name="connsiteX1766" fmla="*/ 665854 w 5764124"/>
              <a:gd name="connsiteY1766" fmla="*/ 4198969 h 5577650"/>
              <a:gd name="connsiteX1767" fmla="*/ 700924 w 5764124"/>
              <a:gd name="connsiteY1767" fmla="*/ 4251085 h 5577650"/>
              <a:gd name="connsiteX1768" fmla="*/ 727226 w 5764124"/>
              <a:gd name="connsiteY1768" fmla="*/ 4281487 h 5577650"/>
              <a:gd name="connsiteX1769" fmla="*/ 727226 w 5764124"/>
              <a:gd name="connsiteY1769" fmla="*/ 4285830 h 5577650"/>
              <a:gd name="connsiteX1770" fmla="*/ 722842 w 5764124"/>
              <a:gd name="connsiteY1770" fmla="*/ 4285830 h 5577650"/>
              <a:gd name="connsiteX1771" fmla="*/ 696540 w 5764124"/>
              <a:gd name="connsiteY1771" fmla="*/ 4255428 h 5577650"/>
              <a:gd name="connsiteX1772" fmla="*/ 657087 w 5764124"/>
              <a:gd name="connsiteY1772" fmla="*/ 4203312 h 5577650"/>
              <a:gd name="connsiteX1773" fmla="*/ 657087 w 5764124"/>
              <a:gd name="connsiteY1773" fmla="*/ 4198969 h 5577650"/>
              <a:gd name="connsiteX1774" fmla="*/ 604483 w 5764124"/>
              <a:gd name="connsiteY1774" fmla="*/ 4142509 h 5577650"/>
              <a:gd name="connsiteX1775" fmla="*/ 560646 w 5764124"/>
              <a:gd name="connsiteY1775" fmla="*/ 4064333 h 5577650"/>
              <a:gd name="connsiteX1776" fmla="*/ 547495 w 5764124"/>
              <a:gd name="connsiteY1776" fmla="*/ 4051304 h 5577650"/>
              <a:gd name="connsiteX1777" fmla="*/ 543111 w 5764124"/>
              <a:gd name="connsiteY1777" fmla="*/ 4038275 h 5577650"/>
              <a:gd name="connsiteX1778" fmla="*/ 551878 w 5764124"/>
              <a:gd name="connsiteY1778" fmla="*/ 4038275 h 5577650"/>
              <a:gd name="connsiteX1779" fmla="*/ 529960 w 5764124"/>
              <a:gd name="connsiteY1779" fmla="*/ 3994844 h 5577650"/>
              <a:gd name="connsiteX1780" fmla="*/ 534343 w 5764124"/>
              <a:gd name="connsiteY1780" fmla="*/ 3994844 h 5577650"/>
              <a:gd name="connsiteX1781" fmla="*/ 525576 w 5764124"/>
              <a:gd name="connsiteY1781" fmla="*/ 3981815 h 5577650"/>
              <a:gd name="connsiteX1782" fmla="*/ 490507 w 5764124"/>
              <a:gd name="connsiteY1782" fmla="*/ 3921012 h 5577650"/>
              <a:gd name="connsiteX1783" fmla="*/ 481739 w 5764124"/>
              <a:gd name="connsiteY1783" fmla="*/ 3921012 h 5577650"/>
              <a:gd name="connsiteX1784" fmla="*/ 481739 w 5764124"/>
              <a:gd name="connsiteY1784" fmla="*/ 3912326 h 5577650"/>
              <a:gd name="connsiteX1785" fmla="*/ 459821 w 5764124"/>
              <a:gd name="connsiteY1785" fmla="*/ 3894954 h 5577650"/>
              <a:gd name="connsiteX1786" fmla="*/ 451053 w 5764124"/>
              <a:gd name="connsiteY1786" fmla="*/ 3842837 h 5577650"/>
              <a:gd name="connsiteX1787" fmla="*/ 429135 w 5764124"/>
              <a:gd name="connsiteY1787" fmla="*/ 3795063 h 5577650"/>
              <a:gd name="connsiteX1788" fmla="*/ 420367 w 5764124"/>
              <a:gd name="connsiteY1788" fmla="*/ 3795063 h 5577650"/>
              <a:gd name="connsiteX1789" fmla="*/ 415984 w 5764124"/>
              <a:gd name="connsiteY1789" fmla="*/ 3790720 h 5577650"/>
              <a:gd name="connsiteX1790" fmla="*/ 398449 w 5764124"/>
              <a:gd name="connsiteY1790" fmla="*/ 3755976 h 5577650"/>
              <a:gd name="connsiteX1791" fmla="*/ 385298 w 5764124"/>
              <a:gd name="connsiteY1791" fmla="*/ 3725574 h 5577650"/>
              <a:gd name="connsiteX1792" fmla="*/ 380914 w 5764124"/>
              <a:gd name="connsiteY1792" fmla="*/ 3716888 h 5577650"/>
              <a:gd name="connsiteX1793" fmla="*/ 389682 w 5764124"/>
              <a:gd name="connsiteY1793" fmla="*/ 3716888 h 5577650"/>
              <a:gd name="connsiteX1794" fmla="*/ 407216 w 5764124"/>
              <a:gd name="connsiteY1794" fmla="*/ 3755976 h 5577650"/>
              <a:gd name="connsiteX1795" fmla="*/ 420367 w 5764124"/>
              <a:gd name="connsiteY1795" fmla="*/ 3782034 h 5577650"/>
              <a:gd name="connsiteX1796" fmla="*/ 415984 w 5764124"/>
              <a:gd name="connsiteY1796" fmla="*/ 3769005 h 5577650"/>
              <a:gd name="connsiteX1797" fmla="*/ 345845 w 5764124"/>
              <a:gd name="connsiteY1797" fmla="*/ 3582253 h 5577650"/>
              <a:gd name="connsiteX1798" fmla="*/ 350228 w 5764124"/>
              <a:gd name="connsiteY1798" fmla="*/ 3569224 h 5577650"/>
              <a:gd name="connsiteX1799" fmla="*/ 363379 w 5764124"/>
              <a:gd name="connsiteY1799" fmla="*/ 3577910 h 5577650"/>
              <a:gd name="connsiteX1800" fmla="*/ 407216 w 5764124"/>
              <a:gd name="connsiteY1800" fmla="*/ 3712545 h 5577650"/>
              <a:gd name="connsiteX1801" fmla="*/ 411600 w 5764124"/>
              <a:gd name="connsiteY1801" fmla="*/ 3699516 h 5577650"/>
              <a:gd name="connsiteX1802" fmla="*/ 415984 w 5764124"/>
              <a:gd name="connsiteY1802" fmla="*/ 3699516 h 5577650"/>
              <a:gd name="connsiteX1803" fmla="*/ 402833 w 5764124"/>
              <a:gd name="connsiteY1803" fmla="*/ 3682144 h 5577650"/>
              <a:gd name="connsiteX1804" fmla="*/ 402833 w 5764124"/>
              <a:gd name="connsiteY1804" fmla="*/ 3669115 h 5577650"/>
              <a:gd name="connsiteX1805" fmla="*/ 411600 w 5764124"/>
              <a:gd name="connsiteY1805" fmla="*/ 3669115 h 5577650"/>
              <a:gd name="connsiteX1806" fmla="*/ 411600 w 5764124"/>
              <a:gd name="connsiteY1806" fmla="*/ 3638713 h 5577650"/>
              <a:gd name="connsiteX1807" fmla="*/ 415984 w 5764124"/>
              <a:gd name="connsiteY1807" fmla="*/ 3638713 h 5577650"/>
              <a:gd name="connsiteX1808" fmla="*/ 407216 w 5764124"/>
              <a:gd name="connsiteY1808" fmla="*/ 3621341 h 5577650"/>
              <a:gd name="connsiteX1809" fmla="*/ 398449 w 5764124"/>
              <a:gd name="connsiteY1809" fmla="*/ 3616998 h 5577650"/>
              <a:gd name="connsiteX1810" fmla="*/ 398449 w 5764124"/>
              <a:gd name="connsiteY1810" fmla="*/ 3621341 h 5577650"/>
              <a:gd name="connsiteX1811" fmla="*/ 394065 w 5764124"/>
              <a:gd name="connsiteY1811" fmla="*/ 3630027 h 5577650"/>
              <a:gd name="connsiteX1812" fmla="*/ 385298 w 5764124"/>
              <a:gd name="connsiteY1812" fmla="*/ 3621341 h 5577650"/>
              <a:gd name="connsiteX1813" fmla="*/ 385298 w 5764124"/>
              <a:gd name="connsiteY1813" fmla="*/ 3612655 h 5577650"/>
              <a:gd name="connsiteX1814" fmla="*/ 380914 w 5764124"/>
              <a:gd name="connsiteY1814" fmla="*/ 3612655 h 5577650"/>
              <a:gd name="connsiteX1815" fmla="*/ 376531 w 5764124"/>
              <a:gd name="connsiteY1815" fmla="*/ 3595282 h 5577650"/>
              <a:gd name="connsiteX1816" fmla="*/ 380914 w 5764124"/>
              <a:gd name="connsiteY1816" fmla="*/ 3595282 h 5577650"/>
              <a:gd name="connsiteX1817" fmla="*/ 372147 w 5764124"/>
              <a:gd name="connsiteY1817" fmla="*/ 3573567 h 5577650"/>
              <a:gd name="connsiteX1818" fmla="*/ 372147 w 5764124"/>
              <a:gd name="connsiteY1818" fmla="*/ 3569224 h 5577650"/>
              <a:gd name="connsiteX1819" fmla="*/ 376531 w 5764124"/>
              <a:gd name="connsiteY1819" fmla="*/ 3573567 h 5577650"/>
              <a:gd name="connsiteX1820" fmla="*/ 385298 w 5764124"/>
              <a:gd name="connsiteY1820" fmla="*/ 3590939 h 5577650"/>
              <a:gd name="connsiteX1821" fmla="*/ 385298 w 5764124"/>
              <a:gd name="connsiteY1821" fmla="*/ 3586596 h 5577650"/>
              <a:gd name="connsiteX1822" fmla="*/ 402833 w 5764124"/>
              <a:gd name="connsiteY1822" fmla="*/ 3603969 h 5577650"/>
              <a:gd name="connsiteX1823" fmla="*/ 345845 w 5764124"/>
              <a:gd name="connsiteY1823" fmla="*/ 3434589 h 5577650"/>
              <a:gd name="connsiteX1824" fmla="*/ 341461 w 5764124"/>
              <a:gd name="connsiteY1824" fmla="*/ 3434589 h 5577650"/>
              <a:gd name="connsiteX1825" fmla="*/ 332694 w 5764124"/>
              <a:gd name="connsiteY1825" fmla="*/ 3438932 h 5577650"/>
              <a:gd name="connsiteX1826" fmla="*/ 337077 w 5764124"/>
              <a:gd name="connsiteY1826" fmla="*/ 3464991 h 5577650"/>
              <a:gd name="connsiteX1827" fmla="*/ 337077 w 5764124"/>
              <a:gd name="connsiteY1827" fmla="*/ 3482363 h 5577650"/>
              <a:gd name="connsiteX1828" fmla="*/ 341461 w 5764124"/>
              <a:gd name="connsiteY1828" fmla="*/ 3486706 h 5577650"/>
              <a:gd name="connsiteX1829" fmla="*/ 341461 w 5764124"/>
              <a:gd name="connsiteY1829" fmla="*/ 3491049 h 5577650"/>
              <a:gd name="connsiteX1830" fmla="*/ 345845 w 5764124"/>
              <a:gd name="connsiteY1830" fmla="*/ 3499735 h 5577650"/>
              <a:gd name="connsiteX1831" fmla="*/ 350228 w 5764124"/>
              <a:gd name="connsiteY1831" fmla="*/ 3504078 h 5577650"/>
              <a:gd name="connsiteX1832" fmla="*/ 345845 w 5764124"/>
              <a:gd name="connsiteY1832" fmla="*/ 3508421 h 5577650"/>
              <a:gd name="connsiteX1833" fmla="*/ 337077 w 5764124"/>
              <a:gd name="connsiteY1833" fmla="*/ 3495392 h 5577650"/>
              <a:gd name="connsiteX1834" fmla="*/ 332694 w 5764124"/>
              <a:gd name="connsiteY1834" fmla="*/ 3495392 h 5577650"/>
              <a:gd name="connsiteX1835" fmla="*/ 323926 w 5764124"/>
              <a:gd name="connsiteY1835" fmla="*/ 3491049 h 5577650"/>
              <a:gd name="connsiteX1836" fmla="*/ 319543 w 5764124"/>
              <a:gd name="connsiteY1836" fmla="*/ 3486706 h 5577650"/>
              <a:gd name="connsiteX1837" fmla="*/ 315159 w 5764124"/>
              <a:gd name="connsiteY1837" fmla="*/ 3473677 h 5577650"/>
              <a:gd name="connsiteX1838" fmla="*/ 319543 w 5764124"/>
              <a:gd name="connsiteY1838" fmla="*/ 3469334 h 5577650"/>
              <a:gd name="connsiteX1839" fmla="*/ 310775 w 5764124"/>
              <a:gd name="connsiteY1839" fmla="*/ 3438932 h 5577650"/>
              <a:gd name="connsiteX1840" fmla="*/ 297624 w 5764124"/>
              <a:gd name="connsiteY1840" fmla="*/ 3382472 h 5577650"/>
              <a:gd name="connsiteX1841" fmla="*/ 306391 w 5764124"/>
              <a:gd name="connsiteY1841" fmla="*/ 3378129 h 5577650"/>
              <a:gd name="connsiteX1842" fmla="*/ 306391 w 5764124"/>
              <a:gd name="connsiteY1842" fmla="*/ 3382472 h 5577650"/>
              <a:gd name="connsiteX1843" fmla="*/ 306391 w 5764124"/>
              <a:gd name="connsiteY1843" fmla="*/ 3386815 h 5577650"/>
              <a:gd name="connsiteX1844" fmla="*/ 315159 w 5764124"/>
              <a:gd name="connsiteY1844" fmla="*/ 3434589 h 5577650"/>
              <a:gd name="connsiteX1845" fmla="*/ 328310 w 5764124"/>
              <a:gd name="connsiteY1845" fmla="*/ 3473677 h 5577650"/>
              <a:gd name="connsiteX1846" fmla="*/ 332694 w 5764124"/>
              <a:gd name="connsiteY1846" fmla="*/ 3478020 h 5577650"/>
              <a:gd name="connsiteX1847" fmla="*/ 328310 w 5764124"/>
              <a:gd name="connsiteY1847" fmla="*/ 3464991 h 5577650"/>
              <a:gd name="connsiteX1848" fmla="*/ 328310 w 5764124"/>
              <a:gd name="connsiteY1848" fmla="*/ 3430246 h 5577650"/>
              <a:gd name="connsiteX1849" fmla="*/ 341461 w 5764124"/>
              <a:gd name="connsiteY1849" fmla="*/ 3425903 h 5577650"/>
              <a:gd name="connsiteX1850" fmla="*/ 337077 w 5764124"/>
              <a:gd name="connsiteY1850" fmla="*/ 3408531 h 5577650"/>
              <a:gd name="connsiteX1851" fmla="*/ 328310 w 5764124"/>
              <a:gd name="connsiteY1851" fmla="*/ 3365100 h 5577650"/>
              <a:gd name="connsiteX1852" fmla="*/ 328310 w 5764124"/>
              <a:gd name="connsiteY1852" fmla="*/ 3360757 h 5577650"/>
              <a:gd name="connsiteX1853" fmla="*/ 306391 w 5764124"/>
              <a:gd name="connsiteY1853" fmla="*/ 3360757 h 5577650"/>
              <a:gd name="connsiteX1854" fmla="*/ 319543 w 5764124"/>
              <a:gd name="connsiteY1854" fmla="*/ 3317326 h 5577650"/>
              <a:gd name="connsiteX1855" fmla="*/ 306391 w 5764124"/>
              <a:gd name="connsiteY1855" fmla="*/ 3282582 h 5577650"/>
              <a:gd name="connsiteX1856" fmla="*/ 288857 w 5764124"/>
              <a:gd name="connsiteY1856" fmla="*/ 3200064 h 5577650"/>
              <a:gd name="connsiteX1857" fmla="*/ 280089 w 5764124"/>
              <a:gd name="connsiteY1857" fmla="*/ 3074115 h 5577650"/>
              <a:gd name="connsiteX1858" fmla="*/ 275706 w 5764124"/>
              <a:gd name="connsiteY1858" fmla="*/ 3004626 h 5577650"/>
              <a:gd name="connsiteX1859" fmla="*/ 271322 w 5764124"/>
              <a:gd name="connsiteY1859" fmla="*/ 2874334 h 5577650"/>
              <a:gd name="connsiteX1860" fmla="*/ 280089 w 5764124"/>
              <a:gd name="connsiteY1860" fmla="*/ 2869991 h 5577650"/>
              <a:gd name="connsiteX1861" fmla="*/ 284473 w 5764124"/>
              <a:gd name="connsiteY1861" fmla="*/ 2878677 h 5577650"/>
              <a:gd name="connsiteX1862" fmla="*/ 284473 w 5764124"/>
              <a:gd name="connsiteY1862" fmla="*/ 3000283 h 5577650"/>
              <a:gd name="connsiteX1863" fmla="*/ 293240 w 5764124"/>
              <a:gd name="connsiteY1863" fmla="*/ 3074115 h 5577650"/>
              <a:gd name="connsiteX1864" fmla="*/ 310775 w 5764124"/>
              <a:gd name="connsiteY1864" fmla="*/ 3130575 h 5577650"/>
              <a:gd name="connsiteX1865" fmla="*/ 319543 w 5764124"/>
              <a:gd name="connsiteY1865" fmla="*/ 3147947 h 5577650"/>
              <a:gd name="connsiteX1866" fmla="*/ 319543 w 5764124"/>
              <a:gd name="connsiteY1866" fmla="*/ 3104516 h 5577650"/>
              <a:gd name="connsiteX1867" fmla="*/ 323926 w 5764124"/>
              <a:gd name="connsiteY1867" fmla="*/ 3074115 h 5577650"/>
              <a:gd name="connsiteX1868" fmla="*/ 310775 w 5764124"/>
              <a:gd name="connsiteY1868" fmla="*/ 3074115 h 5577650"/>
              <a:gd name="connsiteX1869" fmla="*/ 306391 w 5764124"/>
              <a:gd name="connsiteY1869" fmla="*/ 3065429 h 5577650"/>
              <a:gd name="connsiteX1870" fmla="*/ 315159 w 5764124"/>
              <a:gd name="connsiteY1870" fmla="*/ 3061086 h 5577650"/>
              <a:gd name="connsiteX1871" fmla="*/ 323926 w 5764124"/>
              <a:gd name="connsiteY1871" fmla="*/ 3061086 h 5577650"/>
              <a:gd name="connsiteX1872" fmla="*/ 315159 w 5764124"/>
              <a:gd name="connsiteY1872" fmla="*/ 2939480 h 5577650"/>
              <a:gd name="connsiteX1873" fmla="*/ 306391 w 5764124"/>
              <a:gd name="connsiteY1873" fmla="*/ 2852618 h 5577650"/>
              <a:gd name="connsiteX1874" fmla="*/ 302008 w 5764124"/>
              <a:gd name="connsiteY1874" fmla="*/ 2852618 h 5577650"/>
              <a:gd name="connsiteX1875" fmla="*/ 302008 w 5764124"/>
              <a:gd name="connsiteY1875" fmla="*/ 2874334 h 5577650"/>
              <a:gd name="connsiteX1876" fmla="*/ 302008 w 5764124"/>
              <a:gd name="connsiteY1876" fmla="*/ 2878677 h 5577650"/>
              <a:gd name="connsiteX1877" fmla="*/ 302008 w 5764124"/>
              <a:gd name="connsiteY1877" fmla="*/ 2887363 h 5577650"/>
              <a:gd name="connsiteX1878" fmla="*/ 288857 w 5764124"/>
              <a:gd name="connsiteY1878" fmla="*/ 2883020 h 5577650"/>
              <a:gd name="connsiteX1879" fmla="*/ 288857 w 5764124"/>
              <a:gd name="connsiteY1879" fmla="*/ 2848275 h 5577650"/>
              <a:gd name="connsiteX1880" fmla="*/ 284473 w 5764124"/>
              <a:gd name="connsiteY1880" fmla="*/ 2822217 h 5577650"/>
              <a:gd name="connsiteX1881" fmla="*/ 284473 w 5764124"/>
              <a:gd name="connsiteY1881" fmla="*/ 2826560 h 5577650"/>
              <a:gd name="connsiteX1882" fmla="*/ 275706 w 5764124"/>
              <a:gd name="connsiteY1882" fmla="*/ 2835246 h 5577650"/>
              <a:gd name="connsiteX1883" fmla="*/ 271322 w 5764124"/>
              <a:gd name="connsiteY1883" fmla="*/ 2826560 h 5577650"/>
              <a:gd name="connsiteX1884" fmla="*/ 271322 w 5764124"/>
              <a:gd name="connsiteY1884" fmla="*/ 2804845 h 5577650"/>
              <a:gd name="connsiteX1885" fmla="*/ 266938 w 5764124"/>
              <a:gd name="connsiteY1885" fmla="*/ 2783129 h 5577650"/>
              <a:gd name="connsiteX1886" fmla="*/ 266938 w 5764124"/>
              <a:gd name="connsiteY1886" fmla="*/ 2778786 h 5577650"/>
              <a:gd name="connsiteX1887" fmla="*/ 262555 w 5764124"/>
              <a:gd name="connsiteY1887" fmla="*/ 2752728 h 5577650"/>
              <a:gd name="connsiteX1888" fmla="*/ 271322 w 5764124"/>
              <a:gd name="connsiteY1888" fmla="*/ 2774443 h 5577650"/>
              <a:gd name="connsiteX1889" fmla="*/ 271322 w 5764124"/>
              <a:gd name="connsiteY1889" fmla="*/ 2778786 h 5577650"/>
              <a:gd name="connsiteX1890" fmla="*/ 275706 w 5764124"/>
              <a:gd name="connsiteY1890" fmla="*/ 2778786 h 5577650"/>
              <a:gd name="connsiteX1891" fmla="*/ 280089 w 5764124"/>
              <a:gd name="connsiteY1891" fmla="*/ 2783129 h 5577650"/>
              <a:gd name="connsiteX1892" fmla="*/ 288857 w 5764124"/>
              <a:gd name="connsiteY1892" fmla="*/ 2778786 h 5577650"/>
              <a:gd name="connsiteX1893" fmla="*/ 293240 w 5764124"/>
              <a:gd name="connsiteY1893" fmla="*/ 2717983 h 5577650"/>
              <a:gd name="connsiteX1894" fmla="*/ 284473 w 5764124"/>
              <a:gd name="connsiteY1894" fmla="*/ 2713640 h 5577650"/>
              <a:gd name="connsiteX1895" fmla="*/ 280089 w 5764124"/>
              <a:gd name="connsiteY1895" fmla="*/ 2700611 h 5577650"/>
              <a:gd name="connsiteX1896" fmla="*/ 293240 w 5764124"/>
              <a:gd name="connsiteY1896" fmla="*/ 2691925 h 5577650"/>
              <a:gd name="connsiteX1897" fmla="*/ 302008 w 5764124"/>
              <a:gd name="connsiteY1897" fmla="*/ 2700611 h 5577650"/>
              <a:gd name="connsiteX1898" fmla="*/ 306391 w 5764124"/>
              <a:gd name="connsiteY1898" fmla="*/ 2704954 h 5577650"/>
              <a:gd name="connsiteX1899" fmla="*/ 306391 w 5764124"/>
              <a:gd name="connsiteY1899" fmla="*/ 2709297 h 5577650"/>
              <a:gd name="connsiteX1900" fmla="*/ 306391 w 5764124"/>
              <a:gd name="connsiteY1900" fmla="*/ 2761414 h 5577650"/>
              <a:gd name="connsiteX1901" fmla="*/ 306391 w 5764124"/>
              <a:gd name="connsiteY1901" fmla="*/ 2787472 h 5577650"/>
              <a:gd name="connsiteX1902" fmla="*/ 306391 w 5764124"/>
              <a:gd name="connsiteY1902" fmla="*/ 2800502 h 5577650"/>
              <a:gd name="connsiteX1903" fmla="*/ 315159 w 5764124"/>
              <a:gd name="connsiteY1903" fmla="*/ 2783129 h 5577650"/>
              <a:gd name="connsiteX1904" fmla="*/ 315159 w 5764124"/>
              <a:gd name="connsiteY1904" fmla="*/ 2765757 h 5577650"/>
              <a:gd name="connsiteX1905" fmla="*/ 315159 w 5764124"/>
              <a:gd name="connsiteY1905" fmla="*/ 2709297 h 5577650"/>
              <a:gd name="connsiteX1906" fmla="*/ 297624 w 5764124"/>
              <a:gd name="connsiteY1906" fmla="*/ 2674553 h 5577650"/>
              <a:gd name="connsiteX1907" fmla="*/ 302008 w 5764124"/>
              <a:gd name="connsiteY1907" fmla="*/ 2674553 h 5577650"/>
              <a:gd name="connsiteX1908" fmla="*/ 293240 w 5764124"/>
              <a:gd name="connsiteY1908" fmla="*/ 2670210 h 5577650"/>
              <a:gd name="connsiteX1909" fmla="*/ 288857 w 5764124"/>
              <a:gd name="connsiteY1909" fmla="*/ 2670210 h 5577650"/>
              <a:gd name="connsiteX1910" fmla="*/ 288857 w 5764124"/>
              <a:gd name="connsiteY1910" fmla="*/ 2665867 h 5577650"/>
              <a:gd name="connsiteX1911" fmla="*/ 284473 w 5764124"/>
              <a:gd name="connsiteY1911" fmla="*/ 2648494 h 5577650"/>
              <a:gd name="connsiteX1912" fmla="*/ 288857 w 5764124"/>
              <a:gd name="connsiteY1912" fmla="*/ 2644151 h 5577650"/>
              <a:gd name="connsiteX1913" fmla="*/ 293240 w 5764124"/>
              <a:gd name="connsiteY1913" fmla="*/ 2644151 h 5577650"/>
              <a:gd name="connsiteX1914" fmla="*/ 297624 w 5764124"/>
              <a:gd name="connsiteY1914" fmla="*/ 2661524 h 5577650"/>
              <a:gd name="connsiteX1915" fmla="*/ 302008 w 5764124"/>
              <a:gd name="connsiteY1915" fmla="*/ 2613750 h 5577650"/>
              <a:gd name="connsiteX1916" fmla="*/ 302008 w 5764124"/>
              <a:gd name="connsiteY1916" fmla="*/ 2618093 h 5577650"/>
              <a:gd name="connsiteX1917" fmla="*/ 297624 w 5764124"/>
              <a:gd name="connsiteY1917" fmla="*/ 2626779 h 5577650"/>
              <a:gd name="connsiteX1918" fmla="*/ 293240 w 5764124"/>
              <a:gd name="connsiteY1918" fmla="*/ 2618093 h 5577650"/>
              <a:gd name="connsiteX1919" fmla="*/ 293240 w 5764124"/>
              <a:gd name="connsiteY1919" fmla="*/ 2600721 h 5577650"/>
              <a:gd name="connsiteX1920" fmla="*/ 293240 w 5764124"/>
              <a:gd name="connsiteY1920" fmla="*/ 2596378 h 5577650"/>
              <a:gd name="connsiteX1921" fmla="*/ 297624 w 5764124"/>
              <a:gd name="connsiteY1921" fmla="*/ 2596378 h 5577650"/>
              <a:gd name="connsiteX1922" fmla="*/ 280089 w 5764124"/>
              <a:gd name="connsiteY1922" fmla="*/ 2583348 h 5577650"/>
              <a:gd name="connsiteX1923" fmla="*/ 262555 w 5764124"/>
              <a:gd name="connsiteY1923" fmla="*/ 2648494 h 5577650"/>
              <a:gd name="connsiteX1924" fmla="*/ 258171 w 5764124"/>
              <a:gd name="connsiteY1924" fmla="*/ 2648494 h 5577650"/>
              <a:gd name="connsiteX1925" fmla="*/ 258171 w 5764124"/>
              <a:gd name="connsiteY1925" fmla="*/ 2652837 h 5577650"/>
              <a:gd name="connsiteX1926" fmla="*/ 258171 w 5764124"/>
              <a:gd name="connsiteY1926" fmla="*/ 2661524 h 5577650"/>
              <a:gd name="connsiteX1927" fmla="*/ 271322 w 5764124"/>
              <a:gd name="connsiteY1927" fmla="*/ 2665867 h 5577650"/>
              <a:gd name="connsiteX1928" fmla="*/ 249403 w 5764124"/>
              <a:gd name="connsiteY1928" fmla="*/ 2717983 h 5577650"/>
              <a:gd name="connsiteX1929" fmla="*/ 249403 w 5764124"/>
              <a:gd name="connsiteY1929" fmla="*/ 2744042 h 5577650"/>
              <a:gd name="connsiteX1930" fmla="*/ 240636 w 5764124"/>
              <a:gd name="connsiteY1930" fmla="*/ 2752728 h 5577650"/>
              <a:gd name="connsiteX1931" fmla="*/ 236252 w 5764124"/>
              <a:gd name="connsiteY1931" fmla="*/ 2744042 h 5577650"/>
              <a:gd name="connsiteX1932" fmla="*/ 236252 w 5764124"/>
              <a:gd name="connsiteY1932" fmla="*/ 2713640 h 5577650"/>
              <a:gd name="connsiteX1933" fmla="*/ 240636 w 5764124"/>
              <a:gd name="connsiteY1933" fmla="*/ 2648494 h 5577650"/>
              <a:gd name="connsiteX1934" fmla="*/ 236252 w 5764124"/>
              <a:gd name="connsiteY1934" fmla="*/ 2574662 h 5577650"/>
              <a:gd name="connsiteX1935" fmla="*/ 201183 w 5764124"/>
              <a:gd name="connsiteY1935" fmla="*/ 2596378 h 5577650"/>
              <a:gd name="connsiteX1936" fmla="*/ 188032 w 5764124"/>
              <a:gd name="connsiteY1936" fmla="*/ 2652837 h 5577650"/>
              <a:gd name="connsiteX1937" fmla="*/ 157346 w 5764124"/>
              <a:gd name="connsiteY1937" fmla="*/ 2687582 h 5577650"/>
              <a:gd name="connsiteX1938" fmla="*/ 157346 w 5764124"/>
              <a:gd name="connsiteY1938" fmla="*/ 2700611 h 5577650"/>
              <a:gd name="connsiteX1939" fmla="*/ 161730 w 5764124"/>
              <a:gd name="connsiteY1939" fmla="*/ 2713640 h 5577650"/>
              <a:gd name="connsiteX1940" fmla="*/ 161730 w 5764124"/>
              <a:gd name="connsiteY1940" fmla="*/ 2717983 h 5577650"/>
              <a:gd name="connsiteX1941" fmla="*/ 157346 w 5764124"/>
              <a:gd name="connsiteY1941" fmla="*/ 2722326 h 5577650"/>
              <a:gd name="connsiteX1942" fmla="*/ 152962 w 5764124"/>
              <a:gd name="connsiteY1942" fmla="*/ 2713640 h 5577650"/>
              <a:gd name="connsiteX1943" fmla="*/ 148579 w 5764124"/>
              <a:gd name="connsiteY1943" fmla="*/ 2713640 h 5577650"/>
              <a:gd name="connsiteX1944" fmla="*/ 126660 w 5764124"/>
              <a:gd name="connsiteY1944" fmla="*/ 2722326 h 5577650"/>
              <a:gd name="connsiteX1945" fmla="*/ 117893 w 5764124"/>
              <a:gd name="connsiteY1945" fmla="*/ 2904735 h 5577650"/>
              <a:gd name="connsiteX1946" fmla="*/ 122276 w 5764124"/>
              <a:gd name="connsiteY1946" fmla="*/ 2969881 h 5577650"/>
              <a:gd name="connsiteX1947" fmla="*/ 122276 w 5764124"/>
              <a:gd name="connsiteY1947" fmla="*/ 2974224 h 5577650"/>
              <a:gd name="connsiteX1948" fmla="*/ 131044 w 5764124"/>
              <a:gd name="connsiteY1948" fmla="*/ 3065429 h 5577650"/>
              <a:gd name="connsiteX1949" fmla="*/ 148579 w 5764124"/>
              <a:gd name="connsiteY1949" fmla="*/ 3043713 h 5577650"/>
              <a:gd name="connsiteX1950" fmla="*/ 148579 w 5764124"/>
              <a:gd name="connsiteY1950" fmla="*/ 3013312 h 5577650"/>
              <a:gd name="connsiteX1951" fmla="*/ 152962 w 5764124"/>
              <a:gd name="connsiteY1951" fmla="*/ 3000283 h 5577650"/>
              <a:gd name="connsiteX1952" fmla="*/ 148579 w 5764124"/>
              <a:gd name="connsiteY1952" fmla="*/ 3000283 h 5577650"/>
              <a:gd name="connsiteX1953" fmla="*/ 161730 w 5764124"/>
              <a:gd name="connsiteY1953" fmla="*/ 2969881 h 5577650"/>
              <a:gd name="connsiteX1954" fmla="*/ 166113 w 5764124"/>
              <a:gd name="connsiteY1954" fmla="*/ 3004626 h 5577650"/>
              <a:gd name="connsiteX1955" fmla="*/ 166113 w 5764124"/>
              <a:gd name="connsiteY1955" fmla="*/ 3017655 h 5577650"/>
              <a:gd name="connsiteX1956" fmla="*/ 161730 w 5764124"/>
              <a:gd name="connsiteY1956" fmla="*/ 3039370 h 5577650"/>
              <a:gd name="connsiteX1957" fmla="*/ 170497 w 5764124"/>
              <a:gd name="connsiteY1957" fmla="*/ 3048056 h 5577650"/>
              <a:gd name="connsiteX1958" fmla="*/ 179264 w 5764124"/>
              <a:gd name="connsiteY1958" fmla="*/ 3030684 h 5577650"/>
              <a:gd name="connsiteX1959" fmla="*/ 196799 w 5764124"/>
              <a:gd name="connsiteY1959" fmla="*/ 3082801 h 5577650"/>
              <a:gd name="connsiteX1960" fmla="*/ 227485 w 5764124"/>
              <a:gd name="connsiteY1960" fmla="*/ 3104516 h 5577650"/>
              <a:gd name="connsiteX1961" fmla="*/ 227485 w 5764124"/>
              <a:gd name="connsiteY1961" fmla="*/ 3087144 h 5577650"/>
              <a:gd name="connsiteX1962" fmla="*/ 227485 w 5764124"/>
              <a:gd name="connsiteY1962" fmla="*/ 3048056 h 5577650"/>
              <a:gd name="connsiteX1963" fmla="*/ 236252 w 5764124"/>
              <a:gd name="connsiteY1963" fmla="*/ 3043713 h 5577650"/>
              <a:gd name="connsiteX1964" fmla="*/ 240636 w 5764124"/>
              <a:gd name="connsiteY1964" fmla="*/ 3052399 h 5577650"/>
              <a:gd name="connsiteX1965" fmla="*/ 240636 w 5764124"/>
              <a:gd name="connsiteY1965" fmla="*/ 3087144 h 5577650"/>
              <a:gd name="connsiteX1966" fmla="*/ 240636 w 5764124"/>
              <a:gd name="connsiteY1966" fmla="*/ 3108859 h 5577650"/>
              <a:gd name="connsiteX1967" fmla="*/ 245020 w 5764124"/>
              <a:gd name="connsiteY1967" fmla="*/ 3108859 h 5577650"/>
              <a:gd name="connsiteX1968" fmla="*/ 266938 w 5764124"/>
              <a:gd name="connsiteY1968" fmla="*/ 3169662 h 5577650"/>
              <a:gd name="connsiteX1969" fmla="*/ 253787 w 5764124"/>
              <a:gd name="connsiteY1969" fmla="*/ 3182691 h 5577650"/>
              <a:gd name="connsiteX1970" fmla="*/ 262555 w 5764124"/>
              <a:gd name="connsiteY1970" fmla="*/ 3226122 h 5577650"/>
              <a:gd name="connsiteX1971" fmla="*/ 214334 w 5764124"/>
              <a:gd name="connsiteY1971" fmla="*/ 3217436 h 5577650"/>
              <a:gd name="connsiteX1972" fmla="*/ 223101 w 5764124"/>
              <a:gd name="connsiteY1972" fmla="*/ 3278239 h 5577650"/>
              <a:gd name="connsiteX1973" fmla="*/ 227485 w 5764124"/>
              <a:gd name="connsiteY1973" fmla="*/ 3326012 h 5577650"/>
              <a:gd name="connsiteX1974" fmla="*/ 236252 w 5764124"/>
              <a:gd name="connsiteY1974" fmla="*/ 3330356 h 5577650"/>
              <a:gd name="connsiteX1975" fmla="*/ 253787 w 5764124"/>
              <a:gd name="connsiteY1975" fmla="*/ 3312983 h 5577650"/>
              <a:gd name="connsiteX1976" fmla="*/ 275706 w 5764124"/>
              <a:gd name="connsiteY1976" fmla="*/ 3352071 h 5577650"/>
              <a:gd name="connsiteX1977" fmla="*/ 253787 w 5764124"/>
              <a:gd name="connsiteY1977" fmla="*/ 3404188 h 5577650"/>
              <a:gd name="connsiteX1978" fmla="*/ 266938 w 5764124"/>
              <a:gd name="connsiteY1978" fmla="*/ 3434589 h 5577650"/>
              <a:gd name="connsiteX1979" fmla="*/ 275706 w 5764124"/>
              <a:gd name="connsiteY1979" fmla="*/ 3438932 h 5577650"/>
              <a:gd name="connsiteX1980" fmla="*/ 275706 w 5764124"/>
              <a:gd name="connsiteY1980" fmla="*/ 3443275 h 5577650"/>
              <a:gd name="connsiteX1981" fmla="*/ 271322 w 5764124"/>
              <a:gd name="connsiteY1981" fmla="*/ 3447618 h 5577650"/>
              <a:gd name="connsiteX1982" fmla="*/ 262555 w 5764124"/>
              <a:gd name="connsiteY1982" fmla="*/ 3443275 h 5577650"/>
              <a:gd name="connsiteX1983" fmla="*/ 280089 w 5764124"/>
              <a:gd name="connsiteY1983" fmla="*/ 3512764 h 5577650"/>
              <a:gd name="connsiteX1984" fmla="*/ 293240 w 5764124"/>
              <a:gd name="connsiteY1984" fmla="*/ 3586596 h 5577650"/>
              <a:gd name="connsiteX1985" fmla="*/ 293240 w 5764124"/>
              <a:gd name="connsiteY1985" fmla="*/ 3590939 h 5577650"/>
              <a:gd name="connsiteX1986" fmla="*/ 297624 w 5764124"/>
              <a:gd name="connsiteY1986" fmla="*/ 3612655 h 5577650"/>
              <a:gd name="connsiteX1987" fmla="*/ 332694 w 5764124"/>
              <a:gd name="connsiteY1987" fmla="*/ 3660428 h 5577650"/>
              <a:gd name="connsiteX1988" fmla="*/ 372147 w 5764124"/>
              <a:gd name="connsiteY1988" fmla="*/ 3703859 h 5577650"/>
              <a:gd name="connsiteX1989" fmla="*/ 341461 w 5764124"/>
              <a:gd name="connsiteY1989" fmla="*/ 3742947 h 5577650"/>
              <a:gd name="connsiteX1990" fmla="*/ 337077 w 5764124"/>
              <a:gd name="connsiteY1990" fmla="*/ 3755976 h 5577650"/>
              <a:gd name="connsiteX1991" fmla="*/ 332694 w 5764124"/>
              <a:gd name="connsiteY1991" fmla="*/ 3742947 h 5577650"/>
              <a:gd name="connsiteX1992" fmla="*/ 302008 w 5764124"/>
              <a:gd name="connsiteY1992" fmla="*/ 3703859 h 5577650"/>
              <a:gd name="connsiteX1993" fmla="*/ 284473 w 5764124"/>
              <a:gd name="connsiteY1993" fmla="*/ 3621341 h 5577650"/>
              <a:gd name="connsiteX1994" fmla="*/ 288857 w 5764124"/>
              <a:gd name="connsiteY1994" fmla="*/ 3621341 h 5577650"/>
              <a:gd name="connsiteX1995" fmla="*/ 280089 w 5764124"/>
              <a:gd name="connsiteY1995" fmla="*/ 3590939 h 5577650"/>
              <a:gd name="connsiteX1996" fmla="*/ 240636 w 5764124"/>
              <a:gd name="connsiteY1996" fmla="*/ 3530137 h 5577650"/>
              <a:gd name="connsiteX1997" fmla="*/ 258171 w 5764124"/>
              <a:gd name="connsiteY1997" fmla="*/ 3569224 h 5577650"/>
              <a:gd name="connsiteX1998" fmla="*/ 235704 w 5764124"/>
              <a:gd name="connsiteY1998" fmla="*/ 3570853 h 5577650"/>
              <a:gd name="connsiteX1999" fmla="*/ 211454 w 5764124"/>
              <a:gd name="connsiteY1999" fmla="*/ 3544783 h 5577650"/>
              <a:gd name="connsiteX2000" fmla="*/ 209950 w 5764124"/>
              <a:gd name="connsiteY2000" fmla="*/ 3538823 h 5577650"/>
              <a:gd name="connsiteX2001" fmla="*/ 209950 w 5764124"/>
              <a:gd name="connsiteY2001" fmla="*/ 3543166 h 5577650"/>
              <a:gd name="connsiteX2002" fmla="*/ 211454 w 5764124"/>
              <a:gd name="connsiteY2002" fmla="*/ 3544783 h 5577650"/>
              <a:gd name="connsiteX2003" fmla="*/ 218718 w 5764124"/>
              <a:gd name="connsiteY2003" fmla="*/ 3573567 h 5577650"/>
              <a:gd name="connsiteX2004" fmla="*/ 218718 w 5764124"/>
              <a:gd name="connsiteY2004" fmla="*/ 3577910 h 5577650"/>
              <a:gd name="connsiteX2005" fmla="*/ 209950 w 5764124"/>
              <a:gd name="connsiteY2005" fmla="*/ 3573567 h 5577650"/>
              <a:gd name="connsiteX2006" fmla="*/ 170497 w 5764124"/>
              <a:gd name="connsiteY2006" fmla="*/ 3412874 h 5577650"/>
              <a:gd name="connsiteX2007" fmla="*/ 174881 w 5764124"/>
              <a:gd name="connsiteY2007" fmla="*/ 3408531 h 5577650"/>
              <a:gd name="connsiteX2008" fmla="*/ 183648 w 5764124"/>
              <a:gd name="connsiteY2008" fmla="*/ 3412874 h 5577650"/>
              <a:gd name="connsiteX2009" fmla="*/ 188032 w 5764124"/>
              <a:gd name="connsiteY2009" fmla="*/ 3464991 h 5577650"/>
              <a:gd name="connsiteX2010" fmla="*/ 205567 w 5764124"/>
              <a:gd name="connsiteY2010" fmla="*/ 3464991 h 5577650"/>
              <a:gd name="connsiteX2011" fmla="*/ 227485 w 5764124"/>
              <a:gd name="connsiteY2011" fmla="*/ 3508421 h 5577650"/>
              <a:gd name="connsiteX2012" fmla="*/ 218718 w 5764124"/>
              <a:gd name="connsiteY2012" fmla="*/ 3482363 h 5577650"/>
              <a:gd name="connsiteX2013" fmla="*/ 223101 w 5764124"/>
              <a:gd name="connsiteY2013" fmla="*/ 3395502 h 5577650"/>
              <a:gd name="connsiteX2014" fmla="*/ 183648 w 5764124"/>
              <a:gd name="connsiteY2014" fmla="*/ 3365100 h 5577650"/>
              <a:gd name="connsiteX2015" fmla="*/ 188032 w 5764124"/>
              <a:gd name="connsiteY2015" fmla="*/ 3339042 h 5577650"/>
              <a:gd name="connsiteX2016" fmla="*/ 179264 w 5764124"/>
              <a:gd name="connsiteY2016" fmla="*/ 3330356 h 5577650"/>
              <a:gd name="connsiteX2017" fmla="*/ 183648 w 5764124"/>
              <a:gd name="connsiteY2017" fmla="*/ 3378129 h 5577650"/>
              <a:gd name="connsiteX2018" fmla="*/ 166113 w 5764124"/>
              <a:gd name="connsiteY2018" fmla="*/ 3391158 h 5577650"/>
              <a:gd name="connsiteX2019" fmla="*/ 157346 w 5764124"/>
              <a:gd name="connsiteY2019" fmla="*/ 3378129 h 5577650"/>
              <a:gd name="connsiteX2020" fmla="*/ 157346 w 5764124"/>
              <a:gd name="connsiteY2020" fmla="*/ 3373786 h 5577650"/>
              <a:gd name="connsiteX2021" fmla="*/ 152962 w 5764124"/>
              <a:gd name="connsiteY2021" fmla="*/ 3365100 h 5577650"/>
              <a:gd name="connsiteX2022" fmla="*/ 117893 w 5764124"/>
              <a:gd name="connsiteY2022" fmla="*/ 3200064 h 5577650"/>
              <a:gd name="connsiteX2023" fmla="*/ 113509 w 5764124"/>
              <a:gd name="connsiteY2023" fmla="*/ 3165319 h 5577650"/>
              <a:gd name="connsiteX2024" fmla="*/ 100358 w 5764124"/>
              <a:gd name="connsiteY2024" fmla="*/ 3121888 h 5577650"/>
              <a:gd name="connsiteX2025" fmla="*/ 109125 w 5764124"/>
              <a:gd name="connsiteY2025" fmla="*/ 3121888 h 5577650"/>
              <a:gd name="connsiteX2026" fmla="*/ 104742 w 5764124"/>
              <a:gd name="connsiteY2026" fmla="*/ 3069772 h 5577650"/>
              <a:gd name="connsiteX2027" fmla="*/ 91590 w 5764124"/>
              <a:gd name="connsiteY2027" fmla="*/ 3035027 h 5577650"/>
              <a:gd name="connsiteX2028" fmla="*/ 100358 w 5764124"/>
              <a:gd name="connsiteY2028" fmla="*/ 3043713 h 5577650"/>
              <a:gd name="connsiteX2029" fmla="*/ 91590 w 5764124"/>
              <a:gd name="connsiteY2029" fmla="*/ 2991596 h 5577650"/>
              <a:gd name="connsiteX2030" fmla="*/ 104742 w 5764124"/>
              <a:gd name="connsiteY2030" fmla="*/ 2965538 h 5577650"/>
              <a:gd name="connsiteX2031" fmla="*/ 104742 w 5764124"/>
              <a:gd name="connsiteY2031" fmla="*/ 2904735 h 5577650"/>
              <a:gd name="connsiteX2032" fmla="*/ 100358 w 5764124"/>
              <a:gd name="connsiteY2032" fmla="*/ 2765757 h 5577650"/>
              <a:gd name="connsiteX2033" fmla="*/ 91590 w 5764124"/>
              <a:gd name="connsiteY2033" fmla="*/ 2761414 h 5577650"/>
              <a:gd name="connsiteX2034" fmla="*/ 95974 w 5764124"/>
              <a:gd name="connsiteY2034" fmla="*/ 2804845 h 5577650"/>
              <a:gd name="connsiteX2035" fmla="*/ 95974 w 5764124"/>
              <a:gd name="connsiteY2035" fmla="*/ 2813531 h 5577650"/>
              <a:gd name="connsiteX2036" fmla="*/ 95974 w 5764124"/>
              <a:gd name="connsiteY2036" fmla="*/ 2817874 h 5577650"/>
              <a:gd name="connsiteX2037" fmla="*/ 95974 w 5764124"/>
              <a:gd name="connsiteY2037" fmla="*/ 2822217 h 5577650"/>
              <a:gd name="connsiteX2038" fmla="*/ 91590 w 5764124"/>
              <a:gd name="connsiteY2038" fmla="*/ 2817874 h 5577650"/>
              <a:gd name="connsiteX2039" fmla="*/ 87207 w 5764124"/>
              <a:gd name="connsiteY2039" fmla="*/ 2809188 h 5577650"/>
              <a:gd name="connsiteX2040" fmla="*/ 87207 w 5764124"/>
              <a:gd name="connsiteY2040" fmla="*/ 2752728 h 5577650"/>
              <a:gd name="connsiteX2041" fmla="*/ 78439 w 5764124"/>
              <a:gd name="connsiteY2041" fmla="*/ 2752728 h 5577650"/>
              <a:gd name="connsiteX2042" fmla="*/ 74056 w 5764124"/>
              <a:gd name="connsiteY2042" fmla="*/ 2856961 h 5577650"/>
              <a:gd name="connsiteX2043" fmla="*/ 74056 w 5764124"/>
              <a:gd name="connsiteY2043" fmla="*/ 2917764 h 5577650"/>
              <a:gd name="connsiteX2044" fmla="*/ 78439 w 5764124"/>
              <a:gd name="connsiteY2044" fmla="*/ 2917764 h 5577650"/>
              <a:gd name="connsiteX2045" fmla="*/ 104742 w 5764124"/>
              <a:gd name="connsiteY2045" fmla="*/ 3243494 h 5577650"/>
              <a:gd name="connsiteX2046" fmla="*/ 170497 w 5764124"/>
              <a:gd name="connsiteY2046" fmla="*/ 3556195 h 5577650"/>
              <a:gd name="connsiteX2047" fmla="*/ 170497 w 5764124"/>
              <a:gd name="connsiteY2047" fmla="*/ 3560538 h 5577650"/>
              <a:gd name="connsiteX2048" fmla="*/ 179264 w 5764124"/>
              <a:gd name="connsiteY2048" fmla="*/ 3595282 h 5577650"/>
              <a:gd name="connsiteX2049" fmla="*/ 201183 w 5764124"/>
              <a:gd name="connsiteY2049" fmla="*/ 3660428 h 5577650"/>
              <a:gd name="connsiteX2050" fmla="*/ 205567 w 5764124"/>
              <a:gd name="connsiteY2050" fmla="*/ 3664772 h 5577650"/>
              <a:gd name="connsiteX2051" fmla="*/ 205567 w 5764124"/>
              <a:gd name="connsiteY2051" fmla="*/ 3669115 h 5577650"/>
              <a:gd name="connsiteX2052" fmla="*/ 271322 w 5764124"/>
              <a:gd name="connsiteY2052" fmla="*/ 3808093 h 5577650"/>
              <a:gd name="connsiteX2053" fmla="*/ 315159 w 5764124"/>
              <a:gd name="connsiteY2053" fmla="*/ 3968786 h 5577650"/>
              <a:gd name="connsiteX2054" fmla="*/ 271322 w 5764124"/>
              <a:gd name="connsiteY2054" fmla="*/ 3907983 h 5577650"/>
              <a:gd name="connsiteX2055" fmla="*/ 245020 w 5764124"/>
              <a:gd name="connsiteY2055" fmla="*/ 3864553 h 5577650"/>
              <a:gd name="connsiteX2056" fmla="*/ 227485 w 5764124"/>
              <a:gd name="connsiteY2056" fmla="*/ 3795063 h 5577650"/>
              <a:gd name="connsiteX2057" fmla="*/ 188032 w 5764124"/>
              <a:gd name="connsiteY2057" fmla="*/ 3669115 h 5577650"/>
              <a:gd name="connsiteX2058" fmla="*/ 166113 w 5764124"/>
              <a:gd name="connsiteY2058" fmla="*/ 3595282 h 5577650"/>
              <a:gd name="connsiteX2059" fmla="*/ 157346 w 5764124"/>
              <a:gd name="connsiteY2059" fmla="*/ 3564881 h 5577650"/>
              <a:gd name="connsiteX2060" fmla="*/ 157346 w 5764124"/>
              <a:gd name="connsiteY2060" fmla="*/ 3560538 h 5577650"/>
              <a:gd name="connsiteX2061" fmla="*/ 126660 w 5764124"/>
              <a:gd name="connsiteY2061" fmla="*/ 3478020 h 5577650"/>
              <a:gd name="connsiteX2062" fmla="*/ 91590 w 5764124"/>
              <a:gd name="connsiteY2062" fmla="*/ 3386815 h 5577650"/>
              <a:gd name="connsiteX2063" fmla="*/ 95974 w 5764124"/>
              <a:gd name="connsiteY2063" fmla="*/ 3365100 h 5577650"/>
              <a:gd name="connsiteX2064" fmla="*/ 78439 w 5764124"/>
              <a:gd name="connsiteY2064" fmla="*/ 3286925 h 5577650"/>
              <a:gd name="connsiteX2065" fmla="*/ 65288 w 5764124"/>
              <a:gd name="connsiteY2065" fmla="*/ 3143604 h 5577650"/>
              <a:gd name="connsiteX2066" fmla="*/ 47754 w 5764124"/>
              <a:gd name="connsiteY2066" fmla="*/ 3108859 h 5577650"/>
              <a:gd name="connsiteX2067" fmla="*/ 52137 w 5764124"/>
              <a:gd name="connsiteY2067" fmla="*/ 3056742 h 5577650"/>
              <a:gd name="connsiteX2068" fmla="*/ 52137 w 5764124"/>
              <a:gd name="connsiteY2068" fmla="*/ 3000283 h 5577650"/>
              <a:gd name="connsiteX2069" fmla="*/ 38986 w 5764124"/>
              <a:gd name="connsiteY2069" fmla="*/ 2982910 h 5577650"/>
              <a:gd name="connsiteX2070" fmla="*/ 60905 w 5764124"/>
              <a:gd name="connsiteY2070" fmla="*/ 2909078 h 5577650"/>
              <a:gd name="connsiteX2071" fmla="*/ 60905 w 5764124"/>
              <a:gd name="connsiteY2071" fmla="*/ 2852618 h 5577650"/>
              <a:gd name="connsiteX2072" fmla="*/ 38986 w 5764124"/>
              <a:gd name="connsiteY2072" fmla="*/ 2717983 h 5577650"/>
              <a:gd name="connsiteX2073" fmla="*/ 38986 w 5764124"/>
              <a:gd name="connsiteY2073" fmla="*/ 2652837 h 5577650"/>
              <a:gd name="connsiteX2074" fmla="*/ 8300 w 5764124"/>
              <a:gd name="connsiteY2074" fmla="*/ 2670210 h 5577650"/>
              <a:gd name="connsiteX2075" fmla="*/ 8300 w 5764124"/>
              <a:gd name="connsiteY2075" fmla="*/ 2579005 h 5577650"/>
              <a:gd name="connsiteX2076" fmla="*/ 25835 w 5764124"/>
              <a:gd name="connsiteY2076" fmla="*/ 2518202 h 5577650"/>
              <a:gd name="connsiteX2077" fmla="*/ 21451 w 5764124"/>
              <a:gd name="connsiteY2077" fmla="*/ 2518202 h 5577650"/>
              <a:gd name="connsiteX2078" fmla="*/ 34602 w 5764124"/>
              <a:gd name="connsiteY2078" fmla="*/ 2466086 h 5577650"/>
              <a:gd name="connsiteX2079" fmla="*/ 38986 w 5764124"/>
              <a:gd name="connsiteY2079" fmla="*/ 2400940 h 5577650"/>
              <a:gd name="connsiteX2080" fmla="*/ 69672 w 5764124"/>
              <a:gd name="connsiteY2080" fmla="*/ 2288020 h 5577650"/>
              <a:gd name="connsiteX2081" fmla="*/ 69672 w 5764124"/>
              <a:gd name="connsiteY2081" fmla="*/ 2270648 h 5577650"/>
              <a:gd name="connsiteX2082" fmla="*/ 87207 w 5764124"/>
              <a:gd name="connsiteY2082" fmla="*/ 2235903 h 5577650"/>
              <a:gd name="connsiteX2083" fmla="*/ 95974 w 5764124"/>
              <a:gd name="connsiteY2083" fmla="*/ 2201159 h 5577650"/>
              <a:gd name="connsiteX2084" fmla="*/ 100358 w 5764124"/>
              <a:gd name="connsiteY2084" fmla="*/ 2179443 h 5577650"/>
              <a:gd name="connsiteX2085" fmla="*/ 104742 w 5764124"/>
              <a:gd name="connsiteY2085" fmla="*/ 2131670 h 5577650"/>
              <a:gd name="connsiteX2086" fmla="*/ 113509 w 5764124"/>
              <a:gd name="connsiteY2086" fmla="*/ 2127327 h 5577650"/>
              <a:gd name="connsiteX2087" fmla="*/ 113509 w 5764124"/>
              <a:gd name="connsiteY2087" fmla="*/ 2136013 h 5577650"/>
              <a:gd name="connsiteX2088" fmla="*/ 109125 w 5764124"/>
              <a:gd name="connsiteY2088" fmla="*/ 2153385 h 5577650"/>
              <a:gd name="connsiteX2089" fmla="*/ 135427 w 5764124"/>
              <a:gd name="connsiteY2089" fmla="*/ 2070867 h 5577650"/>
              <a:gd name="connsiteX2090" fmla="*/ 223101 w 5764124"/>
              <a:gd name="connsiteY2090" fmla="*/ 1853714 h 5577650"/>
              <a:gd name="connsiteX2091" fmla="*/ 218718 w 5764124"/>
              <a:gd name="connsiteY2091" fmla="*/ 1853714 h 5577650"/>
              <a:gd name="connsiteX2092" fmla="*/ 231869 w 5764124"/>
              <a:gd name="connsiteY2092" fmla="*/ 1784225 h 5577650"/>
              <a:gd name="connsiteX2093" fmla="*/ 271322 w 5764124"/>
              <a:gd name="connsiteY2093" fmla="*/ 1745137 h 5577650"/>
              <a:gd name="connsiteX2094" fmla="*/ 280089 w 5764124"/>
              <a:gd name="connsiteY2094" fmla="*/ 1723422 h 5577650"/>
              <a:gd name="connsiteX2095" fmla="*/ 297624 w 5764124"/>
              <a:gd name="connsiteY2095" fmla="*/ 1688677 h 5577650"/>
              <a:gd name="connsiteX2096" fmla="*/ 328310 w 5764124"/>
              <a:gd name="connsiteY2096" fmla="*/ 1614845 h 5577650"/>
              <a:gd name="connsiteX2097" fmla="*/ 323926 w 5764124"/>
              <a:gd name="connsiteY2097" fmla="*/ 1614845 h 5577650"/>
              <a:gd name="connsiteX2098" fmla="*/ 323926 w 5764124"/>
              <a:gd name="connsiteY2098" fmla="*/ 1610502 h 5577650"/>
              <a:gd name="connsiteX2099" fmla="*/ 328310 w 5764124"/>
              <a:gd name="connsiteY2099" fmla="*/ 1610502 h 5577650"/>
              <a:gd name="connsiteX2100" fmla="*/ 354612 w 5764124"/>
              <a:gd name="connsiteY2100" fmla="*/ 1593130 h 5577650"/>
              <a:gd name="connsiteX2101" fmla="*/ 332694 w 5764124"/>
              <a:gd name="connsiteY2101" fmla="*/ 1653933 h 5577650"/>
              <a:gd name="connsiteX2102" fmla="*/ 302008 w 5764124"/>
              <a:gd name="connsiteY2102" fmla="*/ 1697363 h 5577650"/>
              <a:gd name="connsiteX2103" fmla="*/ 284473 w 5764124"/>
              <a:gd name="connsiteY2103" fmla="*/ 1727765 h 5577650"/>
              <a:gd name="connsiteX2104" fmla="*/ 275706 w 5764124"/>
              <a:gd name="connsiteY2104" fmla="*/ 1749480 h 5577650"/>
              <a:gd name="connsiteX2105" fmla="*/ 275706 w 5764124"/>
              <a:gd name="connsiteY2105" fmla="*/ 1753823 h 5577650"/>
              <a:gd name="connsiteX2106" fmla="*/ 293240 w 5764124"/>
              <a:gd name="connsiteY2106" fmla="*/ 1719079 h 5577650"/>
              <a:gd name="connsiteX2107" fmla="*/ 310775 w 5764124"/>
              <a:gd name="connsiteY2107" fmla="*/ 1745137 h 5577650"/>
              <a:gd name="connsiteX2108" fmla="*/ 345845 w 5764124"/>
              <a:gd name="connsiteY2108" fmla="*/ 1714735 h 5577650"/>
              <a:gd name="connsiteX2109" fmla="*/ 328310 w 5764124"/>
              <a:gd name="connsiteY2109" fmla="*/ 1714735 h 5577650"/>
              <a:gd name="connsiteX2110" fmla="*/ 354612 w 5764124"/>
              <a:gd name="connsiteY2110" fmla="*/ 1658276 h 5577650"/>
              <a:gd name="connsiteX2111" fmla="*/ 407216 w 5764124"/>
              <a:gd name="connsiteY2111" fmla="*/ 1545356 h 5577650"/>
              <a:gd name="connsiteX2112" fmla="*/ 472972 w 5764124"/>
              <a:gd name="connsiteY2112" fmla="*/ 1458495 h 5577650"/>
              <a:gd name="connsiteX2113" fmla="*/ 499274 w 5764124"/>
              <a:gd name="connsiteY2113" fmla="*/ 1445465 h 5577650"/>
              <a:gd name="connsiteX2114" fmla="*/ 477355 w 5764124"/>
              <a:gd name="connsiteY2114" fmla="*/ 1445465 h 5577650"/>
              <a:gd name="connsiteX2115" fmla="*/ 551878 w 5764124"/>
              <a:gd name="connsiteY2115" fmla="*/ 1375976 h 5577650"/>
              <a:gd name="connsiteX2116" fmla="*/ 569413 w 5764124"/>
              <a:gd name="connsiteY2116" fmla="*/ 1310830 h 5577650"/>
              <a:gd name="connsiteX2117" fmla="*/ 600099 w 5764124"/>
              <a:gd name="connsiteY2117" fmla="*/ 1254371 h 5577650"/>
              <a:gd name="connsiteX2118" fmla="*/ 591331 w 5764124"/>
              <a:gd name="connsiteY2118" fmla="*/ 1271743 h 5577650"/>
              <a:gd name="connsiteX2119" fmla="*/ 670238 w 5764124"/>
              <a:gd name="connsiteY2119" fmla="*/ 1189225 h 5577650"/>
              <a:gd name="connsiteX2120" fmla="*/ 775447 w 5764124"/>
              <a:gd name="connsiteY2120" fmla="*/ 1089334 h 5577650"/>
              <a:gd name="connsiteX2121" fmla="*/ 779830 w 5764124"/>
              <a:gd name="connsiteY2121" fmla="*/ 1098020 h 5577650"/>
              <a:gd name="connsiteX2122" fmla="*/ 806132 w 5764124"/>
              <a:gd name="connsiteY2122" fmla="*/ 1076305 h 5577650"/>
              <a:gd name="connsiteX2123" fmla="*/ 797365 w 5764124"/>
              <a:gd name="connsiteY2123" fmla="*/ 1076305 h 5577650"/>
              <a:gd name="connsiteX2124" fmla="*/ 801749 w 5764124"/>
              <a:gd name="connsiteY2124" fmla="*/ 1067619 h 5577650"/>
              <a:gd name="connsiteX2125" fmla="*/ 832435 w 5764124"/>
              <a:gd name="connsiteY2125" fmla="*/ 1024188 h 5577650"/>
              <a:gd name="connsiteX2126" fmla="*/ 841202 w 5764124"/>
              <a:gd name="connsiteY2126" fmla="*/ 1015502 h 5577650"/>
              <a:gd name="connsiteX2127" fmla="*/ 845586 w 5764124"/>
              <a:gd name="connsiteY2127" fmla="*/ 1028531 h 5577650"/>
              <a:gd name="connsiteX2128" fmla="*/ 832435 w 5764124"/>
              <a:gd name="connsiteY2128" fmla="*/ 1045903 h 5577650"/>
              <a:gd name="connsiteX2129" fmla="*/ 841202 w 5764124"/>
              <a:gd name="connsiteY2129" fmla="*/ 1037217 h 5577650"/>
              <a:gd name="connsiteX2130" fmla="*/ 876272 w 5764124"/>
              <a:gd name="connsiteY2130" fmla="*/ 1015502 h 5577650"/>
              <a:gd name="connsiteX2131" fmla="*/ 880655 w 5764124"/>
              <a:gd name="connsiteY2131" fmla="*/ 1011159 h 5577650"/>
              <a:gd name="connsiteX2132" fmla="*/ 893806 w 5764124"/>
              <a:gd name="connsiteY2132" fmla="*/ 1002473 h 5577650"/>
              <a:gd name="connsiteX2133" fmla="*/ 889423 w 5764124"/>
              <a:gd name="connsiteY2133" fmla="*/ 1002473 h 5577650"/>
              <a:gd name="connsiteX2134" fmla="*/ 889423 w 5764124"/>
              <a:gd name="connsiteY2134" fmla="*/ 976414 h 5577650"/>
              <a:gd name="connsiteX2135" fmla="*/ 946411 w 5764124"/>
              <a:gd name="connsiteY2135" fmla="*/ 924298 h 5577650"/>
              <a:gd name="connsiteX2136" fmla="*/ 1003399 w 5764124"/>
              <a:gd name="connsiteY2136" fmla="*/ 863495 h 5577650"/>
              <a:gd name="connsiteX2137" fmla="*/ 999015 w 5764124"/>
              <a:gd name="connsiteY2137" fmla="*/ 854809 h 5577650"/>
              <a:gd name="connsiteX2138" fmla="*/ 1073538 w 5764124"/>
              <a:gd name="connsiteY2138" fmla="*/ 807035 h 5577650"/>
              <a:gd name="connsiteX2139" fmla="*/ 1139293 w 5764124"/>
              <a:gd name="connsiteY2139" fmla="*/ 776633 h 5577650"/>
              <a:gd name="connsiteX2140" fmla="*/ 1205048 w 5764124"/>
              <a:gd name="connsiteY2140" fmla="*/ 720174 h 5577650"/>
              <a:gd name="connsiteX2141" fmla="*/ 1209432 w 5764124"/>
              <a:gd name="connsiteY2141" fmla="*/ 720174 h 5577650"/>
              <a:gd name="connsiteX2142" fmla="*/ 1209432 w 5764124"/>
              <a:gd name="connsiteY2142" fmla="*/ 715831 h 5577650"/>
              <a:gd name="connsiteX2143" fmla="*/ 1297106 w 5764124"/>
              <a:gd name="connsiteY2143" fmla="*/ 650685 h 5577650"/>
              <a:gd name="connsiteX2144" fmla="*/ 1301490 w 5764124"/>
              <a:gd name="connsiteY2144" fmla="*/ 650685 h 5577650"/>
              <a:gd name="connsiteX2145" fmla="*/ 1301490 w 5764124"/>
              <a:gd name="connsiteY2145" fmla="*/ 655028 h 5577650"/>
              <a:gd name="connsiteX2146" fmla="*/ 1288339 w 5764124"/>
              <a:gd name="connsiteY2146" fmla="*/ 663714 h 5577650"/>
              <a:gd name="connsiteX2147" fmla="*/ 1376013 w 5764124"/>
              <a:gd name="connsiteY2147" fmla="*/ 637655 h 5577650"/>
              <a:gd name="connsiteX2148" fmla="*/ 1380396 w 5764124"/>
              <a:gd name="connsiteY2148" fmla="*/ 633312 h 5577650"/>
              <a:gd name="connsiteX2149" fmla="*/ 1428617 w 5764124"/>
              <a:gd name="connsiteY2149" fmla="*/ 602911 h 5577650"/>
              <a:gd name="connsiteX2150" fmla="*/ 1450535 w 5764124"/>
              <a:gd name="connsiteY2150" fmla="*/ 576852 h 5577650"/>
              <a:gd name="connsiteX2151" fmla="*/ 1459303 w 5764124"/>
              <a:gd name="connsiteY2151" fmla="*/ 546451 h 5577650"/>
              <a:gd name="connsiteX2152" fmla="*/ 1450535 w 5764124"/>
              <a:gd name="connsiteY2152" fmla="*/ 529079 h 5577650"/>
              <a:gd name="connsiteX2153" fmla="*/ 1454919 w 5764124"/>
              <a:gd name="connsiteY2153" fmla="*/ 524736 h 5577650"/>
              <a:gd name="connsiteX2154" fmla="*/ 1459303 w 5764124"/>
              <a:gd name="connsiteY2154" fmla="*/ 529079 h 5577650"/>
              <a:gd name="connsiteX2155" fmla="*/ 1468070 w 5764124"/>
              <a:gd name="connsiteY2155" fmla="*/ 542108 h 5577650"/>
              <a:gd name="connsiteX2156" fmla="*/ 1468070 w 5764124"/>
              <a:gd name="connsiteY2156" fmla="*/ 537765 h 5577650"/>
              <a:gd name="connsiteX2157" fmla="*/ 1485605 w 5764124"/>
              <a:gd name="connsiteY2157" fmla="*/ 529079 h 5577650"/>
              <a:gd name="connsiteX2158" fmla="*/ 1472454 w 5764124"/>
              <a:gd name="connsiteY2158" fmla="*/ 542108 h 5577650"/>
              <a:gd name="connsiteX2159" fmla="*/ 1542593 w 5764124"/>
              <a:gd name="connsiteY2159" fmla="*/ 511706 h 5577650"/>
              <a:gd name="connsiteX2160" fmla="*/ 1533825 w 5764124"/>
              <a:gd name="connsiteY2160" fmla="*/ 476962 h 5577650"/>
              <a:gd name="connsiteX2161" fmla="*/ 1564511 w 5764124"/>
              <a:gd name="connsiteY2161" fmla="*/ 476962 h 5577650"/>
              <a:gd name="connsiteX2162" fmla="*/ 1603965 w 5764124"/>
              <a:gd name="connsiteY2162" fmla="*/ 485648 h 5577650"/>
              <a:gd name="connsiteX2163" fmla="*/ 1590813 w 5764124"/>
              <a:gd name="connsiteY2163" fmla="*/ 498677 h 5577650"/>
              <a:gd name="connsiteX2164" fmla="*/ 1621499 w 5764124"/>
              <a:gd name="connsiteY2164" fmla="*/ 489991 h 5577650"/>
              <a:gd name="connsiteX2165" fmla="*/ 1643418 w 5764124"/>
              <a:gd name="connsiteY2165" fmla="*/ 476962 h 5577650"/>
              <a:gd name="connsiteX2166" fmla="*/ 1652185 w 5764124"/>
              <a:gd name="connsiteY2166" fmla="*/ 481305 h 5577650"/>
              <a:gd name="connsiteX2167" fmla="*/ 1647801 w 5764124"/>
              <a:gd name="connsiteY2167" fmla="*/ 489991 h 5577650"/>
              <a:gd name="connsiteX2168" fmla="*/ 1682871 w 5764124"/>
              <a:gd name="connsiteY2168" fmla="*/ 494334 h 5577650"/>
              <a:gd name="connsiteX2169" fmla="*/ 1687255 w 5764124"/>
              <a:gd name="connsiteY2169" fmla="*/ 481305 h 5577650"/>
              <a:gd name="connsiteX2170" fmla="*/ 1735475 w 5764124"/>
              <a:gd name="connsiteY2170" fmla="*/ 446560 h 5577650"/>
              <a:gd name="connsiteX2171" fmla="*/ 1788080 w 5764124"/>
              <a:gd name="connsiteY2171" fmla="*/ 429188 h 5577650"/>
              <a:gd name="connsiteX2172" fmla="*/ 1796847 w 5764124"/>
              <a:gd name="connsiteY2172" fmla="*/ 446560 h 5577650"/>
              <a:gd name="connsiteX2173" fmla="*/ 1893288 w 5764124"/>
              <a:gd name="connsiteY2173" fmla="*/ 442217 h 5577650"/>
              <a:gd name="connsiteX2174" fmla="*/ 1928358 w 5764124"/>
              <a:gd name="connsiteY2174" fmla="*/ 429188 h 5577650"/>
              <a:gd name="connsiteX2175" fmla="*/ 1959044 w 5764124"/>
              <a:gd name="connsiteY2175" fmla="*/ 420502 h 5577650"/>
              <a:gd name="connsiteX2176" fmla="*/ 1954660 w 5764124"/>
              <a:gd name="connsiteY2176" fmla="*/ 377071 h 5577650"/>
              <a:gd name="connsiteX2177" fmla="*/ 1985346 w 5764124"/>
              <a:gd name="connsiteY2177" fmla="*/ 368385 h 5577650"/>
              <a:gd name="connsiteX2178" fmla="*/ 1980962 w 5764124"/>
              <a:gd name="connsiteY2178" fmla="*/ 351013 h 5577650"/>
              <a:gd name="connsiteX2179" fmla="*/ 1980962 w 5764124"/>
              <a:gd name="connsiteY2179" fmla="*/ 355356 h 5577650"/>
              <a:gd name="connsiteX2180" fmla="*/ 1923974 w 5764124"/>
              <a:gd name="connsiteY2180" fmla="*/ 359699 h 5577650"/>
              <a:gd name="connsiteX2181" fmla="*/ 1972195 w 5764124"/>
              <a:gd name="connsiteY2181" fmla="*/ 333641 h 5577650"/>
              <a:gd name="connsiteX2182" fmla="*/ 2020415 w 5764124"/>
              <a:gd name="connsiteY2182" fmla="*/ 307582 h 5577650"/>
              <a:gd name="connsiteX2183" fmla="*/ 2073020 w 5764124"/>
              <a:gd name="connsiteY2183" fmla="*/ 307582 h 5577650"/>
              <a:gd name="connsiteX2184" fmla="*/ 2112473 w 5764124"/>
              <a:gd name="connsiteY2184" fmla="*/ 281524 h 5577650"/>
              <a:gd name="connsiteX2185" fmla="*/ 2125624 w 5764124"/>
              <a:gd name="connsiteY2185" fmla="*/ 281524 h 5577650"/>
              <a:gd name="connsiteX2186" fmla="*/ 2116856 w 5764124"/>
              <a:gd name="connsiteY2186" fmla="*/ 294553 h 5577650"/>
              <a:gd name="connsiteX2187" fmla="*/ 2112473 w 5764124"/>
              <a:gd name="connsiteY2187" fmla="*/ 294553 h 5577650"/>
              <a:gd name="connsiteX2188" fmla="*/ 2090554 w 5764124"/>
              <a:gd name="connsiteY2188" fmla="*/ 307582 h 5577650"/>
              <a:gd name="connsiteX2189" fmla="*/ 2086171 w 5764124"/>
              <a:gd name="connsiteY2189" fmla="*/ 311925 h 5577650"/>
              <a:gd name="connsiteX2190" fmla="*/ 2116856 w 5764124"/>
              <a:gd name="connsiteY2190" fmla="*/ 320612 h 5577650"/>
              <a:gd name="connsiteX2191" fmla="*/ 2143158 w 5764124"/>
              <a:gd name="connsiteY2191" fmla="*/ 311925 h 5577650"/>
              <a:gd name="connsiteX2192" fmla="*/ 2204530 w 5764124"/>
              <a:gd name="connsiteY2192" fmla="*/ 303239 h 5577650"/>
              <a:gd name="connsiteX2193" fmla="*/ 2208914 w 5764124"/>
              <a:gd name="connsiteY2193" fmla="*/ 311925 h 5577650"/>
              <a:gd name="connsiteX2194" fmla="*/ 2208914 w 5764124"/>
              <a:gd name="connsiteY2194" fmla="*/ 316269 h 5577650"/>
              <a:gd name="connsiteX2195" fmla="*/ 2213298 w 5764124"/>
              <a:gd name="connsiteY2195" fmla="*/ 316269 h 5577650"/>
              <a:gd name="connsiteX2196" fmla="*/ 2261518 w 5764124"/>
              <a:gd name="connsiteY2196" fmla="*/ 303239 h 5577650"/>
              <a:gd name="connsiteX2197" fmla="*/ 2243984 w 5764124"/>
              <a:gd name="connsiteY2197" fmla="*/ 303239 h 5577650"/>
              <a:gd name="connsiteX2198" fmla="*/ 2283437 w 5764124"/>
              <a:gd name="connsiteY2198" fmla="*/ 294553 h 5577650"/>
              <a:gd name="connsiteX2199" fmla="*/ 2279053 w 5764124"/>
              <a:gd name="connsiteY2199" fmla="*/ 298896 h 5577650"/>
              <a:gd name="connsiteX2200" fmla="*/ 2296588 w 5764124"/>
              <a:gd name="connsiteY2200" fmla="*/ 294553 h 5577650"/>
              <a:gd name="connsiteX2201" fmla="*/ 2379878 w 5764124"/>
              <a:gd name="connsiteY2201" fmla="*/ 268495 h 5577650"/>
              <a:gd name="connsiteX2202" fmla="*/ 2493854 w 5764124"/>
              <a:gd name="connsiteY2202" fmla="*/ 255466 h 5577650"/>
              <a:gd name="connsiteX2203" fmla="*/ 2498238 w 5764124"/>
              <a:gd name="connsiteY2203" fmla="*/ 255466 h 5577650"/>
              <a:gd name="connsiteX2204" fmla="*/ 2507005 w 5764124"/>
              <a:gd name="connsiteY2204" fmla="*/ 246779 h 5577650"/>
              <a:gd name="connsiteX2205" fmla="*/ 2533307 w 5764124"/>
              <a:gd name="connsiteY2205" fmla="*/ 251123 h 5577650"/>
              <a:gd name="connsiteX2206" fmla="*/ 2581528 w 5764124"/>
              <a:gd name="connsiteY2206" fmla="*/ 251123 h 5577650"/>
              <a:gd name="connsiteX2207" fmla="*/ 2625365 w 5764124"/>
              <a:gd name="connsiteY2207" fmla="*/ 242436 h 5577650"/>
              <a:gd name="connsiteX2208" fmla="*/ 2686736 w 5764124"/>
              <a:gd name="connsiteY2208" fmla="*/ 242436 h 5577650"/>
              <a:gd name="connsiteX2209" fmla="*/ 2730574 w 5764124"/>
              <a:gd name="connsiteY2209" fmla="*/ 229407 h 5577650"/>
              <a:gd name="connsiteX2210" fmla="*/ 2673586 w 5764124"/>
              <a:gd name="connsiteY2210" fmla="*/ 225064 h 5577650"/>
              <a:gd name="connsiteX2211" fmla="*/ 2634132 w 5764124"/>
              <a:gd name="connsiteY2211" fmla="*/ 199006 h 5577650"/>
              <a:gd name="connsiteX2212" fmla="*/ 2634132 w 5764124"/>
              <a:gd name="connsiteY2212" fmla="*/ 194663 h 5577650"/>
              <a:gd name="connsiteX2213" fmla="*/ 2629748 w 5764124"/>
              <a:gd name="connsiteY2213" fmla="*/ 199006 h 5577650"/>
              <a:gd name="connsiteX2214" fmla="*/ 2612214 w 5764124"/>
              <a:gd name="connsiteY2214" fmla="*/ 194663 h 5577650"/>
              <a:gd name="connsiteX2215" fmla="*/ 2594679 w 5764124"/>
              <a:gd name="connsiteY2215" fmla="*/ 199006 h 5577650"/>
              <a:gd name="connsiteX2216" fmla="*/ 2590295 w 5764124"/>
              <a:gd name="connsiteY2216" fmla="*/ 194663 h 5577650"/>
              <a:gd name="connsiteX2217" fmla="*/ 2594679 w 5764124"/>
              <a:gd name="connsiteY2217" fmla="*/ 190320 h 5577650"/>
              <a:gd name="connsiteX2218" fmla="*/ 2616598 w 5764124"/>
              <a:gd name="connsiteY2218" fmla="*/ 190320 h 5577650"/>
              <a:gd name="connsiteX2219" fmla="*/ 2634132 w 5764124"/>
              <a:gd name="connsiteY2219" fmla="*/ 185977 h 5577650"/>
              <a:gd name="connsiteX2220" fmla="*/ 2726190 w 5764124"/>
              <a:gd name="connsiteY2220" fmla="*/ 159918 h 5577650"/>
              <a:gd name="connsiteX2221" fmla="*/ 2666812 w 5764124"/>
              <a:gd name="connsiteY2221" fmla="*/ 155824 h 5577650"/>
              <a:gd name="connsiteX2222" fmla="*/ 2670086 w 5764124"/>
              <a:gd name="connsiteY2222" fmla="*/ 160735 h 5577650"/>
              <a:gd name="connsiteX2223" fmla="*/ 2656989 w 5764124"/>
              <a:gd name="connsiteY2223" fmla="*/ 160735 h 5577650"/>
              <a:gd name="connsiteX2224" fmla="*/ 2666812 w 5764124"/>
              <a:gd name="connsiteY2224" fmla="*/ 155824 h 5577650"/>
              <a:gd name="connsiteX2225" fmla="*/ 3353593 w 5764124"/>
              <a:gd name="connsiteY2225" fmla="*/ 147638 h 5577650"/>
              <a:gd name="connsiteX2226" fmla="*/ 3384462 w 5764124"/>
              <a:gd name="connsiteY2226" fmla="*/ 156105 h 5577650"/>
              <a:gd name="connsiteX2227" fmla="*/ 3393281 w 5764124"/>
              <a:gd name="connsiteY2227" fmla="*/ 156105 h 5577650"/>
              <a:gd name="connsiteX2228" fmla="*/ 3393281 w 5764124"/>
              <a:gd name="connsiteY2228" fmla="*/ 151871 h 5577650"/>
              <a:gd name="connsiteX2229" fmla="*/ 3402100 w 5764124"/>
              <a:gd name="connsiteY2229" fmla="*/ 156105 h 5577650"/>
              <a:gd name="connsiteX2230" fmla="*/ 3406510 w 5764124"/>
              <a:gd name="connsiteY2230" fmla="*/ 160338 h 5577650"/>
              <a:gd name="connsiteX2231" fmla="*/ 3415330 w 5764124"/>
              <a:gd name="connsiteY2231" fmla="*/ 160338 h 5577650"/>
              <a:gd name="connsiteX2232" fmla="*/ 3424149 w 5764124"/>
              <a:gd name="connsiteY2232" fmla="*/ 164571 h 5577650"/>
              <a:gd name="connsiteX2233" fmla="*/ 3419739 w 5764124"/>
              <a:gd name="connsiteY2233" fmla="*/ 168805 h 5577650"/>
              <a:gd name="connsiteX2234" fmla="*/ 3419739 w 5764124"/>
              <a:gd name="connsiteY2234" fmla="*/ 173038 h 5577650"/>
              <a:gd name="connsiteX2235" fmla="*/ 3415330 w 5764124"/>
              <a:gd name="connsiteY2235" fmla="*/ 173038 h 5577650"/>
              <a:gd name="connsiteX2236" fmla="*/ 3410920 w 5764124"/>
              <a:gd name="connsiteY2236" fmla="*/ 168805 h 5577650"/>
              <a:gd name="connsiteX2237" fmla="*/ 3402100 w 5764124"/>
              <a:gd name="connsiteY2237" fmla="*/ 168805 h 5577650"/>
              <a:gd name="connsiteX2238" fmla="*/ 3380052 w 5764124"/>
              <a:gd name="connsiteY2238" fmla="*/ 164571 h 5577650"/>
              <a:gd name="connsiteX2239" fmla="*/ 3353593 w 5764124"/>
              <a:gd name="connsiteY2239" fmla="*/ 160338 h 5577650"/>
              <a:gd name="connsiteX2240" fmla="*/ 3344774 w 5764124"/>
              <a:gd name="connsiteY2240" fmla="*/ 151871 h 5577650"/>
              <a:gd name="connsiteX2241" fmla="*/ 3353593 w 5764124"/>
              <a:gd name="connsiteY2241" fmla="*/ 147638 h 5577650"/>
              <a:gd name="connsiteX2242" fmla="*/ 3933985 w 5764124"/>
              <a:gd name="connsiteY2242" fmla="*/ 145618 h 5577650"/>
              <a:gd name="connsiteX2243" fmla="*/ 3940585 w 5764124"/>
              <a:gd name="connsiteY2243" fmla="*/ 147264 h 5577650"/>
              <a:gd name="connsiteX2244" fmla="*/ 4072575 w 5764124"/>
              <a:gd name="connsiteY2244" fmla="*/ 199932 h 5577650"/>
              <a:gd name="connsiteX2245" fmla="*/ 4081374 w 5764124"/>
              <a:gd name="connsiteY2245" fmla="*/ 213099 h 5577650"/>
              <a:gd name="connsiteX2246" fmla="*/ 4068175 w 5764124"/>
              <a:gd name="connsiteY2246" fmla="*/ 213099 h 5577650"/>
              <a:gd name="connsiteX2247" fmla="*/ 3936185 w 5764124"/>
              <a:gd name="connsiteY2247" fmla="*/ 160431 h 5577650"/>
              <a:gd name="connsiteX2248" fmla="*/ 3927386 w 5764124"/>
              <a:gd name="connsiteY2248" fmla="*/ 147264 h 5577650"/>
              <a:gd name="connsiteX2249" fmla="*/ 3933985 w 5764124"/>
              <a:gd name="connsiteY2249" fmla="*/ 145618 h 5577650"/>
              <a:gd name="connsiteX2250" fmla="*/ 2575079 w 5764124"/>
              <a:gd name="connsiteY2250" fmla="*/ 126008 h 5577650"/>
              <a:gd name="connsiteX2251" fmla="*/ 2586654 w 5764124"/>
              <a:gd name="connsiteY2251" fmla="*/ 134938 h 5577650"/>
              <a:gd name="connsiteX2252" fmla="*/ 2560196 w 5764124"/>
              <a:gd name="connsiteY2252" fmla="*/ 134938 h 5577650"/>
              <a:gd name="connsiteX2253" fmla="*/ 2575079 w 5764124"/>
              <a:gd name="connsiteY2253" fmla="*/ 126008 h 5577650"/>
              <a:gd name="connsiteX2254" fmla="*/ 3133636 w 5764124"/>
              <a:gd name="connsiteY2254" fmla="*/ 120650 h 5577650"/>
              <a:gd name="connsiteX2255" fmla="*/ 3160624 w 5764124"/>
              <a:gd name="connsiteY2255" fmla="*/ 120650 h 5577650"/>
              <a:gd name="connsiteX2256" fmla="*/ 3160624 w 5764124"/>
              <a:gd name="connsiteY2256" fmla="*/ 130175 h 5577650"/>
              <a:gd name="connsiteX2257" fmla="*/ 3133636 w 5764124"/>
              <a:gd name="connsiteY2257" fmla="*/ 130175 h 5577650"/>
              <a:gd name="connsiteX2258" fmla="*/ 2997993 w 5764124"/>
              <a:gd name="connsiteY2258" fmla="*/ 0 h 5577650"/>
              <a:gd name="connsiteX2259" fmla="*/ 3033271 w 5764124"/>
              <a:gd name="connsiteY2259" fmla="*/ 0 h 5577650"/>
              <a:gd name="connsiteX2260" fmla="*/ 3099418 w 5764124"/>
              <a:gd name="connsiteY2260" fmla="*/ 0 h 5577650"/>
              <a:gd name="connsiteX2261" fmla="*/ 3108237 w 5764124"/>
              <a:gd name="connsiteY2261" fmla="*/ 3969 h 5577650"/>
              <a:gd name="connsiteX2262" fmla="*/ 3099418 w 5764124"/>
              <a:gd name="connsiteY2262" fmla="*/ 7938 h 5577650"/>
              <a:gd name="connsiteX2263" fmla="*/ 3033271 w 5764124"/>
              <a:gd name="connsiteY2263" fmla="*/ 7938 h 5577650"/>
              <a:gd name="connsiteX2264" fmla="*/ 2997993 w 5764124"/>
              <a:gd name="connsiteY2264" fmla="*/ 7938 h 5577650"/>
              <a:gd name="connsiteX2265" fmla="*/ 2993584 w 5764124"/>
              <a:gd name="connsiteY2265" fmla="*/ 3969 h 5577650"/>
              <a:gd name="connsiteX2266" fmla="*/ 2997993 w 5764124"/>
              <a:gd name="connsiteY2266" fmla="*/ 0 h 557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</a:cxnLst>
            <a:rect l="l" t="t" r="r" b="b"/>
            <a:pathLst>
              <a:path w="5764124" h="5577650">
                <a:moveTo>
                  <a:pt x="2248394" y="5420098"/>
                </a:moveTo>
                <a:cubicBezTo>
                  <a:pt x="2257882" y="5422319"/>
                  <a:pt x="2255352" y="5436054"/>
                  <a:pt x="2235111" y="5423127"/>
                </a:cubicBezTo>
                <a:cubicBezTo>
                  <a:pt x="2240734" y="5419896"/>
                  <a:pt x="2245232" y="5419357"/>
                  <a:pt x="2248394" y="5420098"/>
                </a:cubicBezTo>
                <a:close/>
                <a:moveTo>
                  <a:pt x="2077420" y="5400675"/>
                </a:moveTo>
                <a:cubicBezTo>
                  <a:pt x="2077420" y="5400675"/>
                  <a:pt x="2077420" y="5400675"/>
                  <a:pt x="2086416" y="5405120"/>
                </a:cubicBezTo>
                <a:cubicBezTo>
                  <a:pt x="2095412" y="5405120"/>
                  <a:pt x="2104407" y="5409565"/>
                  <a:pt x="2113403" y="5409565"/>
                </a:cubicBezTo>
                <a:cubicBezTo>
                  <a:pt x="2113403" y="5409565"/>
                  <a:pt x="2117901" y="5409565"/>
                  <a:pt x="2117901" y="5409565"/>
                </a:cubicBezTo>
                <a:cubicBezTo>
                  <a:pt x="2117901" y="5414010"/>
                  <a:pt x="2122399" y="5414010"/>
                  <a:pt x="2122399" y="5418455"/>
                </a:cubicBezTo>
                <a:cubicBezTo>
                  <a:pt x="2122399" y="5422900"/>
                  <a:pt x="2117901" y="5422900"/>
                  <a:pt x="2113403" y="5422900"/>
                </a:cubicBezTo>
                <a:cubicBezTo>
                  <a:pt x="2104407" y="5422900"/>
                  <a:pt x="2090914" y="5418455"/>
                  <a:pt x="2081918" y="5414010"/>
                </a:cubicBezTo>
                <a:cubicBezTo>
                  <a:pt x="2081918" y="5414010"/>
                  <a:pt x="2081918" y="5414010"/>
                  <a:pt x="2072922" y="5409565"/>
                </a:cubicBezTo>
                <a:cubicBezTo>
                  <a:pt x="2072922" y="5409565"/>
                  <a:pt x="2068424" y="5405120"/>
                  <a:pt x="2068424" y="5405120"/>
                </a:cubicBezTo>
                <a:cubicBezTo>
                  <a:pt x="2068424" y="5400675"/>
                  <a:pt x="2072922" y="5400675"/>
                  <a:pt x="2077420" y="5400675"/>
                </a:cubicBezTo>
                <a:close/>
                <a:moveTo>
                  <a:pt x="1995176" y="5375474"/>
                </a:moveTo>
                <a:cubicBezTo>
                  <a:pt x="2004065" y="5375276"/>
                  <a:pt x="2012333" y="5386388"/>
                  <a:pt x="2025562" y="5392738"/>
                </a:cubicBezTo>
                <a:cubicBezTo>
                  <a:pt x="2012333" y="5405438"/>
                  <a:pt x="2007923" y="5388505"/>
                  <a:pt x="1985874" y="5380038"/>
                </a:cubicBezTo>
                <a:cubicBezTo>
                  <a:pt x="1989182" y="5376863"/>
                  <a:pt x="1992213" y="5375540"/>
                  <a:pt x="1995176" y="5375474"/>
                </a:cubicBezTo>
                <a:close/>
                <a:moveTo>
                  <a:pt x="1898244" y="5345113"/>
                </a:moveTo>
                <a:cubicBezTo>
                  <a:pt x="1898244" y="5345113"/>
                  <a:pt x="1898244" y="5345113"/>
                  <a:pt x="1902689" y="5345113"/>
                </a:cubicBezTo>
                <a:cubicBezTo>
                  <a:pt x="1902689" y="5345113"/>
                  <a:pt x="1902689" y="5345113"/>
                  <a:pt x="1911579" y="5349347"/>
                </a:cubicBezTo>
                <a:cubicBezTo>
                  <a:pt x="1916024" y="5353580"/>
                  <a:pt x="1916024" y="5353580"/>
                  <a:pt x="1916024" y="5353580"/>
                </a:cubicBezTo>
                <a:cubicBezTo>
                  <a:pt x="1916024" y="5357813"/>
                  <a:pt x="1911579" y="5357813"/>
                  <a:pt x="1911579" y="5357813"/>
                </a:cubicBezTo>
                <a:lnTo>
                  <a:pt x="1898244" y="5349347"/>
                </a:lnTo>
                <a:cubicBezTo>
                  <a:pt x="1898244" y="5349347"/>
                  <a:pt x="1893799" y="5349347"/>
                  <a:pt x="1898244" y="5345113"/>
                </a:cubicBezTo>
                <a:close/>
                <a:moveTo>
                  <a:pt x="1854072" y="5326109"/>
                </a:moveTo>
                <a:cubicBezTo>
                  <a:pt x="1859906" y="5327523"/>
                  <a:pt x="1868241" y="5338027"/>
                  <a:pt x="1871574" y="5341258"/>
                </a:cubicBezTo>
                <a:cubicBezTo>
                  <a:pt x="1862684" y="5349876"/>
                  <a:pt x="1862684" y="5328331"/>
                  <a:pt x="1849349" y="5328331"/>
                </a:cubicBezTo>
                <a:cubicBezTo>
                  <a:pt x="1850461" y="5326177"/>
                  <a:pt x="1852127" y="5325638"/>
                  <a:pt x="1854072" y="5326109"/>
                </a:cubicBezTo>
                <a:close/>
                <a:moveTo>
                  <a:pt x="1323886" y="5062538"/>
                </a:moveTo>
                <a:cubicBezTo>
                  <a:pt x="1358811" y="5067036"/>
                  <a:pt x="1336983" y="5089526"/>
                  <a:pt x="1323886" y="5062538"/>
                </a:cubicBezTo>
                <a:close/>
                <a:moveTo>
                  <a:pt x="4922437" y="4428877"/>
                </a:moveTo>
                <a:cubicBezTo>
                  <a:pt x="4926208" y="4430514"/>
                  <a:pt x="4927285" y="4434880"/>
                  <a:pt x="4914358" y="4437063"/>
                </a:cubicBezTo>
                <a:cubicBezTo>
                  <a:pt x="4912203" y="4428332"/>
                  <a:pt x="4918667" y="4427240"/>
                  <a:pt x="4922437" y="4428877"/>
                </a:cubicBezTo>
                <a:close/>
                <a:moveTo>
                  <a:pt x="885737" y="4416425"/>
                </a:moveTo>
                <a:lnTo>
                  <a:pt x="903199" y="4437063"/>
                </a:lnTo>
                <a:lnTo>
                  <a:pt x="893674" y="4441825"/>
                </a:lnTo>
                <a:lnTo>
                  <a:pt x="880974" y="4424363"/>
                </a:lnTo>
                <a:close/>
                <a:moveTo>
                  <a:pt x="5041131" y="4351338"/>
                </a:moveTo>
                <a:cubicBezTo>
                  <a:pt x="5041131" y="4351338"/>
                  <a:pt x="5045440" y="4351338"/>
                  <a:pt x="5045440" y="4351338"/>
                </a:cubicBezTo>
                <a:cubicBezTo>
                  <a:pt x="5049749" y="4355647"/>
                  <a:pt x="5049749" y="4355647"/>
                  <a:pt x="5045440" y="4359956"/>
                </a:cubicBezTo>
                <a:cubicBezTo>
                  <a:pt x="5041131" y="4364265"/>
                  <a:pt x="5036822" y="4368574"/>
                  <a:pt x="5032513" y="4372883"/>
                </a:cubicBezTo>
                <a:cubicBezTo>
                  <a:pt x="5032513" y="4372883"/>
                  <a:pt x="5032513" y="4372883"/>
                  <a:pt x="5028204" y="4377192"/>
                </a:cubicBezTo>
                <a:cubicBezTo>
                  <a:pt x="5028204" y="4381501"/>
                  <a:pt x="5023895" y="4381501"/>
                  <a:pt x="5023895" y="4377192"/>
                </a:cubicBezTo>
                <a:cubicBezTo>
                  <a:pt x="5019586" y="4377192"/>
                  <a:pt x="5019586" y="4372883"/>
                  <a:pt x="5023895" y="4372883"/>
                </a:cubicBezTo>
                <a:cubicBezTo>
                  <a:pt x="5023895" y="4372883"/>
                  <a:pt x="5023895" y="4372883"/>
                  <a:pt x="5023895" y="4368574"/>
                </a:cubicBezTo>
                <a:cubicBezTo>
                  <a:pt x="5028204" y="4359956"/>
                  <a:pt x="5032513" y="4355647"/>
                  <a:pt x="5041131" y="4351338"/>
                </a:cubicBezTo>
                <a:close/>
                <a:moveTo>
                  <a:pt x="750179" y="4347964"/>
                </a:moveTo>
                <a:cubicBezTo>
                  <a:pt x="752288" y="4349486"/>
                  <a:pt x="753974" y="4352925"/>
                  <a:pt x="753974" y="4359275"/>
                </a:cubicBezTo>
                <a:cubicBezTo>
                  <a:pt x="733733" y="4356100"/>
                  <a:pt x="743854" y="4343400"/>
                  <a:pt x="750179" y="4347964"/>
                </a:cubicBezTo>
                <a:close/>
                <a:moveTo>
                  <a:pt x="4957674" y="4341813"/>
                </a:moveTo>
                <a:cubicBezTo>
                  <a:pt x="4957674" y="4341813"/>
                  <a:pt x="4957674" y="4346047"/>
                  <a:pt x="4957674" y="4350280"/>
                </a:cubicBezTo>
                <a:cubicBezTo>
                  <a:pt x="4953308" y="4354513"/>
                  <a:pt x="4948942" y="4354513"/>
                  <a:pt x="4940211" y="4350280"/>
                </a:cubicBezTo>
                <a:cubicBezTo>
                  <a:pt x="4944577" y="4341813"/>
                  <a:pt x="4948942" y="4346047"/>
                  <a:pt x="4957674" y="4341813"/>
                </a:cubicBezTo>
                <a:close/>
                <a:moveTo>
                  <a:pt x="740593" y="4306888"/>
                </a:moveTo>
                <a:cubicBezTo>
                  <a:pt x="758736" y="4324351"/>
                  <a:pt x="745129" y="4341813"/>
                  <a:pt x="731522" y="4337448"/>
                </a:cubicBezTo>
                <a:cubicBezTo>
                  <a:pt x="731522" y="4324351"/>
                  <a:pt x="726986" y="4311254"/>
                  <a:pt x="740593" y="4306888"/>
                </a:cubicBezTo>
                <a:close/>
                <a:moveTo>
                  <a:pt x="555768" y="4207273"/>
                </a:moveTo>
                <a:cubicBezTo>
                  <a:pt x="560828" y="4205606"/>
                  <a:pt x="567575" y="4207828"/>
                  <a:pt x="569824" y="4216718"/>
                </a:cubicBezTo>
                <a:cubicBezTo>
                  <a:pt x="569824" y="4216718"/>
                  <a:pt x="569824" y="4216718"/>
                  <a:pt x="560828" y="4221163"/>
                </a:cubicBezTo>
                <a:cubicBezTo>
                  <a:pt x="556330" y="4216718"/>
                  <a:pt x="556330" y="4216718"/>
                  <a:pt x="551832" y="4221163"/>
                </a:cubicBezTo>
                <a:cubicBezTo>
                  <a:pt x="547334" y="4214496"/>
                  <a:pt x="550708" y="4208940"/>
                  <a:pt x="555768" y="4207273"/>
                </a:cubicBezTo>
                <a:close/>
                <a:moveTo>
                  <a:pt x="5194356" y="4116388"/>
                </a:moveTo>
                <a:cubicBezTo>
                  <a:pt x="5203303" y="4116388"/>
                  <a:pt x="5212251" y="4116388"/>
                  <a:pt x="5221199" y="4120718"/>
                </a:cubicBezTo>
                <a:cubicBezTo>
                  <a:pt x="5212251" y="4133706"/>
                  <a:pt x="5203303" y="4142366"/>
                  <a:pt x="5194356" y="4151025"/>
                </a:cubicBezTo>
                <a:cubicBezTo>
                  <a:pt x="5194356" y="4151025"/>
                  <a:pt x="5194356" y="4151025"/>
                  <a:pt x="5189882" y="4146695"/>
                </a:cubicBezTo>
                <a:cubicBezTo>
                  <a:pt x="5189882" y="4155354"/>
                  <a:pt x="5180934" y="4159684"/>
                  <a:pt x="5176460" y="4164013"/>
                </a:cubicBezTo>
                <a:cubicBezTo>
                  <a:pt x="5176460" y="4164013"/>
                  <a:pt x="5171986" y="4164013"/>
                  <a:pt x="5171986" y="4164013"/>
                </a:cubicBezTo>
                <a:cubicBezTo>
                  <a:pt x="5171986" y="4159684"/>
                  <a:pt x="5171986" y="4159684"/>
                  <a:pt x="5171986" y="4159684"/>
                </a:cubicBezTo>
                <a:cubicBezTo>
                  <a:pt x="5171986" y="4159684"/>
                  <a:pt x="5171986" y="4155354"/>
                  <a:pt x="5171986" y="4155354"/>
                </a:cubicBezTo>
                <a:cubicBezTo>
                  <a:pt x="5176460" y="4155354"/>
                  <a:pt x="5180934" y="4151025"/>
                  <a:pt x="5180934" y="4151025"/>
                </a:cubicBezTo>
                <a:cubicBezTo>
                  <a:pt x="5176460" y="4142366"/>
                  <a:pt x="5194356" y="4125047"/>
                  <a:pt x="5194356" y="4116388"/>
                </a:cubicBezTo>
                <a:close/>
                <a:moveTo>
                  <a:pt x="517337" y="4080492"/>
                </a:moveTo>
                <a:cubicBezTo>
                  <a:pt x="526054" y="4083422"/>
                  <a:pt x="532858" y="4097487"/>
                  <a:pt x="539661" y="4106863"/>
                </a:cubicBezTo>
                <a:cubicBezTo>
                  <a:pt x="530590" y="4098529"/>
                  <a:pt x="516983" y="4098529"/>
                  <a:pt x="507911" y="4081860"/>
                </a:cubicBezTo>
                <a:cubicBezTo>
                  <a:pt x="511313" y="4079776"/>
                  <a:pt x="514431" y="4079516"/>
                  <a:pt x="517337" y="4080492"/>
                </a:cubicBezTo>
                <a:close/>
                <a:moveTo>
                  <a:pt x="5172419" y="4056063"/>
                </a:moveTo>
                <a:cubicBezTo>
                  <a:pt x="5176749" y="4064611"/>
                  <a:pt x="5176749" y="4073160"/>
                  <a:pt x="5176749" y="4081708"/>
                </a:cubicBezTo>
                <a:cubicBezTo>
                  <a:pt x="5176749" y="4081708"/>
                  <a:pt x="5176749" y="4085982"/>
                  <a:pt x="5172419" y="4085982"/>
                </a:cubicBezTo>
                <a:cubicBezTo>
                  <a:pt x="5172419" y="4090256"/>
                  <a:pt x="5168090" y="4090256"/>
                  <a:pt x="5168090" y="4094530"/>
                </a:cubicBezTo>
                <a:cubicBezTo>
                  <a:pt x="5163760" y="4098804"/>
                  <a:pt x="5159431" y="4098804"/>
                  <a:pt x="5159431" y="4103078"/>
                </a:cubicBezTo>
                <a:cubicBezTo>
                  <a:pt x="5155101" y="4107352"/>
                  <a:pt x="5155101" y="4107352"/>
                  <a:pt x="5155101" y="4111626"/>
                </a:cubicBezTo>
                <a:cubicBezTo>
                  <a:pt x="5150772" y="4107352"/>
                  <a:pt x="5146442" y="4107352"/>
                  <a:pt x="5142113" y="4111626"/>
                </a:cubicBezTo>
                <a:cubicBezTo>
                  <a:pt x="5142113" y="4111626"/>
                  <a:pt x="5142113" y="4111626"/>
                  <a:pt x="5142113" y="4107352"/>
                </a:cubicBezTo>
                <a:cubicBezTo>
                  <a:pt x="5137783" y="4107352"/>
                  <a:pt x="5133454" y="4107352"/>
                  <a:pt x="5129124" y="4103078"/>
                </a:cubicBezTo>
                <a:cubicBezTo>
                  <a:pt x="5137783" y="4077434"/>
                  <a:pt x="5155101" y="4077434"/>
                  <a:pt x="5172419" y="4056063"/>
                </a:cubicBezTo>
                <a:close/>
                <a:moveTo>
                  <a:pt x="517040" y="3986213"/>
                </a:moveTo>
                <a:cubicBezTo>
                  <a:pt x="521406" y="3986213"/>
                  <a:pt x="525771" y="3998596"/>
                  <a:pt x="530137" y="4006851"/>
                </a:cubicBezTo>
                <a:cubicBezTo>
                  <a:pt x="521406" y="4006851"/>
                  <a:pt x="512674" y="3994468"/>
                  <a:pt x="517040" y="3986213"/>
                </a:cubicBezTo>
                <a:close/>
                <a:moveTo>
                  <a:pt x="447586" y="3981018"/>
                </a:moveTo>
                <a:cubicBezTo>
                  <a:pt x="460445" y="3976688"/>
                  <a:pt x="473304" y="3994006"/>
                  <a:pt x="481877" y="4011325"/>
                </a:cubicBezTo>
                <a:cubicBezTo>
                  <a:pt x="486163" y="4011325"/>
                  <a:pt x="486163" y="4019984"/>
                  <a:pt x="490449" y="4024313"/>
                </a:cubicBezTo>
                <a:cubicBezTo>
                  <a:pt x="486163" y="4024313"/>
                  <a:pt x="486163" y="4019984"/>
                  <a:pt x="481877" y="4024313"/>
                </a:cubicBezTo>
                <a:cubicBezTo>
                  <a:pt x="481877" y="4024313"/>
                  <a:pt x="481877" y="4024313"/>
                  <a:pt x="473304" y="4011325"/>
                </a:cubicBezTo>
                <a:cubicBezTo>
                  <a:pt x="460445" y="4011325"/>
                  <a:pt x="460445" y="3998336"/>
                  <a:pt x="447586" y="3981018"/>
                </a:cubicBezTo>
                <a:close/>
                <a:moveTo>
                  <a:pt x="5337781" y="3797300"/>
                </a:moveTo>
                <a:cubicBezTo>
                  <a:pt x="5341717" y="3795183"/>
                  <a:pt x="5346215" y="3795183"/>
                  <a:pt x="5352962" y="3799417"/>
                </a:cubicBezTo>
                <a:cubicBezTo>
                  <a:pt x="5348464" y="3807884"/>
                  <a:pt x="5339468" y="3816350"/>
                  <a:pt x="5325974" y="3807884"/>
                </a:cubicBezTo>
                <a:cubicBezTo>
                  <a:pt x="5330472" y="3803650"/>
                  <a:pt x="5333845" y="3799417"/>
                  <a:pt x="5337781" y="3797300"/>
                </a:cubicBezTo>
                <a:close/>
                <a:moveTo>
                  <a:pt x="358686" y="3743325"/>
                </a:moveTo>
                <a:cubicBezTo>
                  <a:pt x="367576" y="3747453"/>
                  <a:pt x="376466" y="3747453"/>
                  <a:pt x="380911" y="3763963"/>
                </a:cubicBezTo>
                <a:cubicBezTo>
                  <a:pt x="372021" y="3759836"/>
                  <a:pt x="363131" y="3755708"/>
                  <a:pt x="358686" y="3743325"/>
                </a:cubicBezTo>
                <a:close/>
                <a:moveTo>
                  <a:pt x="358686" y="3660775"/>
                </a:moveTo>
                <a:cubicBezTo>
                  <a:pt x="363052" y="3660775"/>
                  <a:pt x="363052" y="3660775"/>
                  <a:pt x="363052" y="3665009"/>
                </a:cubicBezTo>
                <a:cubicBezTo>
                  <a:pt x="367418" y="3669242"/>
                  <a:pt x="367418" y="3673475"/>
                  <a:pt x="371783" y="3677709"/>
                </a:cubicBezTo>
                <a:cubicBezTo>
                  <a:pt x="371783" y="3677709"/>
                  <a:pt x="371783" y="3677709"/>
                  <a:pt x="376149" y="3681942"/>
                </a:cubicBezTo>
                <a:cubicBezTo>
                  <a:pt x="376149" y="3681942"/>
                  <a:pt x="376149" y="3681942"/>
                  <a:pt x="371783" y="3681942"/>
                </a:cubicBezTo>
                <a:cubicBezTo>
                  <a:pt x="367418" y="3681942"/>
                  <a:pt x="363052" y="3673475"/>
                  <a:pt x="358686" y="3665009"/>
                </a:cubicBezTo>
                <a:cubicBezTo>
                  <a:pt x="358686" y="3665009"/>
                  <a:pt x="358686" y="3660775"/>
                  <a:pt x="358686" y="3660775"/>
                </a:cubicBezTo>
                <a:close/>
                <a:moveTo>
                  <a:pt x="5597437" y="3498850"/>
                </a:moveTo>
                <a:cubicBezTo>
                  <a:pt x="5593071" y="3508376"/>
                  <a:pt x="5588706" y="3513138"/>
                  <a:pt x="5579974" y="3508376"/>
                </a:cubicBezTo>
                <a:cubicBezTo>
                  <a:pt x="5584340" y="3503613"/>
                  <a:pt x="5588706" y="3498850"/>
                  <a:pt x="5597437" y="3498850"/>
                </a:cubicBezTo>
                <a:close/>
                <a:moveTo>
                  <a:pt x="5522824" y="3338513"/>
                </a:moveTo>
                <a:lnTo>
                  <a:pt x="5532349" y="3338513"/>
                </a:lnTo>
                <a:lnTo>
                  <a:pt x="5532349" y="3351213"/>
                </a:lnTo>
                <a:lnTo>
                  <a:pt x="5522824" y="3351213"/>
                </a:lnTo>
                <a:close/>
                <a:moveTo>
                  <a:pt x="5567670" y="3268663"/>
                </a:moveTo>
                <a:cubicBezTo>
                  <a:pt x="5572036" y="3268663"/>
                  <a:pt x="5572036" y="3273065"/>
                  <a:pt x="5572036" y="3273065"/>
                </a:cubicBezTo>
                <a:cubicBezTo>
                  <a:pt x="5567670" y="3299475"/>
                  <a:pt x="5558939" y="3321484"/>
                  <a:pt x="5550208" y="3343493"/>
                </a:cubicBezTo>
                <a:cubicBezTo>
                  <a:pt x="5550208" y="3343493"/>
                  <a:pt x="5550208" y="3343493"/>
                  <a:pt x="5545842" y="3361100"/>
                </a:cubicBezTo>
                <a:cubicBezTo>
                  <a:pt x="5545842" y="3361100"/>
                  <a:pt x="5541477" y="3365501"/>
                  <a:pt x="5541477" y="3361100"/>
                </a:cubicBezTo>
                <a:cubicBezTo>
                  <a:pt x="5537111" y="3361100"/>
                  <a:pt x="5537111" y="3361100"/>
                  <a:pt x="5537111" y="3356698"/>
                </a:cubicBezTo>
                <a:cubicBezTo>
                  <a:pt x="5537111" y="3356698"/>
                  <a:pt x="5537111" y="3356698"/>
                  <a:pt x="5545842" y="3339091"/>
                </a:cubicBezTo>
                <a:cubicBezTo>
                  <a:pt x="5554574" y="3321484"/>
                  <a:pt x="5563305" y="3295074"/>
                  <a:pt x="5563305" y="3273065"/>
                </a:cubicBezTo>
                <a:cubicBezTo>
                  <a:pt x="5563305" y="3268663"/>
                  <a:pt x="5567670" y="3268663"/>
                  <a:pt x="5567670" y="3268663"/>
                </a:cubicBezTo>
                <a:close/>
                <a:moveTo>
                  <a:pt x="5681177" y="3235325"/>
                </a:moveTo>
                <a:cubicBezTo>
                  <a:pt x="5694274" y="3243660"/>
                  <a:pt x="5672446" y="3256161"/>
                  <a:pt x="5672446" y="3268663"/>
                </a:cubicBezTo>
                <a:cubicBezTo>
                  <a:pt x="5659349" y="3260329"/>
                  <a:pt x="5681177" y="3247827"/>
                  <a:pt x="5681177" y="3235325"/>
                </a:cubicBezTo>
                <a:close/>
                <a:moveTo>
                  <a:pt x="241212" y="3235325"/>
                </a:moveTo>
                <a:cubicBezTo>
                  <a:pt x="241212" y="3235325"/>
                  <a:pt x="241212" y="3235325"/>
                  <a:pt x="245974" y="3248422"/>
                </a:cubicBezTo>
                <a:cubicBezTo>
                  <a:pt x="245974" y="3252788"/>
                  <a:pt x="245974" y="3252788"/>
                  <a:pt x="241212" y="3252788"/>
                </a:cubicBezTo>
                <a:cubicBezTo>
                  <a:pt x="241212" y="3252788"/>
                  <a:pt x="241212" y="3252788"/>
                  <a:pt x="236449" y="3239691"/>
                </a:cubicBezTo>
                <a:cubicBezTo>
                  <a:pt x="236449" y="3235325"/>
                  <a:pt x="236449" y="3235325"/>
                  <a:pt x="241212" y="3235325"/>
                </a:cubicBezTo>
                <a:close/>
                <a:moveTo>
                  <a:pt x="5615078" y="3119704"/>
                </a:moveTo>
                <a:cubicBezTo>
                  <a:pt x="5618966" y="3119906"/>
                  <a:pt x="5622241" y="3135256"/>
                  <a:pt x="5615692" y="3138488"/>
                </a:cubicBezTo>
                <a:cubicBezTo>
                  <a:pt x="5606961" y="3138488"/>
                  <a:pt x="5611327" y="3129870"/>
                  <a:pt x="5615692" y="3134179"/>
                </a:cubicBezTo>
                <a:cubicBezTo>
                  <a:pt x="5615692" y="3125561"/>
                  <a:pt x="5611327" y="3125561"/>
                  <a:pt x="5611327" y="3125561"/>
                </a:cubicBezTo>
                <a:cubicBezTo>
                  <a:pt x="5612418" y="3121252"/>
                  <a:pt x="5613782" y="3119636"/>
                  <a:pt x="5615078" y="3119704"/>
                </a:cubicBezTo>
                <a:close/>
                <a:moveTo>
                  <a:pt x="17771" y="3040063"/>
                </a:moveTo>
                <a:cubicBezTo>
                  <a:pt x="17771" y="3040063"/>
                  <a:pt x="22137" y="3040063"/>
                  <a:pt x="22137" y="3044350"/>
                </a:cubicBezTo>
                <a:cubicBezTo>
                  <a:pt x="22137" y="3044350"/>
                  <a:pt x="22137" y="3044350"/>
                  <a:pt x="22137" y="3078640"/>
                </a:cubicBezTo>
                <a:cubicBezTo>
                  <a:pt x="22137" y="3078640"/>
                  <a:pt x="22137" y="3082926"/>
                  <a:pt x="17771" y="3082926"/>
                </a:cubicBezTo>
                <a:cubicBezTo>
                  <a:pt x="17771" y="3082926"/>
                  <a:pt x="17771" y="3082926"/>
                  <a:pt x="17771" y="3078640"/>
                </a:cubicBezTo>
                <a:cubicBezTo>
                  <a:pt x="17771" y="3078640"/>
                  <a:pt x="17771" y="3078640"/>
                  <a:pt x="17771" y="3070067"/>
                </a:cubicBezTo>
                <a:cubicBezTo>
                  <a:pt x="4674" y="3057208"/>
                  <a:pt x="9040" y="3048636"/>
                  <a:pt x="13406" y="3052922"/>
                </a:cubicBezTo>
                <a:cubicBezTo>
                  <a:pt x="13406" y="3052922"/>
                  <a:pt x="13406" y="3052922"/>
                  <a:pt x="13406" y="3044350"/>
                </a:cubicBezTo>
                <a:cubicBezTo>
                  <a:pt x="13406" y="3044350"/>
                  <a:pt x="13406" y="3040063"/>
                  <a:pt x="17771" y="3040063"/>
                </a:cubicBezTo>
                <a:close/>
                <a:moveTo>
                  <a:pt x="5562285" y="2957513"/>
                </a:moveTo>
                <a:cubicBezTo>
                  <a:pt x="5575212" y="2966086"/>
                  <a:pt x="5562285" y="2991804"/>
                  <a:pt x="5557976" y="3000376"/>
                </a:cubicBezTo>
                <a:cubicBezTo>
                  <a:pt x="5545049" y="2991804"/>
                  <a:pt x="5557976" y="2961800"/>
                  <a:pt x="5562285" y="2957513"/>
                </a:cubicBezTo>
                <a:close/>
                <a:moveTo>
                  <a:pt x="5606961" y="2939522"/>
                </a:moveTo>
                <a:cubicBezTo>
                  <a:pt x="5606961" y="2952222"/>
                  <a:pt x="5602728" y="2960688"/>
                  <a:pt x="5594261" y="2956455"/>
                </a:cubicBezTo>
                <a:cubicBezTo>
                  <a:pt x="5598494" y="2952222"/>
                  <a:pt x="5594261" y="2935288"/>
                  <a:pt x="5606961" y="2939522"/>
                </a:cubicBezTo>
                <a:close/>
                <a:moveTo>
                  <a:pt x="5655380" y="2922155"/>
                </a:moveTo>
                <a:cubicBezTo>
                  <a:pt x="5651014" y="2939473"/>
                  <a:pt x="5664111" y="2952462"/>
                  <a:pt x="5655380" y="2965450"/>
                </a:cubicBezTo>
                <a:cubicBezTo>
                  <a:pt x="5655380" y="2965450"/>
                  <a:pt x="5655380" y="2965450"/>
                  <a:pt x="5637917" y="2965450"/>
                </a:cubicBezTo>
                <a:cubicBezTo>
                  <a:pt x="5629186" y="2948132"/>
                  <a:pt x="5637917" y="2917825"/>
                  <a:pt x="5655380" y="2922155"/>
                </a:cubicBezTo>
                <a:close/>
                <a:moveTo>
                  <a:pt x="5641886" y="2882900"/>
                </a:moveTo>
                <a:cubicBezTo>
                  <a:pt x="5633155" y="2887310"/>
                  <a:pt x="5641886" y="2922588"/>
                  <a:pt x="5624424" y="2913769"/>
                </a:cubicBezTo>
                <a:cubicBezTo>
                  <a:pt x="5637520" y="2891720"/>
                  <a:pt x="5606961" y="2896130"/>
                  <a:pt x="5641886" y="2882900"/>
                </a:cubicBezTo>
                <a:close/>
                <a:moveTo>
                  <a:pt x="5579974" y="2869804"/>
                </a:moveTo>
                <a:cubicBezTo>
                  <a:pt x="5579974" y="2895998"/>
                  <a:pt x="5571296" y="2900363"/>
                  <a:pt x="5562617" y="2909095"/>
                </a:cubicBezTo>
                <a:cubicBezTo>
                  <a:pt x="5562617" y="2913460"/>
                  <a:pt x="5571296" y="2913460"/>
                  <a:pt x="5575635" y="2913460"/>
                </a:cubicBezTo>
                <a:cubicBezTo>
                  <a:pt x="5575635" y="2926557"/>
                  <a:pt x="5575635" y="2939654"/>
                  <a:pt x="5575635" y="2952751"/>
                </a:cubicBezTo>
                <a:cubicBezTo>
                  <a:pt x="5562617" y="2948386"/>
                  <a:pt x="5549600" y="2944020"/>
                  <a:pt x="5549600" y="2926557"/>
                </a:cubicBezTo>
                <a:cubicBezTo>
                  <a:pt x="5536582" y="2926557"/>
                  <a:pt x="5536582" y="2944020"/>
                  <a:pt x="5519225" y="2944020"/>
                </a:cubicBezTo>
                <a:cubicBezTo>
                  <a:pt x="5514886" y="2935289"/>
                  <a:pt x="5523564" y="2909095"/>
                  <a:pt x="5519225" y="2882901"/>
                </a:cubicBezTo>
                <a:cubicBezTo>
                  <a:pt x="5540921" y="2865438"/>
                  <a:pt x="5558278" y="2882901"/>
                  <a:pt x="5579974" y="2869804"/>
                </a:cubicBezTo>
                <a:close/>
                <a:moveTo>
                  <a:pt x="153754" y="2843213"/>
                </a:moveTo>
                <a:cubicBezTo>
                  <a:pt x="158084" y="2843213"/>
                  <a:pt x="158084" y="2843213"/>
                  <a:pt x="158084" y="2847562"/>
                </a:cubicBezTo>
                <a:cubicBezTo>
                  <a:pt x="162414" y="2851910"/>
                  <a:pt x="162414" y="2860607"/>
                  <a:pt x="162414" y="2864955"/>
                </a:cubicBezTo>
                <a:cubicBezTo>
                  <a:pt x="162414" y="2869304"/>
                  <a:pt x="162414" y="2873652"/>
                  <a:pt x="162414" y="2873652"/>
                </a:cubicBezTo>
                <a:cubicBezTo>
                  <a:pt x="162414" y="2895394"/>
                  <a:pt x="179732" y="2895394"/>
                  <a:pt x="184061" y="2921484"/>
                </a:cubicBezTo>
                <a:cubicBezTo>
                  <a:pt x="162414" y="2917136"/>
                  <a:pt x="162414" y="2917136"/>
                  <a:pt x="158084" y="2943226"/>
                </a:cubicBezTo>
                <a:cubicBezTo>
                  <a:pt x="149425" y="2938878"/>
                  <a:pt x="149425" y="2925833"/>
                  <a:pt x="149425" y="2912788"/>
                </a:cubicBezTo>
                <a:cubicBezTo>
                  <a:pt x="149425" y="2917136"/>
                  <a:pt x="149425" y="2921484"/>
                  <a:pt x="149425" y="2921484"/>
                </a:cubicBezTo>
                <a:cubicBezTo>
                  <a:pt x="149425" y="2925833"/>
                  <a:pt x="145095" y="2930181"/>
                  <a:pt x="145095" y="2930181"/>
                </a:cubicBezTo>
                <a:cubicBezTo>
                  <a:pt x="140766" y="2930181"/>
                  <a:pt x="136436" y="2925833"/>
                  <a:pt x="136436" y="2921484"/>
                </a:cubicBezTo>
                <a:cubicBezTo>
                  <a:pt x="136436" y="2912788"/>
                  <a:pt x="140766" y="2904091"/>
                  <a:pt x="145095" y="2895394"/>
                </a:cubicBezTo>
                <a:cubicBezTo>
                  <a:pt x="145095" y="2891046"/>
                  <a:pt x="140766" y="2891046"/>
                  <a:pt x="140766" y="2886697"/>
                </a:cubicBezTo>
                <a:cubicBezTo>
                  <a:pt x="140766" y="2878000"/>
                  <a:pt x="149425" y="2873652"/>
                  <a:pt x="153754" y="2869304"/>
                </a:cubicBezTo>
                <a:cubicBezTo>
                  <a:pt x="158084" y="2864955"/>
                  <a:pt x="153754" y="2860607"/>
                  <a:pt x="153754" y="2851910"/>
                </a:cubicBezTo>
                <a:cubicBezTo>
                  <a:pt x="149425" y="2851910"/>
                  <a:pt x="153754" y="2847562"/>
                  <a:pt x="153754" y="2843213"/>
                </a:cubicBezTo>
                <a:close/>
                <a:moveTo>
                  <a:pt x="5659349" y="2840038"/>
                </a:moveTo>
                <a:cubicBezTo>
                  <a:pt x="5664112" y="2840038"/>
                  <a:pt x="5664112" y="2844325"/>
                  <a:pt x="5664112" y="2848611"/>
                </a:cubicBezTo>
                <a:cubicBezTo>
                  <a:pt x="5664112" y="2852897"/>
                  <a:pt x="5664112" y="2857183"/>
                  <a:pt x="5664112" y="2861470"/>
                </a:cubicBezTo>
                <a:cubicBezTo>
                  <a:pt x="5664112" y="2861470"/>
                  <a:pt x="5664112" y="2861470"/>
                  <a:pt x="5659349" y="2878615"/>
                </a:cubicBezTo>
                <a:cubicBezTo>
                  <a:pt x="5659349" y="2878615"/>
                  <a:pt x="5654587" y="2882901"/>
                  <a:pt x="5654587" y="2882901"/>
                </a:cubicBezTo>
                <a:cubicBezTo>
                  <a:pt x="5649824" y="2882901"/>
                  <a:pt x="5649824" y="2878615"/>
                  <a:pt x="5649824" y="2874329"/>
                </a:cubicBezTo>
                <a:cubicBezTo>
                  <a:pt x="5649824" y="2874329"/>
                  <a:pt x="5649824" y="2874329"/>
                  <a:pt x="5649824" y="2857183"/>
                </a:cubicBezTo>
                <a:cubicBezTo>
                  <a:pt x="5654587" y="2852897"/>
                  <a:pt x="5654587" y="2848611"/>
                  <a:pt x="5654587" y="2844325"/>
                </a:cubicBezTo>
                <a:cubicBezTo>
                  <a:pt x="5654587" y="2840038"/>
                  <a:pt x="5659349" y="2840038"/>
                  <a:pt x="5659349" y="2840038"/>
                </a:cubicBezTo>
                <a:close/>
                <a:moveTo>
                  <a:pt x="5759891" y="2813050"/>
                </a:moveTo>
                <a:cubicBezTo>
                  <a:pt x="5764124" y="2813050"/>
                  <a:pt x="5764124" y="2817439"/>
                  <a:pt x="5764124" y="2821828"/>
                </a:cubicBezTo>
                <a:cubicBezTo>
                  <a:pt x="5759891" y="2830606"/>
                  <a:pt x="5759891" y="2843773"/>
                  <a:pt x="5755657" y="2852551"/>
                </a:cubicBezTo>
                <a:cubicBezTo>
                  <a:pt x="5755657" y="2865718"/>
                  <a:pt x="5751424" y="2874496"/>
                  <a:pt x="5747191" y="2883274"/>
                </a:cubicBezTo>
                <a:cubicBezTo>
                  <a:pt x="5747191" y="2887663"/>
                  <a:pt x="5747191" y="2887663"/>
                  <a:pt x="5742957" y="2887663"/>
                </a:cubicBezTo>
                <a:cubicBezTo>
                  <a:pt x="5742957" y="2887663"/>
                  <a:pt x="5738724" y="2883274"/>
                  <a:pt x="5738724" y="2883274"/>
                </a:cubicBezTo>
                <a:cubicBezTo>
                  <a:pt x="5738724" y="2878885"/>
                  <a:pt x="5742957" y="2878885"/>
                  <a:pt x="5742957" y="2878885"/>
                </a:cubicBezTo>
                <a:cubicBezTo>
                  <a:pt x="5742957" y="2870107"/>
                  <a:pt x="5747191" y="2861329"/>
                  <a:pt x="5747191" y="2852551"/>
                </a:cubicBezTo>
                <a:cubicBezTo>
                  <a:pt x="5751424" y="2839384"/>
                  <a:pt x="5751424" y="2826217"/>
                  <a:pt x="5755657" y="2817439"/>
                </a:cubicBezTo>
                <a:cubicBezTo>
                  <a:pt x="5755657" y="2813050"/>
                  <a:pt x="5759891" y="2813050"/>
                  <a:pt x="5759891" y="2813050"/>
                </a:cubicBezTo>
                <a:close/>
                <a:moveTo>
                  <a:pt x="5589499" y="2800086"/>
                </a:moveTo>
                <a:cubicBezTo>
                  <a:pt x="5589499" y="2822576"/>
                  <a:pt x="5571356" y="2822576"/>
                  <a:pt x="5562285" y="2818078"/>
                </a:cubicBezTo>
                <a:cubicBezTo>
                  <a:pt x="5557749" y="2795588"/>
                  <a:pt x="5575892" y="2800086"/>
                  <a:pt x="5589499" y="2800086"/>
                </a:cubicBezTo>
                <a:close/>
                <a:moveTo>
                  <a:pt x="5634247" y="2684206"/>
                </a:moveTo>
                <a:cubicBezTo>
                  <a:pt x="5636430" y="2680455"/>
                  <a:pt x="5639704" y="2683670"/>
                  <a:pt x="5637521" y="2705101"/>
                </a:cubicBezTo>
                <a:cubicBezTo>
                  <a:pt x="5630972" y="2698672"/>
                  <a:pt x="5632064" y="2687956"/>
                  <a:pt x="5634247" y="2684206"/>
                </a:cubicBezTo>
                <a:close/>
                <a:moveTo>
                  <a:pt x="5364867" y="2674938"/>
                </a:moveTo>
                <a:cubicBezTo>
                  <a:pt x="5382330" y="2674938"/>
                  <a:pt x="5391061" y="2713038"/>
                  <a:pt x="5364867" y="2708805"/>
                </a:cubicBezTo>
                <a:cubicBezTo>
                  <a:pt x="5356136" y="2691872"/>
                  <a:pt x="5364867" y="2696105"/>
                  <a:pt x="5364867" y="2674938"/>
                </a:cubicBezTo>
                <a:close/>
                <a:moveTo>
                  <a:pt x="5519648" y="2665730"/>
                </a:moveTo>
                <a:cubicBezTo>
                  <a:pt x="5524014" y="2664699"/>
                  <a:pt x="5528379" y="2667794"/>
                  <a:pt x="5519648" y="2678113"/>
                </a:cubicBezTo>
                <a:cubicBezTo>
                  <a:pt x="5510917" y="2671922"/>
                  <a:pt x="5515283" y="2666762"/>
                  <a:pt x="5519648" y="2665730"/>
                </a:cubicBezTo>
                <a:close/>
                <a:moveTo>
                  <a:pt x="5378361" y="2640013"/>
                </a:moveTo>
                <a:cubicBezTo>
                  <a:pt x="5378361" y="2656947"/>
                  <a:pt x="5378361" y="2665413"/>
                  <a:pt x="5365661" y="2665413"/>
                </a:cubicBezTo>
                <a:cubicBezTo>
                  <a:pt x="5365661" y="2652713"/>
                  <a:pt x="5365661" y="2640013"/>
                  <a:pt x="5378361" y="2640013"/>
                </a:cubicBezTo>
                <a:close/>
                <a:moveTo>
                  <a:pt x="5681574" y="2635250"/>
                </a:moveTo>
                <a:lnTo>
                  <a:pt x="5681574" y="2647950"/>
                </a:lnTo>
                <a:lnTo>
                  <a:pt x="5672049" y="2647950"/>
                </a:lnTo>
                <a:lnTo>
                  <a:pt x="5672049" y="2640013"/>
                </a:lnTo>
                <a:close/>
                <a:moveTo>
                  <a:pt x="5641886" y="2627313"/>
                </a:moveTo>
                <a:cubicBezTo>
                  <a:pt x="5641886" y="2627313"/>
                  <a:pt x="5641886" y="2631679"/>
                  <a:pt x="5641886" y="2631679"/>
                </a:cubicBezTo>
                <a:cubicBezTo>
                  <a:pt x="5641886" y="2631679"/>
                  <a:pt x="5641886" y="2631679"/>
                  <a:pt x="5641886" y="2636044"/>
                </a:cubicBezTo>
                <a:cubicBezTo>
                  <a:pt x="5641886" y="2640410"/>
                  <a:pt x="5641886" y="2649141"/>
                  <a:pt x="5641886" y="2657873"/>
                </a:cubicBezTo>
                <a:cubicBezTo>
                  <a:pt x="5641886" y="2657873"/>
                  <a:pt x="5641886" y="2662238"/>
                  <a:pt x="5637124" y="2662238"/>
                </a:cubicBezTo>
                <a:cubicBezTo>
                  <a:pt x="5637124" y="2662238"/>
                  <a:pt x="5632361" y="2657873"/>
                  <a:pt x="5632361" y="2657873"/>
                </a:cubicBezTo>
                <a:cubicBezTo>
                  <a:pt x="5632361" y="2649141"/>
                  <a:pt x="5637124" y="2640410"/>
                  <a:pt x="5637124" y="2631679"/>
                </a:cubicBezTo>
                <a:cubicBezTo>
                  <a:pt x="5637124" y="2627313"/>
                  <a:pt x="5637124" y="2627313"/>
                  <a:pt x="5641886" y="2627313"/>
                </a:cubicBezTo>
                <a:close/>
                <a:moveTo>
                  <a:pt x="5597920" y="2605088"/>
                </a:moveTo>
                <a:cubicBezTo>
                  <a:pt x="5624424" y="2622406"/>
                  <a:pt x="5602337" y="2657043"/>
                  <a:pt x="5611172" y="2665702"/>
                </a:cubicBezTo>
                <a:cubicBezTo>
                  <a:pt x="5597920" y="2674361"/>
                  <a:pt x="5589085" y="2726316"/>
                  <a:pt x="5571415" y="2747963"/>
                </a:cubicBezTo>
                <a:cubicBezTo>
                  <a:pt x="5553746" y="2734975"/>
                  <a:pt x="5571415" y="2704668"/>
                  <a:pt x="5558163" y="2678691"/>
                </a:cubicBezTo>
                <a:cubicBezTo>
                  <a:pt x="5540494" y="2674361"/>
                  <a:pt x="5544911" y="2708997"/>
                  <a:pt x="5531659" y="2691679"/>
                </a:cubicBezTo>
                <a:cubicBezTo>
                  <a:pt x="5522824" y="2674361"/>
                  <a:pt x="5531659" y="2665702"/>
                  <a:pt x="5536076" y="2648384"/>
                </a:cubicBezTo>
                <a:cubicBezTo>
                  <a:pt x="5566998" y="2661372"/>
                  <a:pt x="5571415" y="2618077"/>
                  <a:pt x="5597920" y="2605088"/>
                </a:cubicBezTo>
                <a:close/>
                <a:moveTo>
                  <a:pt x="5523353" y="2600325"/>
                </a:moveTo>
                <a:cubicBezTo>
                  <a:pt x="5532349" y="2604735"/>
                  <a:pt x="5532349" y="2640013"/>
                  <a:pt x="5518855" y="2635603"/>
                </a:cubicBezTo>
                <a:cubicBezTo>
                  <a:pt x="5505361" y="2622374"/>
                  <a:pt x="5523353" y="2617964"/>
                  <a:pt x="5523353" y="2600325"/>
                </a:cubicBezTo>
                <a:close/>
                <a:moveTo>
                  <a:pt x="5518696" y="2579688"/>
                </a:moveTo>
                <a:cubicBezTo>
                  <a:pt x="5523141" y="2583922"/>
                  <a:pt x="5527586" y="2588155"/>
                  <a:pt x="5527586" y="2596622"/>
                </a:cubicBezTo>
                <a:cubicBezTo>
                  <a:pt x="5523141" y="2600855"/>
                  <a:pt x="5518696" y="2605088"/>
                  <a:pt x="5509806" y="2605088"/>
                </a:cubicBezTo>
                <a:cubicBezTo>
                  <a:pt x="5505361" y="2588155"/>
                  <a:pt x="5505361" y="2579688"/>
                  <a:pt x="5518696" y="2579688"/>
                </a:cubicBezTo>
                <a:close/>
                <a:moveTo>
                  <a:pt x="5391696" y="2544309"/>
                </a:moveTo>
                <a:cubicBezTo>
                  <a:pt x="5400586" y="2540000"/>
                  <a:pt x="5400586" y="2570163"/>
                  <a:pt x="5387251" y="2565854"/>
                </a:cubicBezTo>
                <a:cubicBezTo>
                  <a:pt x="5378361" y="2548618"/>
                  <a:pt x="5391696" y="2552927"/>
                  <a:pt x="5391696" y="2544309"/>
                </a:cubicBezTo>
                <a:close/>
                <a:moveTo>
                  <a:pt x="5619661" y="2435225"/>
                </a:moveTo>
                <a:cubicBezTo>
                  <a:pt x="5632361" y="2435225"/>
                  <a:pt x="5628128" y="2461079"/>
                  <a:pt x="5628128" y="2465388"/>
                </a:cubicBezTo>
                <a:cubicBezTo>
                  <a:pt x="5623894" y="2461079"/>
                  <a:pt x="5619661" y="2443843"/>
                  <a:pt x="5619661" y="2435225"/>
                </a:cubicBezTo>
                <a:close/>
                <a:moveTo>
                  <a:pt x="5676811" y="2432050"/>
                </a:moveTo>
                <a:cubicBezTo>
                  <a:pt x="5676811" y="2432050"/>
                  <a:pt x="5681574" y="2436359"/>
                  <a:pt x="5686336" y="2440668"/>
                </a:cubicBezTo>
                <a:cubicBezTo>
                  <a:pt x="5686336" y="2457904"/>
                  <a:pt x="5686336" y="2470831"/>
                  <a:pt x="5686336" y="2488067"/>
                </a:cubicBezTo>
                <a:cubicBezTo>
                  <a:pt x="5681574" y="2496685"/>
                  <a:pt x="5681574" y="2505302"/>
                  <a:pt x="5681574" y="2513920"/>
                </a:cubicBezTo>
                <a:cubicBezTo>
                  <a:pt x="5681574" y="2518229"/>
                  <a:pt x="5681574" y="2522538"/>
                  <a:pt x="5676811" y="2522538"/>
                </a:cubicBezTo>
                <a:cubicBezTo>
                  <a:pt x="5672048" y="2522538"/>
                  <a:pt x="5667286" y="2518229"/>
                  <a:pt x="5667286" y="2513920"/>
                </a:cubicBezTo>
                <a:cubicBezTo>
                  <a:pt x="5667286" y="2500993"/>
                  <a:pt x="5667286" y="2492376"/>
                  <a:pt x="5667286" y="2483758"/>
                </a:cubicBezTo>
                <a:cubicBezTo>
                  <a:pt x="5672048" y="2470831"/>
                  <a:pt x="5672048" y="2457904"/>
                  <a:pt x="5667286" y="2444977"/>
                </a:cubicBezTo>
                <a:cubicBezTo>
                  <a:pt x="5667286" y="2440668"/>
                  <a:pt x="5672048" y="2432050"/>
                  <a:pt x="5676811" y="2432050"/>
                </a:cubicBezTo>
                <a:close/>
                <a:moveTo>
                  <a:pt x="5641887" y="2431098"/>
                </a:moveTo>
                <a:cubicBezTo>
                  <a:pt x="5637521" y="2439670"/>
                  <a:pt x="5637521" y="2448243"/>
                  <a:pt x="5641887" y="2461102"/>
                </a:cubicBezTo>
                <a:cubicBezTo>
                  <a:pt x="5633156" y="2465388"/>
                  <a:pt x="5624424" y="2422525"/>
                  <a:pt x="5641887" y="2431098"/>
                </a:cubicBezTo>
                <a:close/>
                <a:moveTo>
                  <a:pt x="5540966" y="2409825"/>
                </a:moveTo>
                <a:cubicBezTo>
                  <a:pt x="5562511" y="2427204"/>
                  <a:pt x="5549584" y="2474996"/>
                  <a:pt x="5536657" y="2492375"/>
                </a:cubicBezTo>
                <a:cubicBezTo>
                  <a:pt x="5536657" y="2492375"/>
                  <a:pt x="5536657" y="2492375"/>
                  <a:pt x="5532348" y="2474996"/>
                </a:cubicBezTo>
                <a:cubicBezTo>
                  <a:pt x="5532348" y="2466307"/>
                  <a:pt x="5523731" y="2461962"/>
                  <a:pt x="5523731" y="2470652"/>
                </a:cubicBezTo>
                <a:cubicBezTo>
                  <a:pt x="5502186" y="2444583"/>
                  <a:pt x="5549584" y="2440238"/>
                  <a:pt x="5540966" y="2409825"/>
                </a:cubicBezTo>
                <a:close/>
                <a:moveTo>
                  <a:pt x="5536582" y="2374900"/>
                </a:moveTo>
                <a:cubicBezTo>
                  <a:pt x="5541080" y="2379209"/>
                  <a:pt x="5545578" y="2379209"/>
                  <a:pt x="5550076" y="2379209"/>
                </a:cubicBezTo>
                <a:cubicBezTo>
                  <a:pt x="5554574" y="2392136"/>
                  <a:pt x="5554574" y="2405063"/>
                  <a:pt x="5541080" y="2405063"/>
                </a:cubicBezTo>
                <a:cubicBezTo>
                  <a:pt x="5527586" y="2396445"/>
                  <a:pt x="5541080" y="2392136"/>
                  <a:pt x="5536582" y="2374900"/>
                </a:cubicBezTo>
                <a:close/>
                <a:moveTo>
                  <a:pt x="5461705" y="2327275"/>
                </a:moveTo>
                <a:cubicBezTo>
                  <a:pt x="5475199" y="2331685"/>
                  <a:pt x="5475199" y="2366963"/>
                  <a:pt x="5457207" y="2362553"/>
                </a:cubicBezTo>
                <a:lnTo>
                  <a:pt x="5448211" y="2336095"/>
                </a:lnTo>
                <a:cubicBezTo>
                  <a:pt x="5457207" y="2336095"/>
                  <a:pt x="5461705" y="2336095"/>
                  <a:pt x="5461705" y="2327275"/>
                </a:cubicBezTo>
                <a:close/>
                <a:moveTo>
                  <a:pt x="5430749" y="2252663"/>
                </a:moveTo>
                <a:cubicBezTo>
                  <a:pt x="5435512" y="2252663"/>
                  <a:pt x="5435512" y="2252663"/>
                  <a:pt x="5435512" y="2257029"/>
                </a:cubicBezTo>
                <a:cubicBezTo>
                  <a:pt x="5435512" y="2257029"/>
                  <a:pt x="5435512" y="2257029"/>
                  <a:pt x="5440274" y="2257029"/>
                </a:cubicBezTo>
                <a:cubicBezTo>
                  <a:pt x="5440274" y="2261395"/>
                  <a:pt x="5445037" y="2261395"/>
                  <a:pt x="5445037" y="2265760"/>
                </a:cubicBezTo>
                <a:cubicBezTo>
                  <a:pt x="5445037" y="2270126"/>
                  <a:pt x="5445037" y="2270126"/>
                  <a:pt x="5445037" y="2270126"/>
                </a:cubicBezTo>
                <a:cubicBezTo>
                  <a:pt x="5440274" y="2270126"/>
                  <a:pt x="5440274" y="2270126"/>
                  <a:pt x="5440274" y="2270126"/>
                </a:cubicBezTo>
                <a:cubicBezTo>
                  <a:pt x="5440274" y="2265760"/>
                  <a:pt x="5435512" y="2265760"/>
                  <a:pt x="5435512" y="2261395"/>
                </a:cubicBezTo>
                <a:cubicBezTo>
                  <a:pt x="5435512" y="2261395"/>
                  <a:pt x="5435512" y="2261395"/>
                  <a:pt x="5430749" y="2261395"/>
                </a:cubicBezTo>
                <a:cubicBezTo>
                  <a:pt x="5430749" y="2261395"/>
                  <a:pt x="5430749" y="2257029"/>
                  <a:pt x="5430749" y="2257029"/>
                </a:cubicBezTo>
                <a:cubicBezTo>
                  <a:pt x="5430749" y="2257029"/>
                  <a:pt x="5430749" y="2257029"/>
                  <a:pt x="5430749" y="2252663"/>
                </a:cubicBezTo>
                <a:close/>
                <a:moveTo>
                  <a:pt x="5646437" y="2209404"/>
                </a:moveTo>
                <a:cubicBezTo>
                  <a:pt x="5650829" y="2205038"/>
                  <a:pt x="5655221" y="2205038"/>
                  <a:pt x="5655221" y="2209404"/>
                </a:cubicBezTo>
                <a:cubicBezTo>
                  <a:pt x="5664006" y="2226866"/>
                  <a:pt x="5664006" y="2244329"/>
                  <a:pt x="5664006" y="2261791"/>
                </a:cubicBezTo>
                <a:cubicBezTo>
                  <a:pt x="5664006" y="2279254"/>
                  <a:pt x="5664006" y="2292351"/>
                  <a:pt x="5668398" y="2305448"/>
                </a:cubicBezTo>
                <a:cubicBezTo>
                  <a:pt x="5681574" y="2318544"/>
                  <a:pt x="5668398" y="2349104"/>
                  <a:pt x="5672790" y="2366566"/>
                </a:cubicBezTo>
                <a:cubicBezTo>
                  <a:pt x="5655221" y="2370932"/>
                  <a:pt x="5646437" y="2362201"/>
                  <a:pt x="5646437" y="2353469"/>
                </a:cubicBezTo>
                <a:cubicBezTo>
                  <a:pt x="5642045" y="2370932"/>
                  <a:pt x="5637653" y="2392760"/>
                  <a:pt x="5637653" y="2414588"/>
                </a:cubicBezTo>
                <a:cubicBezTo>
                  <a:pt x="5624477" y="2401491"/>
                  <a:pt x="5620085" y="2379663"/>
                  <a:pt x="5611300" y="2366566"/>
                </a:cubicBezTo>
                <a:cubicBezTo>
                  <a:pt x="5602516" y="2349104"/>
                  <a:pt x="5593732" y="2336007"/>
                  <a:pt x="5571772" y="2344738"/>
                </a:cubicBezTo>
                <a:cubicBezTo>
                  <a:pt x="5549811" y="2309813"/>
                  <a:pt x="5571772" y="2283619"/>
                  <a:pt x="5562987" y="2248694"/>
                </a:cubicBezTo>
                <a:cubicBezTo>
                  <a:pt x="5580556" y="2253060"/>
                  <a:pt x="5584948" y="2239963"/>
                  <a:pt x="5593732" y="2239963"/>
                </a:cubicBezTo>
                <a:cubicBezTo>
                  <a:pt x="5593732" y="2239963"/>
                  <a:pt x="5606908" y="2270523"/>
                  <a:pt x="5620085" y="2248694"/>
                </a:cubicBezTo>
                <a:cubicBezTo>
                  <a:pt x="5628869" y="2257426"/>
                  <a:pt x="5637653" y="2261791"/>
                  <a:pt x="5642045" y="2283619"/>
                </a:cubicBezTo>
                <a:cubicBezTo>
                  <a:pt x="5624477" y="2287985"/>
                  <a:pt x="5646437" y="2305448"/>
                  <a:pt x="5646437" y="2318544"/>
                </a:cubicBezTo>
                <a:cubicBezTo>
                  <a:pt x="5655221" y="2322910"/>
                  <a:pt x="5655221" y="2314179"/>
                  <a:pt x="5659614" y="2309813"/>
                </a:cubicBezTo>
                <a:cubicBezTo>
                  <a:pt x="5659614" y="2305448"/>
                  <a:pt x="5655221" y="2301082"/>
                  <a:pt x="5655221" y="2296716"/>
                </a:cubicBezTo>
                <a:cubicBezTo>
                  <a:pt x="5650829" y="2283619"/>
                  <a:pt x="5650829" y="2270523"/>
                  <a:pt x="5655221" y="2261791"/>
                </a:cubicBezTo>
                <a:cubicBezTo>
                  <a:pt x="5655221" y="2244329"/>
                  <a:pt x="5655221" y="2231232"/>
                  <a:pt x="5646437" y="2218135"/>
                </a:cubicBezTo>
                <a:cubicBezTo>
                  <a:pt x="5646437" y="2213769"/>
                  <a:pt x="5646437" y="2209404"/>
                  <a:pt x="5646437" y="2209404"/>
                </a:cubicBezTo>
                <a:close/>
                <a:moveTo>
                  <a:pt x="5567670" y="2161743"/>
                </a:moveTo>
                <a:cubicBezTo>
                  <a:pt x="5572036" y="2183391"/>
                  <a:pt x="5563305" y="2187720"/>
                  <a:pt x="5572036" y="2205038"/>
                </a:cubicBezTo>
                <a:cubicBezTo>
                  <a:pt x="5563305" y="2196379"/>
                  <a:pt x="5558939" y="2196379"/>
                  <a:pt x="5550208" y="2205038"/>
                </a:cubicBezTo>
                <a:cubicBezTo>
                  <a:pt x="5545842" y="2192050"/>
                  <a:pt x="5541477" y="2179061"/>
                  <a:pt x="5537111" y="2166072"/>
                </a:cubicBezTo>
                <a:cubicBezTo>
                  <a:pt x="5550208" y="2157413"/>
                  <a:pt x="5554574" y="2166072"/>
                  <a:pt x="5567670" y="2161743"/>
                </a:cubicBezTo>
                <a:close/>
                <a:moveTo>
                  <a:pt x="5514251" y="2109788"/>
                </a:moveTo>
                <a:cubicBezTo>
                  <a:pt x="5522824" y="2135736"/>
                  <a:pt x="5518538" y="2131411"/>
                  <a:pt x="5518538" y="2157359"/>
                </a:cubicBezTo>
                <a:cubicBezTo>
                  <a:pt x="5505679" y="2166008"/>
                  <a:pt x="5514251" y="2161683"/>
                  <a:pt x="5497106" y="2161683"/>
                </a:cubicBezTo>
                <a:cubicBezTo>
                  <a:pt x="5497106" y="2161683"/>
                  <a:pt x="5497106" y="2161683"/>
                  <a:pt x="5505679" y="2187631"/>
                </a:cubicBezTo>
                <a:cubicBezTo>
                  <a:pt x="5505679" y="2187631"/>
                  <a:pt x="5505679" y="2187631"/>
                  <a:pt x="5501392" y="2187631"/>
                </a:cubicBezTo>
                <a:cubicBezTo>
                  <a:pt x="5505679" y="2191955"/>
                  <a:pt x="5509965" y="2200605"/>
                  <a:pt x="5509965" y="2209254"/>
                </a:cubicBezTo>
                <a:cubicBezTo>
                  <a:pt x="5509965" y="2213578"/>
                  <a:pt x="5509965" y="2222227"/>
                  <a:pt x="5514251" y="2226552"/>
                </a:cubicBezTo>
                <a:cubicBezTo>
                  <a:pt x="5514251" y="2226552"/>
                  <a:pt x="5514251" y="2230877"/>
                  <a:pt x="5514251" y="2230877"/>
                </a:cubicBezTo>
                <a:cubicBezTo>
                  <a:pt x="5509965" y="2235201"/>
                  <a:pt x="5509965" y="2235201"/>
                  <a:pt x="5505679" y="2230877"/>
                </a:cubicBezTo>
                <a:cubicBezTo>
                  <a:pt x="5501392" y="2226552"/>
                  <a:pt x="5501392" y="2217903"/>
                  <a:pt x="5501392" y="2209254"/>
                </a:cubicBezTo>
                <a:cubicBezTo>
                  <a:pt x="5501392" y="2200605"/>
                  <a:pt x="5497106" y="2196280"/>
                  <a:pt x="5497106" y="2191955"/>
                </a:cubicBezTo>
                <a:lnTo>
                  <a:pt x="5497106" y="2196280"/>
                </a:lnTo>
                <a:cubicBezTo>
                  <a:pt x="5479961" y="2166008"/>
                  <a:pt x="5479961" y="2144385"/>
                  <a:pt x="5484247" y="2131411"/>
                </a:cubicBezTo>
                <a:cubicBezTo>
                  <a:pt x="5492820" y="2118437"/>
                  <a:pt x="5505679" y="2109788"/>
                  <a:pt x="5514251" y="2109788"/>
                </a:cubicBezTo>
                <a:close/>
                <a:moveTo>
                  <a:pt x="5602343" y="2087563"/>
                </a:moveTo>
                <a:cubicBezTo>
                  <a:pt x="5619661" y="2109486"/>
                  <a:pt x="5606672" y="2144562"/>
                  <a:pt x="5611002" y="2175254"/>
                </a:cubicBezTo>
                <a:cubicBezTo>
                  <a:pt x="5598013" y="2162100"/>
                  <a:pt x="5598013" y="2179638"/>
                  <a:pt x="5580695" y="2170869"/>
                </a:cubicBezTo>
                <a:cubicBezTo>
                  <a:pt x="5572036" y="2131408"/>
                  <a:pt x="5589354" y="2109486"/>
                  <a:pt x="5602343" y="2087563"/>
                </a:cubicBezTo>
                <a:close/>
                <a:moveTo>
                  <a:pt x="5399951" y="2084388"/>
                </a:moveTo>
                <a:cubicBezTo>
                  <a:pt x="5413286" y="2088754"/>
                  <a:pt x="5404396" y="2110582"/>
                  <a:pt x="5404396" y="2119313"/>
                </a:cubicBezTo>
                <a:cubicBezTo>
                  <a:pt x="5391061" y="2114948"/>
                  <a:pt x="5395506" y="2097485"/>
                  <a:pt x="5399951" y="2084388"/>
                </a:cubicBezTo>
                <a:close/>
                <a:moveTo>
                  <a:pt x="5318036" y="2075855"/>
                </a:moveTo>
                <a:cubicBezTo>
                  <a:pt x="5330736" y="2071688"/>
                  <a:pt x="5330736" y="2100859"/>
                  <a:pt x="5330736" y="2105026"/>
                </a:cubicBezTo>
                <a:cubicBezTo>
                  <a:pt x="5318036" y="2105026"/>
                  <a:pt x="5322269" y="2084190"/>
                  <a:pt x="5318036" y="2075855"/>
                </a:cubicBezTo>
                <a:close/>
                <a:moveTo>
                  <a:pt x="5601802" y="1989138"/>
                </a:moveTo>
                <a:cubicBezTo>
                  <a:pt x="5614899" y="1989138"/>
                  <a:pt x="5614899" y="2014142"/>
                  <a:pt x="5614899" y="2022476"/>
                </a:cubicBezTo>
                <a:cubicBezTo>
                  <a:pt x="5597436" y="2018309"/>
                  <a:pt x="5614899" y="2005807"/>
                  <a:pt x="5601802" y="1989138"/>
                </a:cubicBezTo>
                <a:close/>
                <a:moveTo>
                  <a:pt x="5528267" y="1962150"/>
                </a:moveTo>
                <a:cubicBezTo>
                  <a:pt x="5549812" y="1962150"/>
                  <a:pt x="5541194" y="1992710"/>
                  <a:pt x="5528267" y="1997075"/>
                </a:cubicBezTo>
                <a:cubicBezTo>
                  <a:pt x="5519649" y="1979613"/>
                  <a:pt x="5532576" y="1975247"/>
                  <a:pt x="5528267" y="1962150"/>
                </a:cubicBezTo>
                <a:close/>
                <a:moveTo>
                  <a:pt x="5413286" y="1936750"/>
                </a:moveTo>
                <a:cubicBezTo>
                  <a:pt x="5422018" y="1936750"/>
                  <a:pt x="5430749" y="1941059"/>
                  <a:pt x="5430749" y="1958295"/>
                </a:cubicBezTo>
                <a:cubicBezTo>
                  <a:pt x="5422018" y="1966913"/>
                  <a:pt x="5422018" y="1945368"/>
                  <a:pt x="5413286" y="1936750"/>
                </a:cubicBezTo>
                <a:close/>
                <a:moveTo>
                  <a:pt x="5357194" y="1919288"/>
                </a:moveTo>
                <a:cubicBezTo>
                  <a:pt x="5361428" y="1919288"/>
                  <a:pt x="5361428" y="1919288"/>
                  <a:pt x="5361428" y="1923416"/>
                </a:cubicBezTo>
                <a:cubicBezTo>
                  <a:pt x="5361428" y="1923416"/>
                  <a:pt x="5361428" y="1927543"/>
                  <a:pt x="5361428" y="1927543"/>
                </a:cubicBezTo>
                <a:cubicBezTo>
                  <a:pt x="5361428" y="1931671"/>
                  <a:pt x="5365661" y="1931671"/>
                  <a:pt x="5365661" y="1935799"/>
                </a:cubicBezTo>
                <a:cubicBezTo>
                  <a:pt x="5365661" y="1935799"/>
                  <a:pt x="5365661" y="1939926"/>
                  <a:pt x="5361428" y="1939926"/>
                </a:cubicBezTo>
                <a:cubicBezTo>
                  <a:pt x="5361428" y="1939926"/>
                  <a:pt x="5357194" y="1935799"/>
                  <a:pt x="5357194" y="1935799"/>
                </a:cubicBezTo>
                <a:cubicBezTo>
                  <a:pt x="5357194" y="1931671"/>
                  <a:pt x="5357194" y="1931671"/>
                  <a:pt x="5357194" y="1927543"/>
                </a:cubicBezTo>
                <a:cubicBezTo>
                  <a:pt x="5357194" y="1927543"/>
                  <a:pt x="5357194" y="1927543"/>
                  <a:pt x="5352961" y="1923416"/>
                </a:cubicBezTo>
                <a:cubicBezTo>
                  <a:pt x="5352961" y="1919288"/>
                  <a:pt x="5357194" y="1919288"/>
                  <a:pt x="5357194" y="1919288"/>
                </a:cubicBezTo>
                <a:close/>
                <a:moveTo>
                  <a:pt x="5449402" y="1892300"/>
                </a:moveTo>
                <a:cubicBezTo>
                  <a:pt x="5453768" y="1892300"/>
                  <a:pt x="5453768" y="1896666"/>
                  <a:pt x="5453768" y="1896666"/>
                </a:cubicBezTo>
                <a:cubicBezTo>
                  <a:pt x="5458133" y="1905397"/>
                  <a:pt x="5458133" y="1909763"/>
                  <a:pt x="5458133" y="1914129"/>
                </a:cubicBezTo>
                <a:cubicBezTo>
                  <a:pt x="5458133" y="1922860"/>
                  <a:pt x="5462499" y="1927226"/>
                  <a:pt x="5462499" y="1935957"/>
                </a:cubicBezTo>
                <a:cubicBezTo>
                  <a:pt x="5462499" y="1940323"/>
                  <a:pt x="5462499" y="1940323"/>
                  <a:pt x="5462499" y="1940323"/>
                </a:cubicBezTo>
                <a:cubicBezTo>
                  <a:pt x="5458133" y="1944688"/>
                  <a:pt x="5453768" y="1940323"/>
                  <a:pt x="5453768" y="1935957"/>
                </a:cubicBezTo>
                <a:cubicBezTo>
                  <a:pt x="5453768" y="1931591"/>
                  <a:pt x="5449402" y="1922860"/>
                  <a:pt x="5449402" y="1914129"/>
                </a:cubicBezTo>
                <a:cubicBezTo>
                  <a:pt x="5449402" y="1909763"/>
                  <a:pt x="5449402" y="1905397"/>
                  <a:pt x="5445036" y="1901031"/>
                </a:cubicBezTo>
                <a:cubicBezTo>
                  <a:pt x="5445036" y="1896666"/>
                  <a:pt x="5449402" y="1892300"/>
                  <a:pt x="5449402" y="1892300"/>
                </a:cubicBezTo>
                <a:close/>
                <a:moveTo>
                  <a:pt x="5560977" y="1841798"/>
                </a:moveTo>
                <a:cubicBezTo>
                  <a:pt x="5569655" y="1839615"/>
                  <a:pt x="5580503" y="1845072"/>
                  <a:pt x="5593521" y="1853803"/>
                </a:cubicBezTo>
                <a:cubicBezTo>
                  <a:pt x="5602199" y="1879997"/>
                  <a:pt x="5589181" y="1893094"/>
                  <a:pt x="5593521" y="1914922"/>
                </a:cubicBezTo>
                <a:cubicBezTo>
                  <a:pt x="5593521" y="1914922"/>
                  <a:pt x="5593521" y="1914922"/>
                  <a:pt x="5593521" y="1919288"/>
                </a:cubicBezTo>
                <a:cubicBezTo>
                  <a:pt x="5597860" y="1923654"/>
                  <a:pt x="5597860" y="1928019"/>
                  <a:pt x="5597860" y="1932385"/>
                </a:cubicBezTo>
                <a:cubicBezTo>
                  <a:pt x="5597860" y="1936751"/>
                  <a:pt x="5597860" y="1945482"/>
                  <a:pt x="5597860" y="1949848"/>
                </a:cubicBezTo>
                <a:cubicBezTo>
                  <a:pt x="5597860" y="1949848"/>
                  <a:pt x="5597860" y="1954213"/>
                  <a:pt x="5597860" y="1954213"/>
                </a:cubicBezTo>
                <a:cubicBezTo>
                  <a:pt x="5593521" y="1954213"/>
                  <a:pt x="5593521" y="1949848"/>
                  <a:pt x="5593521" y="1949848"/>
                </a:cubicBezTo>
                <a:cubicBezTo>
                  <a:pt x="5593521" y="1949848"/>
                  <a:pt x="5593521" y="1949848"/>
                  <a:pt x="5593521" y="1945482"/>
                </a:cubicBezTo>
                <a:cubicBezTo>
                  <a:pt x="5593521" y="1941116"/>
                  <a:pt x="5593521" y="1936751"/>
                  <a:pt x="5589181" y="1932385"/>
                </a:cubicBezTo>
                <a:cubicBezTo>
                  <a:pt x="5589181" y="1928019"/>
                  <a:pt x="5589181" y="1923654"/>
                  <a:pt x="5589181" y="1919288"/>
                </a:cubicBezTo>
                <a:cubicBezTo>
                  <a:pt x="5589181" y="1919288"/>
                  <a:pt x="5589181" y="1919288"/>
                  <a:pt x="5576164" y="1923654"/>
                </a:cubicBezTo>
                <a:cubicBezTo>
                  <a:pt x="5571825" y="1910557"/>
                  <a:pt x="5563146" y="1893094"/>
                  <a:pt x="5558807" y="1888728"/>
                </a:cubicBezTo>
                <a:cubicBezTo>
                  <a:pt x="5558807" y="1888728"/>
                  <a:pt x="5558807" y="1888728"/>
                  <a:pt x="5554468" y="1888728"/>
                </a:cubicBezTo>
                <a:cubicBezTo>
                  <a:pt x="5554468" y="1893094"/>
                  <a:pt x="5554468" y="1897460"/>
                  <a:pt x="5554468" y="1897460"/>
                </a:cubicBezTo>
                <a:cubicBezTo>
                  <a:pt x="5554468" y="1901825"/>
                  <a:pt x="5550129" y="1906191"/>
                  <a:pt x="5550129" y="1910557"/>
                </a:cubicBezTo>
                <a:cubicBezTo>
                  <a:pt x="5545789" y="1910557"/>
                  <a:pt x="5541450" y="1906191"/>
                  <a:pt x="5541450" y="1901825"/>
                </a:cubicBezTo>
                <a:cubicBezTo>
                  <a:pt x="5537111" y="1893094"/>
                  <a:pt x="5541450" y="1879997"/>
                  <a:pt x="5541450" y="1875632"/>
                </a:cubicBezTo>
                <a:cubicBezTo>
                  <a:pt x="5545790" y="1853803"/>
                  <a:pt x="5552298" y="1843981"/>
                  <a:pt x="5560977" y="1841798"/>
                </a:cubicBezTo>
                <a:close/>
                <a:moveTo>
                  <a:pt x="5306584" y="1787068"/>
                </a:moveTo>
                <a:cubicBezTo>
                  <a:pt x="5307661" y="1787612"/>
                  <a:pt x="5308738" y="1788699"/>
                  <a:pt x="5308738" y="1788699"/>
                </a:cubicBezTo>
                <a:cubicBezTo>
                  <a:pt x="5313047" y="1797395"/>
                  <a:pt x="5317356" y="1801744"/>
                  <a:pt x="5317356" y="1810440"/>
                </a:cubicBezTo>
                <a:cubicBezTo>
                  <a:pt x="5321665" y="1814789"/>
                  <a:pt x="5321665" y="1823486"/>
                  <a:pt x="5325974" y="1827834"/>
                </a:cubicBezTo>
                <a:cubicBezTo>
                  <a:pt x="5334591" y="1827834"/>
                  <a:pt x="5338900" y="1840879"/>
                  <a:pt x="5347518" y="1836531"/>
                </a:cubicBezTo>
                <a:cubicBezTo>
                  <a:pt x="5356136" y="1858273"/>
                  <a:pt x="5343209" y="1862621"/>
                  <a:pt x="5347518" y="1880015"/>
                </a:cubicBezTo>
                <a:cubicBezTo>
                  <a:pt x="5330282" y="1871318"/>
                  <a:pt x="5325974" y="1862621"/>
                  <a:pt x="5317356" y="1884363"/>
                </a:cubicBezTo>
                <a:cubicBezTo>
                  <a:pt x="5313047" y="1866970"/>
                  <a:pt x="5304429" y="1845228"/>
                  <a:pt x="5295811" y="1827834"/>
                </a:cubicBezTo>
                <a:cubicBezTo>
                  <a:pt x="5308738" y="1814789"/>
                  <a:pt x="5308738" y="1853924"/>
                  <a:pt x="5317356" y="1836531"/>
                </a:cubicBezTo>
                <a:cubicBezTo>
                  <a:pt x="5317356" y="1836531"/>
                  <a:pt x="5317356" y="1836531"/>
                  <a:pt x="5321665" y="1836531"/>
                </a:cubicBezTo>
                <a:cubicBezTo>
                  <a:pt x="5317356" y="1832182"/>
                  <a:pt x="5317356" y="1832182"/>
                  <a:pt x="5313047" y="1827834"/>
                </a:cubicBezTo>
                <a:cubicBezTo>
                  <a:pt x="5313047" y="1823486"/>
                  <a:pt x="5308738" y="1819137"/>
                  <a:pt x="5308738" y="1810440"/>
                </a:cubicBezTo>
                <a:cubicBezTo>
                  <a:pt x="5304429" y="1806092"/>
                  <a:pt x="5304429" y="1801744"/>
                  <a:pt x="5300120" y="1797395"/>
                </a:cubicBezTo>
                <a:cubicBezTo>
                  <a:pt x="5300120" y="1793047"/>
                  <a:pt x="5300120" y="1788699"/>
                  <a:pt x="5304429" y="1788699"/>
                </a:cubicBezTo>
                <a:cubicBezTo>
                  <a:pt x="5304429" y="1786524"/>
                  <a:pt x="5305506" y="1786524"/>
                  <a:pt x="5306584" y="1787068"/>
                </a:cubicBezTo>
                <a:close/>
                <a:moveTo>
                  <a:pt x="5410111" y="1766888"/>
                </a:moveTo>
                <a:cubicBezTo>
                  <a:pt x="5414239" y="1766888"/>
                  <a:pt x="5414239" y="1766888"/>
                  <a:pt x="5414239" y="1766888"/>
                </a:cubicBezTo>
                <a:cubicBezTo>
                  <a:pt x="5418366" y="1771227"/>
                  <a:pt x="5418366" y="1771227"/>
                  <a:pt x="5418366" y="1775567"/>
                </a:cubicBezTo>
                <a:cubicBezTo>
                  <a:pt x="5418366" y="1775567"/>
                  <a:pt x="5418366" y="1775567"/>
                  <a:pt x="5414239" y="1775567"/>
                </a:cubicBezTo>
                <a:cubicBezTo>
                  <a:pt x="5418366" y="1779906"/>
                  <a:pt x="5418366" y="1784245"/>
                  <a:pt x="5418366" y="1788584"/>
                </a:cubicBezTo>
                <a:cubicBezTo>
                  <a:pt x="5422494" y="1801602"/>
                  <a:pt x="5422494" y="1814619"/>
                  <a:pt x="5430749" y="1823298"/>
                </a:cubicBezTo>
                <a:cubicBezTo>
                  <a:pt x="5430749" y="1827637"/>
                  <a:pt x="5430749" y="1827637"/>
                  <a:pt x="5430749" y="1831976"/>
                </a:cubicBezTo>
                <a:cubicBezTo>
                  <a:pt x="5426621" y="1831976"/>
                  <a:pt x="5426621" y="1831976"/>
                  <a:pt x="5426621" y="1827637"/>
                </a:cubicBezTo>
                <a:cubicBezTo>
                  <a:pt x="5422494" y="1827637"/>
                  <a:pt x="5422494" y="1823298"/>
                  <a:pt x="5422494" y="1818959"/>
                </a:cubicBezTo>
                <a:cubicBezTo>
                  <a:pt x="5418366" y="1810280"/>
                  <a:pt x="5414239" y="1797263"/>
                  <a:pt x="5414239" y="1788584"/>
                </a:cubicBezTo>
                <a:cubicBezTo>
                  <a:pt x="5410111" y="1784245"/>
                  <a:pt x="5410111" y="1779906"/>
                  <a:pt x="5410111" y="1775567"/>
                </a:cubicBezTo>
                <a:cubicBezTo>
                  <a:pt x="5410111" y="1775567"/>
                  <a:pt x="5410111" y="1775567"/>
                  <a:pt x="5410111" y="1771227"/>
                </a:cubicBezTo>
                <a:cubicBezTo>
                  <a:pt x="5410111" y="1771227"/>
                  <a:pt x="5410111" y="1771227"/>
                  <a:pt x="5410111" y="1766888"/>
                </a:cubicBezTo>
                <a:close/>
                <a:moveTo>
                  <a:pt x="5330736" y="1758950"/>
                </a:moveTo>
                <a:cubicBezTo>
                  <a:pt x="5343436" y="1771650"/>
                  <a:pt x="5326503" y="1775883"/>
                  <a:pt x="5330736" y="1784350"/>
                </a:cubicBezTo>
                <a:cubicBezTo>
                  <a:pt x="5318036" y="1784350"/>
                  <a:pt x="5322269" y="1758950"/>
                  <a:pt x="5330736" y="1758950"/>
                </a:cubicBezTo>
                <a:close/>
                <a:moveTo>
                  <a:pt x="5212627" y="1714500"/>
                </a:moveTo>
                <a:cubicBezTo>
                  <a:pt x="5225009" y="1714500"/>
                  <a:pt x="5229137" y="1744663"/>
                  <a:pt x="5216754" y="1744663"/>
                </a:cubicBezTo>
                <a:cubicBezTo>
                  <a:pt x="5208499" y="1731736"/>
                  <a:pt x="5212627" y="1723118"/>
                  <a:pt x="5212627" y="1714500"/>
                </a:cubicBezTo>
                <a:close/>
                <a:moveTo>
                  <a:pt x="5492344" y="1697038"/>
                </a:moveTo>
                <a:cubicBezTo>
                  <a:pt x="5492344" y="1697038"/>
                  <a:pt x="5496789" y="1697038"/>
                  <a:pt x="5501234" y="1701483"/>
                </a:cubicBezTo>
                <a:cubicBezTo>
                  <a:pt x="5501234" y="1705928"/>
                  <a:pt x="5501234" y="1705928"/>
                  <a:pt x="5505679" y="1710373"/>
                </a:cubicBezTo>
                <a:cubicBezTo>
                  <a:pt x="5505679" y="1714818"/>
                  <a:pt x="5505679" y="1723708"/>
                  <a:pt x="5510124" y="1728153"/>
                </a:cubicBezTo>
                <a:cubicBezTo>
                  <a:pt x="5510124" y="1732598"/>
                  <a:pt x="5510124" y="1737043"/>
                  <a:pt x="5505679" y="1737043"/>
                </a:cubicBezTo>
                <a:cubicBezTo>
                  <a:pt x="5505679" y="1741488"/>
                  <a:pt x="5501234" y="1737043"/>
                  <a:pt x="5496789" y="1732598"/>
                </a:cubicBezTo>
                <a:cubicBezTo>
                  <a:pt x="5496789" y="1728153"/>
                  <a:pt x="5492344" y="1719263"/>
                  <a:pt x="5492344" y="1714818"/>
                </a:cubicBezTo>
                <a:cubicBezTo>
                  <a:pt x="5492344" y="1710373"/>
                  <a:pt x="5487899" y="1710373"/>
                  <a:pt x="5487899" y="1705928"/>
                </a:cubicBezTo>
                <a:cubicBezTo>
                  <a:pt x="5487899" y="1701483"/>
                  <a:pt x="5487899" y="1697038"/>
                  <a:pt x="5492344" y="1697038"/>
                </a:cubicBezTo>
                <a:close/>
                <a:moveTo>
                  <a:pt x="5308511" y="1644650"/>
                </a:moveTo>
                <a:cubicBezTo>
                  <a:pt x="5330736" y="1657747"/>
                  <a:pt x="5339626" y="1697038"/>
                  <a:pt x="5344071" y="1718866"/>
                </a:cubicBezTo>
                <a:cubicBezTo>
                  <a:pt x="5344071" y="1718866"/>
                  <a:pt x="5344071" y="1718866"/>
                  <a:pt x="5339626" y="1718866"/>
                </a:cubicBezTo>
                <a:cubicBezTo>
                  <a:pt x="5344071" y="1723231"/>
                  <a:pt x="5344071" y="1727597"/>
                  <a:pt x="5348516" y="1731963"/>
                </a:cubicBezTo>
                <a:cubicBezTo>
                  <a:pt x="5348516" y="1736328"/>
                  <a:pt x="5348516" y="1740694"/>
                  <a:pt x="5352961" y="1740694"/>
                </a:cubicBezTo>
                <a:cubicBezTo>
                  <a:pt x="5352961" y="1745060"/>
                  <a:pt x="5352961" y="1749425"/>
                  <a:pt x="5348516" y="1749425"/>
                </a:cubicBezTo>
                <a:cubicBezTo>
                  <a:pt x="5348516" y="1749425"/>
                  <a:pt x="5344071" y="1749425"/>
                  <a:pt x="5344071" y="1745060"/>
                </a:cubicBezTo>
                <a:cubicBezTo>
                  <a:pt x="5339626" y="1740694"/>
                  <a:pt x="5339626" y="1736328"/>
                  <a:pt x="5339626" y="1736328"/>
                </a:cubicBezTo>
                <a:cubicBezTo>
                  <a:pt x="5339626" y="1731963"/>
                  <a:pt x="5335181" y="1727597"/>
                  <a:pt x="5335181" y="1723231"/>
                </a:cubicBezTo>
                <a:cubicBezTo>
                  <a:pt x="5317401" y="1705769"/>
                  <a:pt x="5304066" y="1688306"/>
                  <a:pt x="5286286" y="1675210"/>
                </a:cubicBezTo>
                <a:cubicBezTo>
                  <a:pt x="5295176" y="1666478"/>
                  <a:pt x="5295176" y="1649016"/>
                  <a:pt x="5308511" y="1644650"/>
                </a:cubicBezTo>
                <a:close/>
                <a:moveTo>
                  <a:pt x="5174565" y="1612371"/>
                </a:moveTo>
                <a:cubicBezTo>
                  <a:pt x="5180022" y="1613959"/>
                  <a:pt x="5185479" y="1617134"/>
                  <a:pt x="5189845" y="1619250"/>
                </a:cubicBezTo>
                <a:cubicBezTo>
                  <a:pt x="5194211" y="1631950"/>
                  <a:pt x="5181114" y="1636183"/>
                  <a:pt x="5176748" y="1644650"/>
                </a:cubicBezTo>
                <a:cubicBezTo>
                  <a:pt x="5163652" y="1627717"/>
                  <a:pt x="5172383" y="1627717"/>
                  <a:pt x="5159286" y="1615017"/>
                </a:cubicBezTo>
                <a:cubicBezTo>
                  <a:pt x="5163652" y="1610784"/>
                  <a:pt x="5169108" y="1610784"/>
                  <a:pt x="5174565" y="1612371"/>
                </a:cubicBezTo>
                <a:close/>
                <a:moveTo>
                  <a:pt x="314063" y="1590958"/>
                </a:moveTo>
                <a:cubicBezTo>
                  <a:pt x="319817" y="1587701"/>
                  <a:pt x="320639" y="1603987"/>
                  <a:pt x="323926" y="1610502"/>
                </a:cubicBezTo>
                <a:cubicBezTo>
                  <a:pt x="315159" y="1606159"/>
                  <a:pt x="306391" y="1614845"/>
                  <a:pt x="306391" y="1601816"/>
                </a:cubicBezTo>
                <a:cubicBezTo>
                  <a:pt x="309679" y="1595301"/>
                  <a:pt x="312145" y="1592044"/>
                  <a:pt x="314063" y="1590958"/>
                </a:cubicBezTo>
                <a:close/>
                <a:moveTo>
                  <a:pt x="363449" y="1589088"/>
                </a:moveTo>
                <a:cubicBezTo>
                  <a:pt x="363449" y="1589088"/>
                  <a:pt x="363449" y="1593321"/>
                  <a:pt x="363449" y="1593321"/>
                </a:cubicBezTo>
                <a:cubicBezTo>
                  <a:pt x="363449" y="1597555"/>
                  <a:pt x="363449" y="1601788"/>
                  <a:pt x="363449" y="1606021"/>
                </a:cubicBezTo>
                <a:cubicBezTo>
                  <a:pt x="363449" y="1610255"/>
                  <a:pt x="363449" y="1610255"/>
                  <a:pt x="363449" y="1610255"/>
                </a:cubicBezTo>
                <a:cubicBezTo>
                  <a:pt x="363449" y="1610255"/>
                  <a:pt x="359480" y="1610255"/>
                  <a:pt x="359480" y="1614488"/>
                </a:cubicBezTo>
                <a:cubicBezTo>
                  <a:pt x="359480" y="1614488"/>
                  <a:pt x="355511" y="1610255"/>
                  <a:pt x="355511" y="1610255"/>
                </a:cubicBezTo>
                <a:cubicBezTo>
                  <a:pt x="355511" y="1610255"/>
                  <a:pt x="355511" y="1610255"/>
                  <a:pt x="355511" y="1606021"/>
                </a:cubicBezTo>
                <a:cubicBezTo>
                  <a:pt x="359480" y="1601788"/>
                  <a:pt x="359480" y="1597555"/>
                  <a:pt x="359480" y="1593321"/>
                </a:cubicBezTo>
                <a:cubicBezTo>
                  <a:pt x="359480" y="1593321"/>
                  <a:pt x="359480" y="1589088"/>
                  <a:pt x="363449" y="1589088"/>
                </a:cubicBezTo>
                <a:close/>
                <a:moveTo>
                  <a:pt x="5251362" y="1541463"/>
                </a:moveTo>
                <a:lnTo>
                  <a:pt x="5260887" y="1549401"/>
                </a:lnTo>
                <a:lnTo>
                  <a:pt x="5251362" y="1554163"/>
                </a:lnTo>
                <a:lnTo>
                  <a:pt x="5243424" y="1546226"/>
                </a:lnTo>
                <a:close/>
                <a:moveTo>
                  <a:pt x="5106899" y="1501775"/>
                </a:moveTo>
                <a:cubicBezTo>
                  <a:pt x="5111132" y="1510771"/>
                  <a:pt x="5119599" y="1524265"/>
                  <a:pt x="5106899" y="1528763"/>
                </a:cubicBezTo>
                <a:cubicBezTo>
                  <a:pt x="5098432" y="1515269"/>
                  <a:pt x="5094199" y="1506273"/>
                  <a:pt x="5106899" y="1501775"/>
                </a:cubicBezTo>
                <a:close/>
                <a:moveTo>
                  <a:pt x="5138014" y="1471348"/>
                </a:moveTo>
                <a:cubicBezTo>
                  <a:pt x="5138014" y="1466850"/>
                  <a:pt x="5142141" y="1466850"/>
                  <a:pt x="5146269" y="1471348"/>
                </a:cubicBezTo>
                <a:cubicBezTo>
                  <a:pt x="5146269" y="1471348"/>
                  <a:pt x="5146269" y="1471348"/>
                  <a:pt x="5150396" y="1484842"/>
                </a:cubicBezTo>
                <a:cubicBezTo>
                  <a:pt x="5154524" y="1484842"/>
                  <a:pt x="5150396" y="1489340"/>
                  <a:pt x="5150396" y="1489340"/>
                </a:cubicBezTo>
                <a:cubicBezTo>
                  <a:pt x="5146269" y="1493838"/>
                  <a:pt x="5146269" y="1489340"/>
                  <a:pt x="5142141" y="1489340"/>
                </a:cubicBezTo>
                <a:cubicBezTo>
                  <a:pt x="5142141" y="1489340"/>
                  <a:pt x="5142141" y="1489340"/>
                  <a:pt x="5138014" y="1475846"/>
                </a:cubicBezTo>
                <a:cubicBezTo>
                  <a:pt x="5133886" y="1475846"/>
                  <a:pt x="5133886" y="1471348"/>
                  <a:pt x="5138014" y="1471348"/>
                </a:cubicBezTo>
                <a:close/>
                <a:moveTo>
                  <a:pt x="5318036" y="1463222"/>
                </a:moveTo>
                <a:cubicBezTo>
                  <a:pt x="5326503" y="1458913"/>
                  <a:pt x="5343436" y="1489076"/>
                  <a:pt x="5330736" y="1489076"/>
                </a:cubicBezTo>
                <a:cubicBezTo>
                  <a:pt x="5322269" y="1476149"/>
                  <a:pt x="5326503" y="1471840"/>
                  <a:pt x="5318036" y="1463222"/>
                </a:cubicBezTo>
                <a:close/>
                <a:moveTo>
                  <a:pt x="5290731" y="1411288"/>
                </a:moveTo>
                <a:cubicBezTo>
                  <a:pt x="5290731" y="1411288"/>
                  <a:pt x="5295176" y="1411288"/>
                  <a:pt x="5295176" y="1415654"/>
                </a:cubicBezTo>
                <a:cubicBezTo>
                  <a:pt x="5299621" y="1424385"/>
                  <a:pt x="5299621" y="1428751"/>
                  <a:pt x="5304066" y="1437482"/>
                </a:cubicBezTo>
                <a:cubicBezTo>
                  <a:pt x="5308511" y="1441848"/>
                  <a:pt x="5308511" y="1446213"/>
                  <a:pt x="5304066" y="1446213"/>
                </a:cubicBezTo>
                <a:cubicBezTo>
                  <a:pt x="5304066" y="1446213"/>
                  <a:pt x="5299621" y="1446213"/>
                  <a:pt x="5299621" y="1441848"/>
                </a:cubicBezTo>
                <a:cubicBezTo>
                  <a:pt x="5290731" y="1433116"/>
                  <a:pt x="5290731" y="1424385"/>
                  <a:pt x="5286286" y="1415654"/>
                </a:cubicBezTo>
                <a:cubicBezTo>
                  <a:pt x="5286286" y="1411288"/>
                  <a:pt x="5286286" y="1411288"/>
                  <a:pt x="5290731" y="1411288"/>
                </a:cubicBezTo>
                <a:close/>
                <a:moveTo>
                  <a:pt x="478384" y="1385425"/>
                </a:moveTo>
                <a:cubicBezTo>
                  <a:pt x="482829" y="1381125"/>
                  <a:pt x="487274" y="1381125"/>
                  <a:pt x="487274" y="1385425"/>
                </a:cubicBezTo>
                <a:cubicBezTo>
                  <a:pt x="487274" y="1385425"/>
                  <a:pt x="487274" y="1389724"/>
                  <a:pt x="482829" y="1394024"/>
                </a:cubicBezTo>
                <a:cubicBezTo>
                  <a:pt x="482829" y="1394024"/>
                  <a:pt x="482829" y="1394024"/>
                  <a:pt x="478384" y="1398323"/>
                </a:cubicBezTo>
                <a:cubicBezTo>
                  <a:pt x="482829" y="1419821"/>
                  <a:pt x="451714" y="1449917"/>
                  <a:pt x="442824" y="1484313"/>
                </a:cubicBezTo>
                <a:cubicBezTo>
                  <a:pt x="442824" y="1484313"/>
                  <a:pt x="442824" y="1484313"/>
                  <a:pt x="420599" y="1475714"/>
                </a:cubicBezTo>
                <a:cubicBezTo>
                  <a:pt x="433934" y="1454217"/>
                  <a:pt x="447269" y="1411222"/>
                  <a:pt x="469494" y="1398323"/>
                </a:cubicBezTo>
                <a:cubicBezTo>
                  <a:pt x="473939" y="1394024"/>
                  <a:pt x="478384" y="1385425"/>
                  <a:pt x="478384" y="1385425"/>
                </a:cubicBezTo>
                <a:close/>
                <a:moveTo>
                  <a:pt x="5123975" y="1358900"/>
                </a:moveTo>
                <a:cubicBezTo>
                  <a:pt x="5123975" y="1358900"/>
                  <a:pt x="5128352" y="1358900"/>
                  <a:pt x="5132728" y="1363230"/>
                </a:cubicBezTo>
                <a:cubicBezTo>
                  <a:pt x="5141481" y="1384877"/>
                  <a:pt x="5154610" y="1402196"/>
                  <a:pt x="5176492" y="1419514"/>
                </a:cubicBezTo>
                <a:cubicBezTo>
                  <a:pt x="5189621" y="1419514"/>
                  <a:pt x="5193997" y="1428173"/>
                  <a:pt x="5202750" y="1432502"/>
                </a:cubicBezTo>
                <a:cubicBezTo>
                  <a:pt x="5202750" y="1436832"/>
                  <a:pt x="5207126" y="1436832"/>
                  <a:pt x="5207126" y="1441161"/>
                </a:cubicBezTo>
                <a:cubicBezTo>
                  <a:pt x="5207126" y="1441161"/>
                  <a:pt x="5207126" y="1441161"/>
                  <a:pt x="5211502" y="1436832"/>
                </a:cubicBezTo>
                <a:cubicBezTo>
                  <a:pt x="5207126" y="1419514"/>
                  <a:pt x="5207126" y="1410855"/>
                  <a:pt x="5220255" y="1402196"/>
                </a:cubicBezTo>
                <a:cubicBezTo>
                  <a:pt x="5211502" y="1384877"/>
                  <a:pt x="5202750" y="1367559"/>
                  <a:pt x="5220255" y="1358900"/>
                </a:cubicBezTo>
                <a:cubicBezTo>
                  <a:pt x="5246513" y="1376218"/>
                  <a:pt x="5255266" y="1397866"/>
                  <a:pt x="5259642" y="1419514"/>
                </a:cubicBezTo>
                <a:cubicBezTo>
                  <a:pt x="5264019" y="1441161"/>
                  <a:pt x="5268395" y="1458480"/>
                  <a:pt x="5281524" y="1475798"/>
                </a:cubicBezTo>
                <a:cubicBezTo>
                  <a:pt x="5277148" y="1484457"/>
                  <a:pt x="5281524" y="1497446"/>
                  <a:pt x="5268395" y="1501775"/>
                </a:cubicBezTo>
                <a:cubicBezTo>
                  <a:pt x="5255266" y="1475798"/>
                  <a:pt x="5242137" y="1449821"/>
                  <a:pt x="5224631" y="1449821"/>
                </a:cubicBezTo>
                <a:cubicBezTo>
                  <a:pt x="5220255" y="1449821"/>
                  <a:pt x="5220255" y="1449821"/>
                  <a:pt x="5220255" y="1449821"/>
                </a:cubicBezTo>
                <a:cubicBezTo>
                  <a:pt x="5220255" y="1454150"/>
                  <a:pt x="5215879" y="1454150"/>
                  <a:pt x="5215879" y="1458480"/>
                </a:cubicBezTo>
                <a:cubicBezTo>
                  <a:pt x="5215879" y="1458480"/>
                  <a:pt x="5215879" y="1458480"/>
                  <a:pt x="5211502" y="1458480"/>
                </a:cubicBezTo>
                <a:cubicBezTo>
                  <a:pt x="5202750" y="1454150"/>
                  <a:pt x="5198373" y="1449821"/>
                  <a:pt x="5193997" y="1445491"/>
                </a:cubicBezTo>
                <a:cubicBezTo>
                  <a:pt x="5189621" y="1441161"/>
                  <a:pt x="5185244" y="1436832"/>
                  <a:pt x="5185244" y="1436832"/>
                </a:cubicBezTo>
                <a:cubicBezTo>
                  <a:pt x="5185244" y="1441161"/>
                  <a:pt x="5189621" y="1449821"/>
                  <a:pt x="5189621" y="1449821"/>
                </a:cubicBezTo>
                <a:cubicBezTo>
                  <a:pt x="5189621" y="1454150"/>
                  <a:pt x="5189621" y="1458480"/>
                  <a:pt x="5185244" y="1462809"/>
                </a:cubicBezTo>
                <a:cubicBezTo>
                  <a:pt x="5185244" y="1462809"/>
                  <a:pt x="5180868" y="1458480"/>
                  <a:pt x="5180868" y="1458480"/>
                </a:cubicBezTo>
                <a:cubicBezTo>
                  <a:pt x="5176492" y="1458480"/>
                  <a:pt x="5176492" y="1454150"/>
                  <a:pt x="5176492" y="1454150"/>
                </a:cubicBezTo>
                <a:cubicBezTo>
                  <a:pt x="5176492" y="1449821"/>
                  <a:pt x="5172115" y="1441161"/>
                  <a:pt x="5172115" y="1432502"/>
                </a:cubicBezTo>
                <a:cubicBezTo>
                  <a:pt x="5154610" y="1419514"/>
                  <a:pt x="5141481" y="1402196"/>
                  <a:pt x="5132728" y="1389207"/>
                </a:cubicBezTo>
                <a:cubicBezTo>
                  <a:pt x="5128352" y="1380548"/>
                  <a:pt x="5123975" y="1376218"/>
                  <a:pt x="5119599" y="1367559"/>
                </a:cubicBezTo>
                <a:cubicBezTo>
                  <a:pt x="5119599" y="1363230"/>
                  <a:pt x="5119599" y="1358900"/>
                  <a:pt x="5123975" y="1358900"/>
                </a:cubicBezTo>
                <a:close/>
                <a:moveTo>
                  <a:pt x="455524" y="1284288"/>
                </a:moveTo>
                <a:cubicBezTo>
                  <a:pt x="455524" y="1288654"/>
                  <a:pt x="455524" y="1293019"/>
                  <a:pt x="451195" y="1297385"/>
                </a:cubicBezTo>
                <a:cubicBezTo>
                  <a:pt x="446865" y="1306116"/>
                  <a:pt x="442536" y="1314848"/>
                  <a:pt x="438206" y="1323579"/>
                </a:cubicBezTo>
                <a:cubicBezTo>
                  <a:pt x="433877" y="1327944"/>
                  <a:pt x="433877" y="1336676"/>
                  <a:pt x="429547" y="1341041"/>
                </a:cubicBezTo>
                <a:cubicBezTo>
                  <a:pt x="425217" y="1345407"/>
                  <a:pt x="425217" y="1345407"/>
                  <a:pt x="425217" y="1349773"/>
                </a:cubicBezTo>
                <a:cubicBezTo>
                  <a:pt x="420888" y="1354138"/>
                  <a:pt x="416558" y="1354138"/>
                  <a:pt x="412229" y="1354138"/>
                </a:cubicBezTo>
                <a:cubicBezTo>
                  <a:pt x="407899" y="1349773"/>
                  <a:pt x="412229" y="1345407"/>
                  <a:pt x="412229" y="1341041"/>
                </a:cubicBezTo>
                <a:cubicBezTo>
                  <a:pt x="416558" y="1332310"/>
                  <a:pt x="420888" y="1327944"/>
                  <a:pt x="425217" y="1319213"/>
                </a:cubicBezTo>
                <a:cubicBezTo>
                  <a:pt x="429547" y="1306116"/>
                  <a:pt x="433877" y="1297385"/>
                  <a:pt x="442536" y="1288654"/>
                </a:cubicBezTo>
                <a:cubicBezTo>
                  <a:pt x="446865" y="1284288"/>
                  <a:pt x="451195" y="1284288"/>
                  <a:pt x="455524" y="1284288"/>
                </a:cubicBezTo>
                <a:close/>
                <a:moveTo>
                  <a:pt x="4935449" y="1236663"/>
                </a:moveTo>
                <a:cubicBezTo>
                  <a:pt x="4939947" y="1236663"/>
                  <a:pt x="4944445" y="1245394"/>
                  <a:pt x="4953441" y="1241029"/>
                </a:cubicBezTo>
                <a:cubicBezTo>
                  <a:pt x="4957939" y="1249760"/>
                  <a:pt x="4957939" y="1254126"/>
                  <a:pt x="4962437" y="1262857"/>
                </a:cubicBezTo>
                <a:cubicBezTo>
                  <a:pt x="4944445" y="1271588"/>
                  <a:pt x="4948943" y="1254126"/>
                  <a:pt x="4935449" y="1236663"/>
                </a:cubicBezTo>
                <a:close/>
                <a:moveTo>
                  <a:pt x="5041811" y="1233488"/>
                </a:moveTo>
                <a:cubicBezTo>
                  <a:pt x="5067211" y="1237616"/>
                  <a:pt x="5046044" y="1254126"/>
                  <a:pt x="5041811" y="1233488"/>
                </a:cubicBezTo>
                <a:close/>
                <a:moveTo>
                  <a:pt x="5163454" y="1201738"/>
                </a:moveTo>
                <a:cubicBezTo>
                  <a:pt x="5163454" y="1201738"/>
                  <a:pt x="5167919" y="1201738"/>
                  <a:pt x="5172384" y="1206140"/>
                </a:cubicBezTo>
                <a:cubicBezTo>
                  <a:pt x="5172384" y="1223747"/>
                  <a:pt x="5185778" y="1232550"/>
                  <a:pt x="5194708" y="1245755"/>
                </a:cubicBezTo>
                <a:cubicBezTo>
                  <a:pt x="5208102" y="1258961"/>
                  <a:pt x="5221497" y="1272166"/>
                  <a:pt x="5225962" y="1294174"/>
                </a:cubicBezTo>
                <a:cubicBezTo>
                  <a:pt x="5225962" y="1298576"/>
                  <a:pt x="5225962" y="1298576"/>
                  <a:pt x="5221497" y="1298576"/>
                </a:cubicBezTo>
                <a:cubicBezTo>
                  <a:pt x="5221497" y="1298576"/>
                  <a:pt x="5217032" y="1298576"/>
                  <a:pt x="5217032" y="1294174"/>
                </a:cubicBezTo>
                <a:cubicBezTo>
                  <a:pt x="5212567" y="1294174"/>
                  <a:pt x="5212567" y="1294174"/>
                  <a:pt x="5212567" y="1294174"/>
                </a:cubicBezTo>
                <a:cubicBezTo>
                  <a:pt x="5208102" y="1276567"/>
                  <a:pt x="5199173" y="1267764"/>
                  <a:pt x="5190243" y="1254559"/>
                </a:cubicBezTo>
                <a:cubicBezTo>
                  <a:pt x="5176848" y="1241354"/>
                  <a:pt x="5163454" y="1228148"/>
                  <a:pt x="5158989" y="1206140"/>
                </a:cubicBezTo>
                <a:cubicBezTo>
                  <a:pt x="5154524" y="1201738"/>
                  <a:pt x="5158989" y="1201738"/>
                  <a:pt x="5163454" y="1201738"/>
                </a:cubicBezTo>
                <a:close/>
                <a:moveTo>
                  <a:pt x="5010061" y="1185333"/>
                </a:moveTo>
                <a:cubicBezTo>
                  <a:pt x="5010061" y="1181100"/>
                  <a:pt x="5014824" y="1181100"/>
                  <a:pt x="5014824" y="1185333"/>
                </a:cubicBezTo>
                <a:cubicBezTo>
                  <a:pt x="5019586" y="1189567"/>
                  <a:pt x="5024349" y="1198033"/>
                  <a:pt x="5024349" y="1202267"/>
                </a:cubicBezTo>
                <a:cubicBezTo>
                  <a:pt x="5024349" y="1206500"/>
                  <a:pt x="5024349" y="1206500"/>
                  <a:pt x="5024349" y="1206500"/>
                </a:cubicBezTo>
                <a:cubicBezTo>
                  <a:pt x="5019586" y="1206500"/>
                  <a:pt x="5019586" y="1206500"/>
                  <a:pt x="5019586" y="1206500"/>
                </a:cubicBezTo>
                <a:cubicBezTo>
                  <a:pt x="5019586" y="1202267"/>
                  <a:pt x="5019586" y="1202267"/>
                  <a:pt x="5019586" y="1202267"/>
                </a:cubicBezTo>
                <a:cubicBezTo>
                  <a:pt x="5014824" y="1198033"/>
                  <a:pt x="5014824" y="1189567"/>
                  <a:pt x="5010061" y="1189567"/>
                </a:cubicBezTo>
                <a:cubicBezTo>
                  <a:pt x="5010061" y="1185333"/>
                  <a:pt x="5010061" y="1185333"/>
                  <a:pt x="5010061" y="1185333"/>
                </a:cubicBezTo>
                <a:close/>
                <a:moveTo>
                  <a:pt x="5054194" y="1146175"/>
                </a:moveTo>
                <a:cubicBezTo>
                  <a:pt x="5058639" y="1146175"/>
                  <a:pt x="5063084" y="1146175"/>
                  <a:pt x="5067529" y="1150408"/>
                </a:cubicBezTo>
                <a:cubicBezTo>
                  <a:pt x="5071974" y="1150408"/>
                  <a:pt x="5071974" y="1154642"/>
                  <a:pt x="5071974" y="1154642"/>
                </a:cubicBezTo>
                <a:cubicBezTo>
                  <a:pt x="5071974" y="1158875"/>
                  <a:pt x="5067529" y="1158875"/>
                  <a:pt x="5063084" y="1158875"/>
                </a:cubicBezTo>
                <a:cubicBezTo>
                  <a:pt x="5063084" y="1154642"/>
                  <a:pt x="5058639" y="1154642"/>
                  <a:pt x="5058639" y="1154642"/>
                </a:cubicBezTo>
                <a:cubicBezTo>
                  <a:pt x="5054194" y="1154642"/>
                  <a:pt x="5054194" y="1154642"/>
                  <a:pt x="5049749" y="1154642"/>
                </a:cubicBezTo>
                <a:cubicBezTo>
                  <a:pt x="5049749" y="1150408"/>
                  <a:pt x="5049749" y="1150408"/>
                  <a:pt x="5049749" y="1150408"/>
                </a:cubicBezTo>
                <a:cubicBezTo>
                  <a:pt x="5049749" y="1146175"/>
                  <a:pt x="5049749" y="1146175"/>
                  <a:pt x="5054194" y="1146175"/>
                </a:cubicBezTo>
                <a:close/>
                <a:moveTo>
                  <a:pt x="5119599" y="1141413"/>
                </a:moveTo>
                <a:cubicBezTo>
                  <a:pt x="5124362" y="1141413"/>
                  <a:pt x="5129124" y="1150303"/>
                  <a:pt x="5133887" y="1154748"/>
                </a:cubicBezTo>
                <a:lnTo>
                  <a:pt x="5124362" y="1163638"/>
                </a:lnTo>
                <a:cubicBezTo>
                  <a:pt x="5119599" y="1159193"/>
                  <a:pt x="5124362" y="1150303"/>
                  <a:pt x="5119599" y="1141413"/>
                </a:cubicBezTo>
                <a:close/>
                <a:moveTo>
                  <a:pt x="643802" y="1133475"/>
                </a:moveTo>
                <a:cubicBezTo>
                  <a:pt x="648088" y="1133475"/>
                  <a:pt x="652374" y="1137814"/>
                  <a:pt x="648088" y="1142154"/>
                </a:cubicBezTo>
                <a:cubicBezTo>
                  <a:pt x="648088" y="1150832"/>
                  <a:pt x="639515" y="1159510"/>
                  <a:pt x="635229" y="1168189"/>
                </a:cubicBezTo>
                <a:cubicBezTo>
                  <a:pt x="626656" y="1176867"/>
                  <a:pt x="622370" y="1181206"/>
                  <a:pt x="622370" y="1189885"/>
                </a:cubicBezTo>
                <a:cubicBezTo>
                  <a:pt x="622370" y="1189885"/>
                  <a:pt x="622370" y="1189885"/>
                  <a:pt x="622370" y="1194224"/>
                </a:cubicBezTo>
                <a:cubicBezTo>
                  <a:pt x="618084" y="1194224"/>
                  <a:pt x="618084" y="1198563"/>
                  <a:pt x="613798" y="1198563"/>
                </a:cubicBezTo>
                <a:cubicBezTo>
                  <a:pt x="609511" y="1198563"/>
                  <a:pt x="609511" y="1194224"/>
                  <a:pt x="609511" y="1189885"/>
                </a:cubicBezTo>
                <a:cubicBezTo>
                  <a:pt x="613798" y="1181206"/>
                  <a:pt x="618084" y="1168189"/>
                  <a:pt x="626656" y="1159510"/>
                </a:cubicBezTo>
                <a:cubicBezTo>
                  <a:pt x="630943" y="1155171"/>
                  <a:pt x="635229" y="1150832"/>
                  <a:pt x="635229" y="1142154"/>
                </a:cubicBezTo>
                <a:cubicBezTo>
                  <a:pt x="639515" y="1137814"/>
                  <a:pt x="643802" y="1133475"/>
                  <a:pt x="643802" y="1133475"/>
                </a:cubicBezTo>
                <a:close/>
                <a:moveTo>
                  <a:pt x="4942416" y="1096481"/>
                </a:moveTo>
                <a:cubicBezTo>
                  <a:pt x="4943519" y="1095943"/>
                  <a:pt x="4944621" y="1095943"/>
                  <a:pt x="4944621" y="1098097"/>
                </a:cubicBezTo>
                <a:cubicBezTo>
                  <a:pt x="4962260" y="1102406"/>
                  <a:pt x="4966670" y="1115333"/>
                  <a:pt x="4971079" y="1128260"/>
                </a:cubicBezTo>
                <a:cubicBezTo>
                  <a:pt x="4971079" y="1132568"/>
                  <a:pt x="4975489" y="1136877"/>
                  <a:pt x="4975489" y="1141186"/>
                </a:cubicBezTo>
                <a:cubicBezTo>
                  <a:pt x="4979899" y="1145495"/>
                  <a:pt x="4979899" y="1149804"/>
                  <a:pt x="4975489" y="1149804"/>
                </a:cubicBezTo>
                <a:cubicBezTo>
                  <a:pt x="4975489" y="1154113"/>
                  <a:pt x="4971079" y="1154113"/>
                  <a:pt x="4966670" y="1149804"/>
                </a:cubicBezTo>
                <a:cubicBezTo>
                  <a:pt x="4962260" y="1141186"/>
                  <a:pt x="4962260" y="1136877"/>
                  <a:pt x="4957850" y="1128260"/>
                </a:cubicBezTo>
                <a:cubicBezTo>
                  <a:pt x="4953440" y="1119642"/>
                  <a:pt x="4953440" y="1111024"/>
                  <a:pt x="4944621" y="1106715"/>
                </a:cubicBezTo>
                <a:cubicBezTo>
                  <a:pt x="4940211" y="1106715"/>
                  <a:pt x="4940211" y="1102406"/>
                  <a:pt x="4940211" y="1098097"/>
                </a:cubicBezTo>
                <a:cubicBezTo>
                  <a:pt x="4940211" y="1098097"/>
                  <a:pt x="4941314" y="1097020"/>
                  <a:pt x="4942416" y="1096481"/>
                </a:cubicBezTo>
                <a:close/>
                <a:moveTo>
                  <a:pt x="5018634" y="1085850"/>
                </a:moveTo>
                <a:cubicBezTo>
                  <a:pt x="5027524" y="1090083"/>
                  <a:pt x="5023079" y="1094317"/>
                  <a:pt x="5027524" y="1102783"/>
                </a:cubicBezTo>
                <a:cubicBezTo>
                  <a:pt x="5023079" y="1111250"/>
                  <a:pt x="5005299" y="1085850"/>
                  <a:pt x="5018634" y="1085850"/>
                </a:cubicBezTo>
                <a:close/>
                <a:moveTo>
                  <a:pt x="697141" y="1071563"/>
                </a:moveTo>
                <a:cubicBezTo>
                  <a:pt x="701586" y="1071563"/>
                  <a:pt x="701586" y="1071563"/>
                  <a:pt x="701586" y="1071563"/>
                </a:cubicBezTo>
                <a:cubicBezTo>
                  <a:pt x="701586" y="1075929"/>
                  <a:pt x="701586" y="1075929"/>
                  <a:pt x="701586" y="1080294"/>
                </a:cubicBezTo>
                <a:cubicBezTo>
                  <a:pt x="692696" y="1080294"/>
                  <a:pt x="688251" y="1089026"/>
                  <a:pt x="683806" y="1102123"/>
                </a:cubicBezTo>
                <a:cubicBezTo>
                  <a:pt x="683806" y="1102123"/>
                  <a:pt x="679361" y="1106488"/>
                  <a:pt x="679361" y="1106488"/>
                </a:cubicBezTo>
                <a:cubicBezTo>
                  <a:pt x="679361" y="1106488"/>
                  <a:pt x="679361" y="1102123"/>
                  <a:pt x="679361" y="1102123"/>
                </a:cubicBezTo>
                <a:cubicBezTo>
                  <a:pt x="683806" y="1089026"/>
                  <a:pt x="688251" y="1075929"/>
                  <a:pt x="697141" y="1071563"/>
                </a:cubicBezTo>
                <a:close/>
                <a:moveTo>
                  <a:pt x="4975136" y="1046163"/>
                </a:moveTo>
                <a:cubicBezTo>
                  <a:pt x="5005299" y="1054983"/>
                  <a:pt x="4996681" y="1085851"/>
                  <a:pt x="4975136" y="1046163"/>
                </a:cubicBezTo>
                <a:close/>
                <a:moveTo>
                  <a:pt x="5106525" y="1010841"/>
                </a:moveTo>
                <a:cubicBezTo>
                  <a:pt x="5106525" y="1006475"/>
                  <a:pt x="5110914" y="1006475"/>
                  <a:pt x="5115303" y="1010841"/>
                </a:cubicBezTo>
                <a:cubicBezTo>
                  <a:pt x="5128470" y="1028303"/>
                  <a:pt x="5141637" y="1045766"/>
                  <a:pt x="5150415" y="1058863"/>
                </a:cubicBezTo>
                <a:cubicBezTo>
                  <a:pt x="5159193" y="1071960"/>
                  <a:pt x="5167971" y="1085056"/>
                  <a:pt x="5176749" y="1098153"/>
                </a:cubicBezTo>
                <a:cubicBezTo>
                  <a:pt x="5176749" y="1102519"/>
                  <a:pt x="5176749" y="1106885"/>
                  <a:pt x="5176749" y="1111250"/>
                </a:cubicBezTo>
                <a:cubicBezTo>
                  <a:pt x="5172360" y="1111250"/>
                  <a:pt x="5167971" y="1111250"/>
                  <a:pt x="5163582" y="1106885"/>
                </a:cubicBezTo>
                <a:cubicBezTo>
                  <a:pt x="5154804" y="1093788"/>
                  <a:pt x="5146026" y="1080691"/>
                  <a:pt x="5137248" y="1067594"/>
                </a:cubicBezTo>
                <a:cubicBezTo>
                  <a:pt x="5128470" y="1050131"/>
                  <a:pt x="5115303" y="1032669"/>
                  <a:pt x="5106525" y="1019572"/>
                </a:cubicBezTo>
                <a:cubicBezTo>
                  <a:pt x="5102136" y="1015206"/>
                  <a:pt x="5102136" y="1010841"/>
                  <a:pt x="5106525" y="1010841"/>
                </a:cubicBezTo>
                <a:close/>
                <a:moveTo>
                  <a:pt x="5014427" y="1006475"/>
                </a:moveTo>
                <a:cubicBezTo>
                  <a:pt x="5014427" y="1006475"/>
                  <a:pt x="5018792" y="1010814"/>
                  <a:pt x="5018792" y="1015154"/>
                </a:cubicBezTo>
                <a:cubicBezTo>
                  <a:pt x="5031889" y="1019493"/>
                  <a:pt x="5040621" y="1032510"/>
                  <a:pt x="5044986" y="1041189"/>
                </a:cubicBezTo>
                <a:cubicBezTo>
                  <a:pt x="5049352" y="1049867"/>
                  <a:pt x="5053718" y="1054206"/>
                  <a:pt x="5058083" y="1058546"/>
                </a:cubicBezTo>
                <a:cubicBezTo>
                  <a:pt x="5062449" y="1062885"/>
                  <a:pt x="5062449" y="1067224"/>
                  <a:pt x="5062449" y="1067224"/>
                </a:cubicBezTo>
                <a:cubicBezTo>
                  <a:pt x="5058083" y="1071563"/>
                  <a:pt x="5058083" y="1071563"/>
                  <a:pt x="5053718" y="1067224"/>
                </a:cubicBezTo>
                <a:cubicBezTo>
                  <a:pt x="5044986" y="1058546"/>
                  <a:pt x="5040621" y="1054206"/>
                  <a:pt x="5036255" y="1045528"/>
                </a:cubicBezTo>
                <a:cubicBezTo>
                  <a:pt x="5027524" y="1032510"/>
                  <a:pt x="5023158" y="1023832"/>
                  <a:pt x="5014427" y="1023832"/>
                </a:cubicBezTo>
                <a:cubicBezTo>
                  <a:pt x="5014427" y="1023832"/>
                  <a:pt x="5014427" y="1023832"/>
                  <a:pt x="5010061" y="1019493"/>
                </a:cubicBezTo>
                <a:lnTo>
                  <a:pt x="5010061" y="1015154"/>
                </a:lnTo>
                <a:cubicBezTo>
                  <a:pt x="5010061" y="1010814"/>
                  <a:pt x="5010061" y="1006475"/>
                  <a:pt x="5014427" y="1006475"/>
                </a:cubicBezTo>
                <a:close/>
                <a:moveTo>
                  <a:pt x="767128" y="985838"/>
                </a:moveTo>
                <a:cubicBezTo>
                  <a:pt x="771664" y="985838"/>
                  <a:pt x="771664" y="985838"/>
                  <a:pt x="776199" y="985838"/>
                </a:cubicBezTo>
                <a:cubicBezTo>
                  <a:pt x="776199" y="985838"/>
                  <a:pt x="776199" y="990147"/>
                  <a:pt x="776199" y="994456"/>
                </a:cubicBezTo>
                <a:cubicBezTo>
                  <a:pt x="771664" y="998765"/>
                  <a:pt x="767128" y="998765"/>
                  <a:pt x="762592" y="1003074"/>
                </a:cubicBezTo>
                <a:cubicBezTo>
                  <a:pt x="762592" y="1003074"/>
                  <a:pt x="758056" y="1007383"/>
                  <a:pt x="753521" y="1011692"/>
                </a:cubicBezTo>
                <a:cubicBezTo>
                  <a:pt x="753521" y="1016001"/>
                  <a:pt x="748985" y="1016001"/>
                  <a:pt x="748985" y="1011692"/>
                </a:cubicBezTo>
                <a:cubicBezTo>
                  <a:pt x="744449" y="1011692"/>
                  <a:pt x="744449" y="1007383"/>
                  <a:pt x="748985" y="1007383"/>
                </a:cubicBezTo>
                <a:cubicBezTo>
                  <a:pt x="753521" y="1003074"/>
                  <a:pt x="758056" y="998765"/>
                  <a:pt x="758056" y="994456"/>
                </a:cubicBezTo>
                <a:cubicBezTo>
                  <a:pt x="762592" y="994456"/>
                  <a:pt x="767128" y="990147"/>
                  <a:pt x="767128" y="985838"/>
                </a:cubicBezTo>
                <a:close/>
                <a:moveTo>
                  <a:pt x="4844167" y="976313"/>
                </a:moveTo>
                <a:cubicBezTo>
                  <a:pt x="4861630" y="989542"/>
                  <a:pt x="4861630" y="1002772"/>
                  <a:pt x="4870361" y="1016001"/>
                </a:cubicBezTo>
                <a:cubicBezTo>
                  <a:pt x="4857264" y="1016001"/>
                  <a:pt x="4835436" y="985133"/>
                  <a:pt x="4844167" y="976313"/>
                </a:cubicBezTo>
                <a:close/>
                <a:moveTo>
                  <a:pt x="4721136" y="968375"/>
                </a:moveTo>
                <a:lnTo>
                  <a:pt x="4722724" y="968375"/>
                </a:lnTo>
                <a:lnTo>
                  <a:pt x="4722724" y="969963"/>
                </a:lnTo>
                <a:lnTo>
                  <a:pt x="4721136" y="969963"/>
                </a:lnTo>
                <a:close/>
                <a:moveTo>
                  <a:pt x="4852899" y="920750"/>
                </a:moveTo>
                <a:cubicBezTo>
                  <a:pt x="4861366" y="929217"/>
                  <a:pt x="4861366" y="933450"/>
                  <a:pt x="4865599" y="937683"/>
                </a:cubicBezTo>
                <a:cubicBezTo>
                  <a:pt x="4861366" y="946150"/>
                  <a:pt x="4840199" y="924983"/>
                  <a:pt x="4852899" y="920750"/>
                </a:cubicBezTo>
                <a:close/>
                <a:moveTo>
                  <a:pt x="4874706" y="911225"/>
                </a:moveTo>
                <a:cubicBezTo>
                  <a:pt x="4883395" y="924270"/>
                  <a:pt x="4896429" y="941664"/>
                  <a:pt x="4909464" y="954709"/>
                </a:cubicBezTo>
                <a:cubicBezTo>
                  <a:pt x="4922498" y="967754"/>
                  <a:pt x="4935532" y="980799"/>
                  <a:pt x="4939877" y="989496"/>
                </a:cubicBezTo>
                <a:cubicBezTo>
                  <a:pt x="4939877" y="993845"/>
                  <a:pt x="4939877" y="993845"/>
                  <a:pt x="4944222" y="993845"/>
                </a:cubicBezTo>
                <a:cubicBezTo>
                  <a:pt x="4944222" y="998193"/>
                  <a:pt x="4948566" y="998193"/>
                  <a:pt x="4952911" y="1002541"/>
                </a:cubicBezTo>
                <a:cubicBezTo>
                  <a:pt x="4952911" y="1002541"/>
                  <a:pt x="4952911" y="1006890"/>
                  <a:pt x="4952911" y="1006890"/>
                </a:cubicBezTo>
                <a:cubicBezTo>
                  <a:pt x="4948566" y="1011238"/>
                  <a:pt x="4948566" y="1011238"/>
                  <a:pt x="4944222" y="1006890"/>
                </a:cubicBezTo>
                <a:cubicBezTo>
                  <a:pt x="4944222" y="1002541"/>
                  <a:pt x="4939877" y="1002541"/>
                  <a:pt x="4939877" y="998193"/>
                </a:cubicBezTo>
                <a:cubicBezTo>
                  <a:pt x="4935532" y="998193"/>
                  <a:pt x="4935532" y="998193"/>
                  <a:pt x="4931187" y="993845"/>
                </a:cubicBezTo>
                <a:cubicBezTo>
                  <a:pt x="4931187" y="993845"/>
                  <a:pt x="4931187" y="993845"/>
                  <a:pt x="4926843" y="989496"/>
                </a:cubicBezTo>
                <a:cubicBezTo>
                  <a:pt x="4926843" y="989496"/>
                  <a:pt x="4926843" y="989496"/>
                  <a:pt x="4926843" y="993845"/>
                </a:cubicBezTo>
                <a:cubicBezTo>
                  <a:pt x="4909464" y="980799"/>
                  <a:pt x="4892085" y="972103"/>
                  <a:pt x="4879050" y="972103"/>
                </a:cubicBezTo>
                <a:cubicBezTo>
                  <a:pt x="4874706" y="950361"/>
                  <a:pt x="4870361" y="928619"/>
                  <a:pt x="4874706" y="911225"/>
                </a:cubicBezTo>
                <a:close/>
                <a:moveTo>
                  <a:pt x="4773733" y="906438"/>
                </a:moveTo>
                <a:cubicBezTo>
                  <a:pt x="4782822" y="910531"/>
                  <a:pt x="4792517" y="926902"/>
                  <a:pt x="4782822" y="933450"/>
                </a:cubicBezTo>
                <a:cubicBezTo>
                  <a:pt x="4774204" y="924719"/>
                  <a:pt x="4765586" y="915988"/>
                  <a:pt x="4765586" y="907256"/>
                </a:cubicBezTo>
                <a:cubicBezTo>
                  <a:pt x="4767741" y="905074"/>
                  <a:pt x="4770703" y="905074"/>
                  <a:pt x="4773733" y="906438"/>
                </a:cubicBezTo>
                <a:close/>
                <a:moveTo>
                  <a:pt x="4611599" y="873125"/>
                </a:moveTo>
                <a:cubicBezTo>
                  <a:pt x="4615965" y="873125"/>
                  <a:pt x="4620330" y="873125"/>
                  <a:pt x="4624696" y="873125"/>
                </a:cubicBezTo>
                <a:cubicBezTo>
                  <a:pt x="4633427" y="881804"/>
                  <a:pt x="4642158" y="890482"/>
                  <a:pt x="4650890" y="894821"/>
                </a:cubicBezTo>
                <a:cubicBezTo>
                  <a:pt x="4659621" y="903500"/>
                  <a:pt x="4668352" y="912178"/>
                  <a:pt x="4681449" y="925196"/>
                </a:cubicBezTo>
                <a:cubicBezTo>
                  <a:pt x="4681449" y="929535"/>
                  <a:pt x="4681449" y="933874"/>
                  <a:pt x="4681449" y="933874"/>
                </a:cubicBezTo>
                <a:cubicBezTo>
                  <a:pt x="4677083" y="938213"/>
                  <a:pt x="4672718" y="933874"/>
                  <a:pt x="4668352" y="933874"/>
                </a:cubicBezTo>
                <a:cubicBezTo>
                  <a:pt x="4659621" y="925196"/>
                  <a:pt x="4650890" y="916517"/>
                  <a:pt x="4642158" y="907839"/>
                </a:cubicBezTo>
                <a:cubicBezTo>
                  <a:pt x="4633427" y="899160"/>
                  <a:pt x="4624696" y="890482"/>
                  <a:pt x="4615965" y="886143"/>
                </a:cubicBezTo>
                <a:cubicBezTo>
                  <a:pt x="4611599" y="881804"/>
                  <a:pt x="4611599" y="877464"/>
                  <a:pt x="4611599" y="873125"/>
                </a:cubicBezTo>
                <a:close/>
                <a:moveTo>
                  <a:pt x="4792636" y="862826"/>
                </a:moveTo>
                <a:cubicBezTo>
                  <a:pt x="4798776" y="865486"/>
                  <a:pt x="4803687" y="878583"/>
                  <a:pt x="4803687" y="881857"/>
                </a:cubicBezTo>
                <a:cubicBezTo>
                  <a:pt x="4790590" y="890588"/>
                  <a:pt x="4794956" y="868760"/>
                  <a:pt x="4786224" y="864394"/>
                </a:cubicBezTo>
                <a:cubicBezTo>
                  <a:pt x="4788407" y="862212"/>
                  <a:pt x="4790590" y="861939"/>
                  <a:pt x="4792636" y="862826"/>
                </a:cubicBezTo>
                <a:close/>
                <a:moveTo>
                  <a:pt x="1052350" y="805607"/>
                </a:moveTo>
                <a:cubicBezTo>
                  <a:pt x="1053360" y="808063"/>
                  <a:pt x="1045281" y="820341"/>
                  <a:pt x="1051744" y="820341"/>
                </a:cubicBezTo>
                <a:cubicBezTo>
                  <a:pt x="1030199" y="833438"/>
                  <a:pt x="1047435" y="811610"/>
                  <a:pt x="1047435" y="807244"/>
                </a:cubicBezTo>
                <a:cubicBezTo>
                  <a:pt x="1050667" y="805062"/>
                  <a:pt x="1052014" y="804789"/>
                  <a:pt x="1052350" y="805607"/>
                </a:cubicBezTo>
                <a:close/>
                <a:moveTo>
                  <a:pt x="4708436" y="776288"/>
                </a:moveTo>
                <a:cubicBezTo>
                  <a:pt x="4712802" y="780654"/>
                  <a:pt x="4717167" y="780654"/>
                  <a:pt x="4721533" y="780654"/>
                </a:cubicBezTo>
                <a:cubicBezTo>
                  <a:pt x="4743361" y="793751"/>
                  <a:pt x="4743361" y="811213"/>
                  <a:pt x="4738995" y="824310"/>
                </a:cubicBezTo>
                <a:cubicBezTo>
                  <a:pt x="4725898" y="819945"/>
                  <a:pt x="4717167" y="811213"/>
                  <a:pt x="4704070" y="802482"/>
                </a:cubicBezTo>
                <a:cubicBezTo>
                  <a:pt x="4704070" y="802482"/>
                  <a:pt x="4704070" y="802482"/>
                  <a:pt x="4708436" y="802482"/>
                </a:cubicBezTo>
                <a:cubicBezTo>
                  <a:pt x="4704070" y="798116"/>
                  <a:pt x="4704070" y="798116"/>
                  <a:pt x="4704070" y="798116"/>
                </a:cubicBezTo>
                <a:cubicBezTo>
                  <a:pt x="4699705" y="798116"/>
                  <a:pt x="4699705" y="798116"/>
                  <a:pt x="4695339" y="798116"/>
                </a:cubicBezTo>
                <a:cubicBezTo>
                  <a:pt x="4708436" y="806848"/>
                  <a:pt x="4699705" y="811213"/>
                  <a:pt x="4712802" y="819945"/>
                </a:cubicBezTo>
                <a:cubicBezTo>
                  <a:pt x="4695339" y="819945"/>
                  <a:pt x="4699705" y="828676"/>
                  <a:pt x="4690974" y="828676"/>
                </a:cubicBezTo>
                <a:cubicBezTo>
                  <a:pt x="4677877" y="815579"/>
                  <a:pt x="4673511" y="802482"/>
                  <a:pt x="4682242" y="789385"/>
                </a:cubicBezTo>
                <a:cubicBezTo>
                  <a:pt x="4682242" y="789385"/>
                  <a:pt x="4682242" y="789385"/>
                  <a:pt x="4686608" y="793751"/>
                </a:cubicBezTo>
                <a:cubicBezTo>
                  <a:pt x="4690974" y="793751"/>
                  <a:pt x="4695339" y="793751"/>
                  <a:pt x="4704070" y="793751"/>
                </a:cubicBezTo>
                <a:cubicBezTo>
                  <a:pt x="4699705" y="789385"/>
                  <a:pt x="4704070" y="780654"/>
                  <a:pt x="4708436" y="776288"/>
                </a:cubicBezTo>
                <a:close/>
                <a:moveTo>
                  <a:pt x="4523757" y="776288"/>
                </a:moveTo>
                <a:cubicBezTo>
                  <a:pt x="4532224" y="780786"/>
                  <a:pt x="4527991" y="789782"/>
                  <a:pt x="4532224" y="794280"/>
                </a:cubicBezTo>
                <a:cubicBezTo>
                  <a:pt x="4532224" y="803276"/>
                  <a:pt x="4506824" y="780786"/>
                  <a:pt x="4523757" y="776288"/>
                </a:cubicBezTo>
                <a:close/>
                <a:moveTo>
                  <a:pt x="4537681" y="710426"/>
                </a:moveTo>
                <a:cubicBezTo>
                  <a:pt x="4545048" y="713086"/>
                  <a:pt x="4557326" y="726183"/>
                  <a:pt x="4567149" y="729457"/>
                </a:cubicBezTo>
                <a:cubicBezTo>
                  <a:pt x="4558418" y="738188"/>
                  <a:pt x="4540955" y="716360"/>
                  <a:pt x="4532224" y="711994"/>
                </a:cubicBezTo>
                <a:cubicBezTo>
                  <a:pt x="4533316" y="709812"/>
                  <a:pt x="4535226" y="709539"/>
                  <a:pt x="4537681" y="710426"/>
                </a:cubicBezTo>
                <a:close/>
                <a:moveTo>
                  <a:pt x="4414749" y="707496"/>
                </a:moveTo>
                <a:cubicBezTo>
                  <a:pt x="4419194" y="703263"/>
                  <a:pt x="4419194" y="711730"/>
                  <a:pt x="4419194" y="711730"/>
                </a:cubicBezTo>
                <a:cubicBezTo>
                  <a:pt x="4423639" y="711730"/>
                  <a:pt x="4428084" y="711730"/>
                  <a:pt x="4436974" y="720196"/>
                </a:cubicBezTo>
                <a:cubicBezTo>
                  <a:pt x="4432529" y="720196"/>
                  <a:pt x="4428084" y="720196"/>
                  <a:pt x="4432529" y="724430"/>
                </a:cubicBezTo>
                <a:cubicBezTo>
                  <a:pt x="4428084" y="728663"/>
                  <a:pt x="4419194" y="724430"/>
                  <a:pt x="4414749" y="720196"/>
                </a:cubicBezTo>
                <a:cubicBezTo>
                  <a:pt x="4419194" y="715963"/>
                  <a:pt x="4414749" y="711730"/>
                  <a:pt x="4414749" y="707496"/>
                </a:cubicBezTo>
                <a:close/>
                <a:moveTo>
                  <a:pt x="1074252" y="681038"/>
                </a:moveTo>
                <a:cubicBezTo>
                  <a:pt x="1078618" y="681038"/>
                  <a:pt x="1082984" y="681038"/>
                  <a:pt x="1082984" y="681038"/>
                </a:cubicBezTo>
                <a:cubicBezTo>
                  <a:pt x="1087349" y="685483"/>
                  <a:pt x="1082984" y="685483"/>
                  <a:pt x="1082984" y="689928"/>
                </a:cubicBezTo>
                <a:cubicBezTo>
                  <a:pt x="1069887" y="698818"/>
                  <a:pt x="1056790" y="712153"/>
                  <a:pt x="1043693" y="721043"/>
                </a:cubicBezTo>
                <a:cubicBezTo>
                  <a:pt x="1043693" y="725488"/>
                  <a:pt x="1039327" y="725488"/>
                  <a:pt x="1034961" y="725488"/>
                </a:cubicBezTo>
                <a:cubicBezTo>
                  <a:pt x="1034961" y="721043"/>
                  <a:pt x="1034961" y="716598"/>
                  <a:pt x="1039327" y="716598"/>
                </a:cubicBezTo>
                <a:cubicBezTo>
                  <a:pt x="1052424" y="703263"/>
                  <a:pt x="1061155" y="694373"/>
                  <a:pt x="1074252" y="681038"/>
                </a:cubicBezTo>
                <a:close/>
                <a:moveTo>
                  <a:pt x="4702794" y="676183"/>
                </a:moveTo>
                <a:cubicBezTo>
                  <a:pt x="4710173" y="680071"/>
                  <a:pt x="4714390" y="695623"/>
                  <a:pt x="4721137" y="698898"/>
                </a:cubicBezTo>
                <a:cubicBezTo>
                  <a:pt x="4712141" y="703263"/>
                  <a:pt x="4698647" y="681435"/>
                  <a:pt x="4694149" y="677069"/>
                </a:cubicBezTo>
                <a:cubicBezTo>
                  <a:pt x="4697523" y="674887"/>
                  <a:pt x="4700334" y="674887"/>
                  <a:pt x="4702794" y="676183"/>
                </a:cubicBezTo>
                <a:close/>
                <a:moveTo>
                  <a:pt x="1209223" y="655638"/>
                </a:moveTo>
                <a:cubicBezTo>
                  <a:pt x="1213578" y="655638"/>
                  <a:pt x="1217932" y="655638"/>
                  <a:pt x="1222286" y="655638"/>
                </a:cubicBezTo>
                <a:cubicBezTo>
                  <a:pt x="1222286" y="659991"/>
                  <a:pt x="1222286" y="664344"/>
                  <a:pt x="1217932" y="664344"/>
                </a:cubicBezTo>
                <a:cubicBezTo>
                  <a:pt x="1204869" y="677402"/>
                  <a:pt x="1187452" y="690461"/>
                  <a:pt x="1170035" y="707872"/>
                </a:cubicBezTo>
                <a:cubicBezTo>
                  <a:pt x="1139555" y="729636"/>
                  <a:pt x="1109075" y="755753"/>
                  <a:pt x="1082949" y="786223"/>
                </a:cubicBezTo>
                <a:cubicBezTo>
                  <a:pt x="1082949" y="786223"/>
                  <a:pt x="1082949" y="790576"/>
                  <a:pt x="1082949" y="790576"/>
                </a:cubicBezTo>
                <a:cubicBezTo>
                  <a:pt x="1078595" y="790576"/>
                  <a:pt x="1074241" y="790576"/>
                  <a:pt x="1074241" y="790576"/>
                </a:cubicBezTo>
                <a:cubicBezTo>
                  <a:pt x="1069886" y="790576"/>
                  <a:pt x="1069886" y="786223"/>
                  <a:pt x="1074241" y="781870"/>
                </a:cubicBezTo>
                <a:cubicBezTo>
                  <a:pt x="1096012" y="751401"/>
                  <a:pt x="1130846" y="720931"/>
                  <a:pt x="1161326" y="699167"/>
                </a:cubicBezTo>
                <a:cubicBezTo>
                  <a:pt x="1178743" y="686108"/>
                  <a:pt x="1196161" y="668697"/>
                  <a:pt x="1209223" y="655638"/>
                </a:cubicBezTo>
                <a:close/>
                <a:moveTo>
                  <a:pt x="1262609" y="590550"/>
                </a:moveTo>
                <a:cubicBezTo>
                  <a:pt x="1267054" y="590550"/>
                  <a:pt x="1267054" y="590550"/>
                  <a:pt x="1271499" y="590550"/>
                </a:cubicBezTo>
                <a:cubicBezTo>
                  <a:pt x="1271499" y="590550"/>
                  <a:pt x="1271499" y="594678"/>
                  <a:pt x="1267054" y="594678"/>
                </a:cubicBezTo>
                <a:cubicBezTo>
                  <a:pt x="1267054" y="594678"/>
                  <a:pt x="1267054" y="594678"/>
                  <a:pt x="1267054" y="598805"/>
                </a:cubicBezTo>
                <a:cubicBezTo>
                  <a:pt x="1262609" y="602933"/>
                  <a:pt x="1258164" y="602933"/>
                  <a:pt x="1258164" y="607061"/>
                </a:cubicBezTo>
                <a:cubicBezTo>
                  <a:pt x="1258164" y="607061"/>
                  <a:pt x="1258164" y="607061"/>
                  <a:pt x="1253719" y="607061"/>
                </a:cubicBezTo>
                <a:cubicBezTo>
                  <a:pt x="1253719" y="607061"/>
                  <a:pt x="1253719" y="611188"/>
                  <a:pt x="1249274" y="607061"/>
                </a:cubicBezTo>
                <a:cubicBezTo>
                  <a:pt x="1249274" y="607061"/>
                  <a:pt x="1249274" y="607061"/>
                  <a:pt x="1249274" y="602933"/>
                </a:cubicBezTo>
                <a:cubicBezTo>
                  <a:pt x="1253719" y="602933"/>
                  <a:pt x="1258164" y="598805"/>
                  <a:pt x="1262609" y="594678"/>
                </a:cubicBezTo>
                <a:cubicBezTo>
                  <a:pt x="1262609" y="594678"/>
                  <a:pt x="1262609" y="594678"/>
                  <a:pt x="1262609" y="590550"/>
                </a:cubicBezTo>
                <a:close/>
                <a:moveTo>
                  <a:pt x="4436974" y="533400"/>
                </a:moveTo>
                <a:lnTo>
                  <a:pt x="4444911" y="538163"/>
                </a:lnTo>
                <a:lnTo>
                  <a:pt x="4440148" y="546100"/>
                </a:lnTo>
                <a:lnTo>
                  <a:pt x="4432211" y="538163"/>
                </a:lnTo>
                <a:close/>
                <a:moveTo>
                  <a:pt x="4349026" y="512763"/>
                </a:moveTo>
                <a:cubicBezTo>
                  <a:pt x="4357916" y="521230"/>
                  <a:pt x="4353471" y="529696"/>
                  <a:pt x="4362361" y="538163"/>
                </a:cubicBezTo>
                <a:cubicBezTo>
                  <a:pt x="4349026" y="542396"/>
                  <a:pt x="4340136" y="550863"/>
                  <a:pt x="4317911" y="538163"/>
                </a:cubicBezTo>
                <a:cubicBezTo>
                  <a:pt x="4331246" y="521230"/>
                  <a:pt x="4340136" y="521230"/>
                  <a:pt x="4349026" y="512763"/>
                </a:cubicBezTo>
                <a:close/>
                <a:moveTo>
                  <a:pt x="4356964" y="468313"/>
                </a:moveTo>
                <a:cubicBezTo>
                  <a:pt x="4370299" y="490425"/>
                  <a:pt x="4414749" y="508114"/>
                  <a:pt x="4410304" y="525804"/>
                </a:cubicBezTo>
                <a:cubicBezTo>
                  <a:pt x="4396969" y="530226"/>
                  <a:pt x="4374744" y="512537"/>
                  <a:pt x="4356964" y="499270"/>
                </a:cubicBezTo>
                <a:cubicBezTo>
                  <a:pt x="4361409" y="490425"/>
                  <a:pt x="4348074" y="481580"/>
                  <a:pt x="4356964" y="468313"/>
                </a:cubicBezTo>
                <a:close/>
                <a:moveTo>
                  <a:pt x="4247608" y="468313"/>
                </a:moveTo>
                <a:cubicBezTo>
                  <a:pt x="4260535" y="472622"/>
                  <a:pt x="4256226" y="481240"/>
                  <a:pt x="4273462" y="485549"/>
                </a:cubicBezTo>
                <a:cubicBezTo>
                  <a:pt x="4273462" y="485549"/>
                  <a:pt x="4273462" y="485549"/>
                  <a:pt x="4264844" y="498476"/>
                </a:cubicBezTo>
                <a:cubicBezTo>
                  <a:pt x="4251917" y="498476"/>
                  <a:pt x="4243299" y="481240"/>
                  <a:pt x="4247608" y="468313"/>
                </a:cubicBezTo>
                <a:close/>
                <a:moveTo>
                  <a:pt x="4379824" y="442516"/>
                </a:moveTo>
                <a:cubicBezTo>
                  <a:pt x="4384190" y="438150"/>
                  <a:pt x="4388555" y="438150"/>
                  <a:pt x="4392921" y="442516"/>
                </a:cubicBezTo>
                <a:cubicBezTo>
                  <a:pt x="4401652" y="446881"/>
                  <a:pt x="4406018" y="451247"/>
                  <a:pt x="4406018" y="455613"/>
                </a:cubicBezTo>
                <a:cubicBezTo>
                  <a:pt x="4406018" y="455613"/>
                  <a:pt x="4406018" y="455613"/>
                  <a:pt x="4410383" y="459978"/>
                </a:cubicBezTo>
                <a:cubicBezTo>
                  <a:pt x="4414749" y="464344"/>
                  <a:pt x="4414749" y="468710"/>
                  <a:pt x="4410383" y="468710"/>
                </a:cubicBezTo>
                <a:cubicBezTo>
                  <a:pt x="4410383" y="473075"/>
                  <a:pt x="4406018" y="473075"/>
                  <a:pt x="4401652" y="468710"/>
                </a:cubicBezTo>
                <a:cubicBezTo>
                  <a:pt x="4401652" y="468710"/>
                  <a:pt x="4397286" y="468710"/>
                  <a:pt x="4397286" y="468710"/>
                </a:cubicBezTo>
                <a:cubicBezTo>
                  <a:pt x="4397286" y="464344"/>
                  <a:pt x="4397286" y="464344"/>
                  <a:pt x="4392921" y="459978"/>
                </a:cubicBezTo>
                <a:cubicBezTo>
                  <a:pt x="4392921" y="459978"/>
                  <a:pt x="4388555" y="455613"/>
                  <a:pt x="4384190" y="455613"/>
                </a:cubicBezTo>
                <a:cubicBezTo>
                  <a:pt x="4379824" y="451247"/>
                  <a:pt x="4379824" y="446881"/>
                  <a:pt x="4379824" y="442516"/>
                </a:cubicBezTo>
                <a:close/>
                <a:moveTo>
                  <a:pt x="1495337" y="438150"/>
                </a:moveTo>
                <a:cubicBezTo>
                  <a:pt x="1495337" y="438150"/>
                  <a:pt x="1495337" y="438150"/>
                  <a:pt x="1495337" y="442516"/>
                </a:cubicBezTo>
                <a:cubicBezTo>
                  <a:pt x="1495337" y="446882"/>
                  <a:pt x="1495337" y="446882"/>
                  <a:pt x="1495337" y="446882"/>
                </a:cubicBezTo>
                <a:cubicBezTo>
                  <a:pt x="1495337" y="451247"/>
                  <a:pt x="1495337" y="451247"/>
                  <a:pt x="1490575" y="455613"/>
                </a:cubicBezTo>
                <a:cubicBezTo>
                  <a:pt x="1485812" y="455613"/>
                  <a:pt x="1485812" y="455613"/>
                  <a:pt x="1481049" y="455613"/>
                </a:cubicBezTo>
                <a:cubicBezTo>
                  <a:pt x="1481049" y="446882"/>
                  <a:pt x="1485812" y="446882"/>
                  <a:pt x="1485812" y="442516"/>
                </a:cubicBezTo>
                <a:cubicBezTo>
                  <a:pt x="1485812" y="438150"/>
                  <a:pt x="1490575" y="438150"/>
                  <a:pt x="1495337" y="438150"/>
                </a:cubicBezTo>
                <a:close/>
                <a:moveTo>
                  <a:pt x="4207382" y="381968"/>
                </a:moveTo>
                <a:cubicBezTo>
                  <a:pt x="4210226" y="382304"/>
                  <a:pt x="4214724" y="384459"/>
                  <a:pt x="4221074" y="389845"/>
                </a:cubicBezTo>
                <a:cubicBezTo>
                  <a:pt x="4205199" y="396309"/>
                  <a:pt x="4198849" y="380958"/>
                  <a:pt x="4207382" y="381968"/>
                </a:cubicBezTo>
                <a:close/>
                <a:moveTo>
                  <a:pt x="1841412" y="368300"/>
                </a:moveTo>
                <a:cubicBezTo>
                  <a:pt x="1841412" y="377190"/>
                  <a:pt x="1832593" y="386080"/>
                  <a:pt x="1814954" y="390525"/>
                </a:cubicBezTo>
                <a:cubicBezTo>
                  <a:pt x="1801724" y="381635"/>
                  <a:pt x="1832593" y="377190"/>
                  <a:pt x="1841412" y="368300"/>
                </a:cubicBezTo>
                <a:close/>
                <a:moveTo>
                  <a:pt x="1634809" y="355600"/>
                </a:moveTo>
                <a:cubicBezTo>
                  <a:pt x="1639118" y="355600"/>
                  <a:pt x="1643427" y="355600"/>
                  <a:pt x="1643427" y="355600"/>
                </a:cubicBezTo>
                <a:cubicBezTo>
                  <a:pt x="1647736" y="359966"/>
                  <a:pt x="1647736" y="364331"/>
                  <a:pt x="1643427" y="364331"/>
                </a:cubicBezTo>
                <a:lnTo>
                  <a:pt x="1639118" y="368697"/>
                </a:lnTo>
                <a:cubicBezTo>
                  <a:pt x="1634809" y="373063"/>
                  <a:pt x="1626192" y="377428"/>
                  <a:pt x="1617574" y="381794"/>
                </a:cubicBezTo>
                <a:cubicBezTo>
                  <a:pt x="1608956" y="386160"/>
                  <a:pt x="1600338" y="390525"/>
                  <a:pt x="1591720" y="386160"/>
                </a:cubicBezTo>
                <a:cubicBezTo>
                  <a:pt x="1587411" y="386160"/>
                  <a:pt x="1587411" y="386160"/>
                  <a:pt x="1587411" y="381794"/>
                </a:cubicBezTo>
                <a:cubicBezTo>
                  <a:pt x="1591720" y="381794"/>
                  <a:pt x="1591720" y="377428"/>
                  <a:pt x="1596029" y="377428"/>
                </a:cubicBezTo>
                <a:cubicBezTo>
                  <a:pt x="1608956" y="377428"/>
                  <a:pt x="1621883" y="368697"/>
                  <a:pt x="1634809" y="359966"/>
                </a:cubicBezTo>
                <a:cubicBezTo>
                  <a:pt x="1634809" y="359966"/>
                  <a:pt x="1634809" y="359966"/>
                  <a:pt x="1634809" y="355600"/>
                </a:cubicBezTo>
                <a:close/>
                <a:moveTo>
                  <a:pt x="1938212" y="328291"/>
                </a:moveTo>
                <a:cubicBezTo>
                  <a:pt x="1946435" y="325665"/>
                  <a:pt x="1948965" y="341824"/>
                  <a:pt x="1928724" y="338592"/>
                </a:cubicBezTo>
                <a:cubicBezTo>
                  <a:pt x="1932098" y="332129"/>
                  <a:pt x="1935471" y="329166"/>
                  <a:pt x="1938212" y="328291"/>
                </a:cubicBezTo>
                <a:close/>
                <a:moveTo>
                  <a:pt x="3925520" y="292357"/>
                </a:moveTo>
                <a:cubicBezTo>
                  <a:pt x="3933910" y="293622"/>
                  <a:pt x="3947826" y="303742"/>
                  <a:pt x="3954374" y="303742"/>
                </a:cubicBezTo>
                <a:cubicBezTo>
                  <a:pt x="3950008" y="312738"/>
                  <a:pt x="3928180" y="294746"/>
                  <a:pt x="3919449" y="294746"/>
                </a:cubicBezTo>
                <a:cubicBezTo>
                  <a:pt x="3920540" y="292497"/>
                  <a:pt x="3922723" y="291935"/>
                  <a:pt x="3925520" y="292357"/>
                </a:cubicBezTo>
                <a:close/>
                <a:moveTo>
                  <a:pt x="3897224" y="277813"/>
                </a:moveTo>
                <a:lnTo>
                  <a:pt x="3914686" y="282576"/>
                </a:lnTo>
                <a:lnTo>
                  <a:pt x="3909924" y="290513"/>
                </a:lnTo>
                <a:lnTo>
                  <a:pt x="3892461" y="285751"/>
                </a:lnTo>
                <a:close/>
                <a:moveTo>
                  <a:pt x="4172655" y="238125"/>
                </a:moveTo>
                <a:cubicBezTo>
                  <a:pt x="4181386" y="238125"/>
                  <a:pt x="4185752" y="238125"/>
                  <a:pt x="4190118" y="238125"/>
                </a:cubicBezTo>
                <a:cubicBezTo>
                  <a:pt x="4194483" y="242491"/>
                  <a:pt x="4198849" y="246857"/>
                  <a:pt x="4198849" y="246857"/>
                </a:cubicBezTo>
                <a:cubicBezTo>
                  <a:pt x="4198849" y="251222"/>
                  <a:pt x="4194483" y="255588"/>
                  <a:pt x="4190118" y="251222"/>
                </a:cubicBezTo>
                <a:cubicBezTo>
                  <a:pt x="4185752" y="251222"/>
                  <a:pt x="4181386" y="251222"/>
                  <a:pt x="4177021" y="251222"/>
                </a:cubicBezTo>
                <a:cubicBezTo>
                  <a:pt x="4172655" y="251222"/>
                  <a:pt x="4172655" y="251222"/>
                  <a:pt x="4172655" y="246857"/>
                </a:cubicBezTo>
                <a:cubicBezTo>
                  <a:pt x="4168290" y="246857"/>
                  <a:pt x="4163924" y="246857"/>
                  <a:pt x="4163924" y="242491"/>
                </a:cubicBezTo>
                <a:cubicBezTo>
                  <a:pt x="4163924" y="238125"/>
                  <a:pt x="4168290" y="238125"/>
                  <a:pt x="4172655" y="238125"/>
                </a:cubicBezTo>
                <a:close/>
                <a:moveTo>
                  <a:pt x="3773839" y="231329"/>
                </a:moveTo>
                <a:cubicBezTo>
                  <a:pt x="3780592" y="231537"/>
                  <a:pt x="3795326" y="239871"/>
                  <a:pt x="3805149" y="243205"/>
                </a:cubicBezTo>
                <a:cubicBezTo>
                  <a:pt x="3796418" y="247650"/>
                  <a:pt x="3778955" y="247650"/>
                  <a:pt x="3770224" y="234315"/>
                </a:cubicBezTo>
                <a:cubicBezTo>
                  <a:pt x="3770224" y="232093"/>
                  <a:pt x="3771588" y="231259"/>
                  <a:pt x="3773839" y="231329"/>
                </a:cubicBezTo>
                <a:close/>
                <a:moveTo>
                  <a:pt x="2434442" y="230321"/>
                </a:moveTo>
                <a:cubicBezTo>
                  <a:pt x="2444562" y="228336"/>
                  <a:pt x="2439502" y="241830"/>
                  <a:pt x="2419261" y="238655"/>
                </a:cubicBezTo>
                <a:cubicBezTo>
                  <a:pt x="2426008" y="233363"/>
                  <a:pt x="2431068" y="230982"/>
                  <a:pt x="2434442" y="230321"/>
                </a:cubicBezTo>
                <a:close/>
                <a:moveTo>
                  <a:pt x="3814250" y="165100"/>
                </a:moveTo>
                <a:cubicBezTo>
                  <a:pt x="3814250" y="165100"/>
                  <a:pt x="3818589" y="165100"/>
                  <a:pt x="3822928" y="165100"/>
                </a:cubicBezTo>
                <a:cubicBezTo>
                  <a:pt x="3822928" y="165100"/>
                  <a:pt x="3827268" y="169466"/>
                  <a:pt x="3827268" y="169466"/>
                </a:cubicBezTo>
                <a:cubicBezTo>
                  <a:pt x="3827268" y="169466"/>
                  <a:pt x="3827268" y="169466"/>
                  <a:pt x="3831607" y="173831"/>
                </a:cubicBezTo>
                <a:cubicBezTo>
                  <a:pt x="3835946" y="173831"/>
                  <a:pt x="3840285" y="173831"/>
                  <a:pt x="3844624" y="173831"/>
                </a:cubicBezTo>
                <a:cubicBezTo>
                  <a:pt x="3853303" y="173831"/>
                  <a:pt x="3866320" y="173831"/>
                  <a:pt x="3879338" y="182563"/>
                </a:cubicBezTo>
                <a:cubicBezTo>
                  <a:pt x="3879338" y="182563"/>
                  <a:pt x="3879338" y="182563"/>
                  <a:pt x="3879338" y="178197"/>
                </a:cubicBezTo>
                <a:cubicBezTo>
                  <a:pt x="3901034" y="173831"/>
                  <a:pt x="3940086" y="200025"/>
                  <a:pt x="3931408" y="217488"/>
                </a:cubicBezTo>
                <a:cubicBezTo>
                  <a:pt x="3905373" y="208757"/>
                  <a:pt x="3874998" y="200025"/>
                  <a:pt x="3870659" y="186928"/>
                </a:cubicBezTo>
                <a:cubicBezTo>
                  <a:pt x="3866320" y="182563"/>
                  <a:pt x="3857642" y="182563"/>
                  <a:pt x="3848964" y="182563"/>
                </a:cubicBezTo>
                <a:cubicBezTo>
                  <a:pt x="3840285" y="182563"/>
                  <a:pt x="3835946" y="182563"/>
                  <a:pt x="3827268" y="182563"/>
                </a:cubicBezTo>
                <a:cubicBezTo>
                  <a:pt x="3827268" y="182563"/>
                  <a:pt x="3827268" y="182563"/>
                  <a:pt x="3822928" y="178197"/>
                </a:cubicBezTo>
                <a:cubicBezTo>
                  <a:pt x="3822928" y="178197"/>
                  <a:pt x="3822928" y="178197"/>
                  <a:pt x="3818589" y="173831"/>
                </a:cubicBezTo>
                <a:cubicBezTo>
                  <a:pt x="3814250" y="173831"/>
                  <a:pt x="3809911" y="169466"/>
                  <a:pt x="3814250" y="165100"/>
                </a:cubicBezTo>
                <a:close/>
                <a:moveTo>
                  <a:pt x="3016162" y="164571"/>
                </a:moveTo>
                <a:cubicBezTo>
                  <a:pt x="3011752" y="173038"/>
                  <a:pt x="2994113" y="168805"/>
                  <a:pt x="3002933" y="185738"/>
                </a:cubicBezTo>
                <a:cubicBezTo>
                  <a:pt x="2985294" y="185738"/>
                  <a:pt x="2976474" y="177271"/>
                  <a:pt x="2976474" y="168805"/>
                </a:cubicBezTo>
                <a:cubicBezTo>
                  <a:pt x="2989703" y="168805"/>
                  <a:pt x="2994113" y="160338"/>
                  <a:pt x="3016162" y="164571"/>
                </a:cubicBezTo>
                <a:close/>
                <a:moveTo>
                  <a:pt x="2726190" y="159918"/>
                </a:moveTo>
                <a:cubicBezTo>
                  <a:pt x="2726190" y="168604"/>
                  <a:pt x="2739341" y="164261"/>
                  <a:pt x="2765643" y="159918"/>
                </a:cubicBezTo>
                <a:cubicBezTo>
                  <a:pt x="2761259" y="164261"/>
                  <a:pt x="2756876" y="168604"/>
                  <a:pt x="2756876" y="172947"/>
                </a:cubicBezTo>
                <a:cubicBezTo>
                  <a:pt x="2796329" y="168604"/>
                  <a:pt x="2809480" y="190320"/>
                  <a:pt x="2831398" y="199006"/>
                </a:cubicBezTo>
                <a:cubicBezTo>
                  <a:pt x="2862084" y="203349"/>
                  <a:pt x="2901538" y="203349"/>
                  <a:pt x="2919072" y="220721"/>
                </a:cubicBezTo>
                <a:cubicBezTo>
                  <a:pt x="2919072" y="225064"/>
                  <a:pt x="2914688" y="225064"/>
                  <a:pt x="2914688" y="229407"/>
                </a:cubicBezTo>
                <a:cubicBezTo>
                  <a:pt x="2940991" y="220721"/>
                  <a:pt x="2967293" y="225064"/>
                  <a:pt x="2993595" y="229407"/>
                </a:cubicBezTo>
                <a:cubicBezTo>
                  <a:pt x="3019897" y="229407"/>
                  <a:pt x="3046200" y="229407"/>
                  <a:pt x="3068118" y="229407"/>
                </a:cubicBezTo>
                <a:cubicBezTo>
                  <a:pt x="3076885" y="233750"/>
                  <a:pt x="3090036" y="233750"/>
                  <a:pt x="3094420" y="238093"/>
                </a:cubicBezTo>
                <a:cubicBezTo>
                  <a:pt x="3107571" y="233750"/>
                  <a:pt x="3116338" y="233750"/>
                  <a:pt x="3125106" y="229407"/>
                </a:cubicBezTo>
                <a:cubicBezTo>
                  <a:pt x="3147024" y="233750"/>
                  <a:pt x="3160176" y="242436"/>
                  <a:pt x="3186478" y="246779"/>
                </a:cubicBezTo>
                <a:cubicBezTo>
                  <a:pt x="3199629" y="242436"/>
                  <a:pt x="3212780" y="246779"/>
                  <a:pt x="3225931" y="246779"/>
                </a:cubicBezTo>
                <a:cubicBezTo>
                  <a:pt x="3243466" y="251123"/>
                  <a:pt x="3256617" y="255466"/>
                  <a:pt x="3274152" y="242436"/>
                </a:cubicBezTo>
                <a:cubicBezTo>
                  <a:pt x="3274152" y="238093"/>
                  <a:pt x="3274152" y="238093"/>
                  <a:pt x="3274152" y="238093"/>
                </a:cubicBezTo>
                <a:cubicBezTo>
                  <a:pt x="3190861" y="220721"/>
                  <a:pt x="3103188" y="212035"/>
                  <a:pt x="3015514" y="216378"/>
                </a:cubicBezTo>
                <a:cubicBezTo>
                  <a:pt x="3006746" y="220721"/>
                  <a:pt x="2984828" y="216378"/>
                  <a:pt x="2967293" y="216378"/>
                </a:cubicBezTo>
                <a:cubicBezTo>
                  <a:pt x="2967293" y="203349"/>
                  <a:pt x="2949758" y="203349"/>
                  <a:pt x="2954142" y="185977"/>
                </a:cubicBezTo>
                <a:cubicBezTo>
                  <a:pt x="2967293" y="194663"/>
                  <a:pt x="3011130" y="181634"/>
                  <a:pt x="3011130" y="203349"/>
                </a:cubicBezTo>
                <a:cubicBezTo>
                  <a:pt x="3098804" y="199006"/>
                  <a:pt x="3186478" y="207692"/>
                  <a:pt x="3269768" y="225064"/>
                </a:cubicBezTo>
                <a:cubicBezTo>
                  <a:pt x="3265384" y="212035"/>
                  <a:pt x="3252233" y="203349"/>
                  <a:pt x="3252233" y="190320"/>
                </a:cubicBezTo>
                <a:cubicBezTo>
                  <a:pt x="3274152" y="190320"/>
                  <a:pt x="3287302" y="177290"/>
                  <a:pt x="3304837" y="177290"/>
                </a:cubicBezTo>
                <a:cubicBezTo>
                  <a:pt x="3304837" y="172947"/>
                  <a:pt x="3304837" y="172947"/>
                  <a:pt x="3309221" y="172947"/>
                </a:cubicBezTo>
                <a:cubicBezTo>
                  <a:pt x="3309221" y="172947"/>
                  <a:pt x="3309221" y="172947"/>
                  <a:pt x="3309221" y="168604"/>
                </a:cubicBezTo>
                <a:cubicBezTo>
                  <a:pt x="3331140" y="155575"/>
                  <a:pt x="3357442" y="164261"/>
                  <a:pt x="3370593" y="172947"/>
                </a:cubicBezTo>
                <a:cubicBezTo>
                  <a:pt x="3379360" y="177290"/>
                  <a:pt x="3383744" y="181634"/>
                  <a:pt x="3388128" y="181634"/>
                </a:cubicBezTo>
                <a:cubicBezTo>
                  <a:pt x="3392511" y="181634"/>
                  <a:pt x="3401278" y="181634"/>
                  <a:pt x="3405662" y="181634"/>
                </a:cubicBezTo>
                <a:cubicBezTo>
                  <a:pt x="3410046" y="181634"/>
                  <a:pt x="3414430" y="190320"/>
                  <a:pt x="3414430" y="194663"/>
                </a:cubicBezTo>
                <a:cubicBezTo>
                  <a:pt x="3414430" y="199006"/>
                  <a:pt x="3405662" y="199006"/>
                  <a:pt x="3401278" y="199006"/>
                </a:cubicBezTo>
                <a:cubicBezTo>
                  <a:pt x="3396895" y="199006"/>
                  <a:pt x="3392511" y="199006"/>
                  <a:pt x="3392511" y="199006"/>
                </a:cubicBezTo>
                <a:cubicBezTo>
                  <a:pt x="3392511" y="203349"/>
                  <a:pt x="3392511" y="207692"/>
                  <a:pt x="3388128" y="212035"/>
                </a:cubicBezTo>
                <a:cubicBezTo>
                  <a:pt x="3392511" y="212035"/>
                  <a:pt x="3396895" y="216378"/>
                  <a:pt x="3396895" y="220721"/>
                </a:cubicBezTo>
                <a:cubicBezTo>
                  <a:pt x="3401278" y="225064"/>
                  <a:pt x="3405662" y="229407"/>
                  <a:pt x="3414430" y="229407"/>
                </a:cubicBezTo>
                <a:cubicBezTo>
                  <a:pt x="3436348" y="220721"/>
                  <a:pt x="3484569" y="233750"/>
                  <a:pt x="3488952" y="251123"/>
                </a:cubicBezTo>
                <a:cubicBezTo>
                  <a:pt x="3484569" y="259809"/>
                  <a:pt x="3471418" y="259809"/>
                  <a:pt x="3453883" y="255466"/>
                </a:cubicBezTo>
                <a:cubicBezTo>
                  <a:pt x="3436348" y="251123"/>
                  <a:pt x="3423197" y="246779"/>
                  <a:pt x="3414430" y="242436"/>
                </a:cubicBezTo>
                <a:cubicBezTo>
                  <a:pt x="3410046" y="242436"/>
                  <a:pt x="3410046" y="242436"/>
                  <a:pt x="3405662" y="242436"/>
                </a:cubicBezTo>
                <a:cubicBezTo>
                  <a:pt x="3396895" y="238093"/>
                  <a:pt x="3392511" y="233750"/>
                  <a:pt x="3383744" y="229407"/>
                </a:cubicBezTo>
                <a:cubicBezTo>
                  <a:pt x="3383744" y="229407"/>
                  <a:pt x="3379360" y="229407"/>
                  <a:pt x="3379360" y="229407"/>
                </a:cubicBezTo>
                <a:cubicBezTo>
                  <a:pt x="3379360" y="229407"/>
                  <a:pt x="3374976" y="225064"/>
                  <a:pt x="3370593" y="225064"/>
                </a:cubicBezTo>
                <a:cubicBezTo>
                  <a:pt x="3370593" y="229407"/>
                  <a:pt x="3370593" y="233750"/>
                  <a:pt x="3370593" y="233750"/>
                </a:cubicBezTo>
                <a:cubicBezTo>
                  <a:pt x="3374976" y="238093"/>
                  <a:pt x="3374976" y="242436"/>
                  <a:pt x="3379360" y="246779"/>
                </a:cubicBezTo>
                <a:cubicBezTo>
                  <a:pt x="3383744" y="246779"/>
                  <a:pt x="3392511" y="251123"/>
                  <a:pt x="3396895" y="251123"/>
                </a:cubicBezTo>
                <a:cubicBezTo>
                  <a:pt x="3436348" y="259809"/>
                  <a:pt x="3475801" y="272838"/>
                  <a:pt x="3519638" y="281524"/>
                </a:cubicBezTo>
                <a:cubicBezTo>
                  <a:pt x="3519638" y="281524"/>
                  <a:pt x="3515254" y="281524"/>
                  <a:pt x="3515254" y="277181"/>
                </a:cubicBezTo>
                <a:cubicBezTo>
                  <a:pt x="3524022" y="281524"/>
                  <a:pt x="3537173" y="285867"/>
                  <a:pt x="3550324" y="290210"/>
                </a:cubicBezTo>
                <a:cubicBezTo>
                  <a:pt x="3572242" y="298896"/>
                  <a:pt x="3594161" y="303239"/>
                  <a:pt x="3616080" y="311925"/>
                </a:cubicBezTo>
                <a:cubicBezTo>
                  <a:pt x="3616080" y="311925"/>
                  <a:pt x="3616080" y="311925"/>
                  <a:pt x="3616080" y="307582"/>
                </a:cubicBezTo>
                <a:cubicBezTo>
                  <a:pt x="3642382" y="311925"/>
                  <a:pt x="3668684" y="316269"/>
                  <a:pt x="3686218" y="311925"/>
                </a:cubicBezTo>
                <a:cubicBezTo>
                  <a:pt x="3699370" y="329298"/>
                  <a:pt x="3725672" y="333641"/>
                  <a:pt x="3730056" y="346670"/>
                </a:cubicBezTo>
                <a:cubicBezTo>
                  <a:pt x="3734439" y="346670"/>
                  <a:pt x="3743206" y="351013"/>
                  <a:pt x="3747590" y="351013"/>
                </a:cubicBezTo>
                <a:cubicBezTo>
                  <a:pt x="3760741" y="355356"/>
                  <a:pt x="3773892" y="355356"/>
                  <a:pt x="3782660" y="364042"/>
                </a:cubicBezTo>
                <a:cubicBezTo>
                  <a:pt x="3791427" y="359699"/>
                  <a:pt x="3804578" y="359699"/>
                  <a:pt x="3813346" y="364042"/>
                </a:cubicBezTo>
                <a:cubicBezTo>
                  <a:pt x="3804578" y="351013"/>
                  <a:pt x="3800194" y="342327"/>
                  <a:pt x="3804578" y="329298"/>
                </a:cubicBezTo>
                <a:cubicBezTo>
                  <a:pt x="3822113" y="329298"/>
                  <a:pt x="3839648" y="351013"/>
                  <a:pt x="3865950" y="364042"/>
                </a:cubicBezTo>
                <a:cubicBezTo>
                  <a:pt x="3865950" y="364042"/>
                  <a:pt x="3870334" y="364042"/>
                  <a:pt x="3870334" y="364042"/>
                </a:cubicBezTo>
                <a:cubicBezTo>
                  <a:pt x="3874718" y="368385"/>
                  <a:pt x="3879101" y="368385"/>
                  <a:pt x="3879101" y="368385"/>
                </a:cubicBezTo>
                <a:cubicBezTo>
                  <a:pt x="3879101" y="368385"/>
                  <a:pt x="3879101" y="372728"/>
                  <a:pt x="3879101" y="372728"/>
                </a:cubicBezTo>
                <a:cubicBezTo>
                  <a:pt x="3879101" y="372728"/>
                  <a:pt x="3883485" y="372728"/>
                  <a:pt x="3883485" y="372728"/>
                </a:cubicBezTo>
                <a:cubicBezTo>
                  <a:pt x="3887868" y="385758"/>
                  <a:pt x="3901020" y="394444"/>
                  <a:pt x="3918554" y="407473"/>
                </a:cubicBezTo>
                <a:cubicBezTo>
                  <a:pt x="3931706" y="416159"/>
                  <a:pt x="3944856" y="429188"/>
                  <a:pt x="3949240" y="442217"/>
                </a:cubicBezTo>
                <a:cubicBezTo>
                  <a:pt x="3949240" y="442217"/>
                  <a:pt x="3949240" y="442217"/>
                  <a:pt x="3953624" y="446560"/>
                </a:cubicBezTo>
                <a:cubicBezTo>
                  <a:pt x="3953624" y="450904"/>
                  <a:pt x="3953624" y="455247"/>
                  <a:pt x="3949240" y="455247"/>
                </a:cubicBezTo>
                <a:cubicBezTo>
                  <a:pt x="3944856" y="455247"/>
                  <a:pt x="3944856" y="455247"/>
                  <a:pt x="3940473" y="455247"/>
                </a:cubicBezTo>
                <a:cubicBezTo>
                  <a:pt x="3940473" y="455247"/>
                  <a:pt x="3936089" y="450904"/>
                  <a:pt x="3936089" y="450904"/>
                </a:cubicBezTo>
                <a:cubicBezTo>
                  <a:pt x="3936089" y="450904"/>
                  <a:pt x="3936089" y="450904"/>
                  <a:pt x="3936089" y="446560"/>
                </a:cubicBezTo>
                <a:cubicBezTo>
                  <a:pt x="3909787" y="442217"/>
                  <a:pt x="3892252" y="420502"/>
                  <a:pt x="3874718" y="407473"/>
                </a:cubicBezTo>
                <a:cubicBezTo>
                  <a:pt x="3861566" y="403130"/>
                  <a:pt x="3839648" y="398787"/>
                  <a:pt x="3822113" y="394444"/>
                </a:cubicBezTo>
                <a:cubicBezTo>
                  <a:pt x="3804578" y="385758"/>
                  <a:pt x="3782660" y="377071"/>
                  <a:pt x="3778276" y="368385"/>
                </a:cubicBezTo>
                <a:cubicBezTo>
                  <a:pt x="3769509" y="364042"/>
                  <a:pt x="3756358" y="359699"/>
                  <a:pt x="3747590" y="355356"/>
                </a:cubicBezTo>
                <a:cubicBezTo>
                  <a:pt x="3738823" y="355356"/>
                  <a:pt x="3730056" y="355356"/>
                  <a:pt x="3721288" y="351013"/>
                </a:cubicBezTo>
                <a:cubicBezTo>
                  <a:pt x="3712521" y="355356"/>
                  <a:pt x="3694986" y="351013"/>
                  <a:pt x="3673068" y="342327"/>
                </a:cubicBezTo>
                <a:cubicBezTo>
                  <a:pt x="3655533" y="337984"/>
                  <a:pt x="3633614" y="329298"/>
                  <a:pt x="3611696" y="324955"/>
                </a:cubicBezTo>
                <a:cubicBezTo>
                  <a:pt x="3611696" y="329298"/>
                  <a:pt x="3611696" y="329298"/>
                  <a:pt x="3611696" y="329298"/>
                </a:cubicBezTo>
                <a:cubicBezTo>
                  <a:pt x="3668684" y="346670"/>
                  <a:pt x="3721288" y="364042"/>
                  <a:pt x="3760741" y="411816"/>
                </a:cubicBezTo>
                <a:cubicBezTo>
                  <a:pt x="3773892" y="416159"/>
                  <a:pt x="3765125" y="398787"/>
                  <a:pt x="3760741" y="394444"/>
                </a:cubicBezTo>
                <a:cubicBezTo>
                  <a:pt x="3765125" y="394444"/>
                  <a:pt x="3773892" y="394444"/>
                  <a:pt x="3782660" y="394444"/>
                </a:cubicBezTo>
                <a:cubicBezTo>
                  <a:pt x="3791427" y="390101"/>
                  <a:pt x="3808962" y="398787"/>
                  <a:pt x="3817730" y="411816"/>
                </a:cubicBezTo>
                <a:cubicBezTo>
                  <a:pt x="3817730" y="411816"/>
                  <a:pt x="3822113" y="411816"/>
                  <a:pt x="3822113" y="411816"/>
                </a:cubicBezTo>
                <a:cubicBezTo>
                  <a:pt x="3830880" y="416159"/>
                  <a:pt x="3839648" y="420502"/>
                  <a:pt x="3844032" y="424845"/>
                </a:cubicBezTo>
                <a:cubicBezTo>
                  <a:pt x="3844032" y="424845"/>
                  <a:pt x="3844032" y="424845"/>
                  <a:pt x="3844032" y="420502"/>
                </a:cubicBezTo>
                <a:cubicBezTo>
                  <a:pt x="3848415" y="424845"/>
                  <a:pt x="3848415" y="424845"/>
                  <a:pt x="3848415" y="424845"/>
                </a:cubicBezTo>
                <a:cubicBezTo>
                  <a:pt x="3879101" y="433531"/>
                  <a:pt x="3909787" y="442217"/>
                  <a:pt x="3936089" y="455247"/>
                </a:cubicBezTo>
                <a:cubicBezTo>
                  <a:pt x="3949240" y="459590"/>
                  <a:pt x="3966775" y="468276"/>
                  <a:pt x="3979926" y="472619"/>
                </a:cubicBezTo>
                <a:cubicBezTo>
                  <a:pt x="3975542" y="468276"/>
                  <a:pt x="3971159" y="459590"/>
                  <a:pt x="3975542" y="450904"/>
                </a:cubicBezTo>
                <a:cubicBezTo>
                  <a:pt x="3971159" y="442217"/>
                  <a:pt x="3966775" y="437874"/>
                  <a:pt x="3958008" y="433531"/>
                </a:cubicBezTo>
                <a:cubicBezTo>
                  <a:pt x="3953624" y="429188"/>
                  <a:pt x="3953624" y="424845"/>
                  <a:pt x="3953624" y="424845"/>
                </a:cubicBezTo>
                <a:cubicBezTo>
                  <a:pt x="3958008" y="420502"/>
                  <a:pt x="3962391" y="420502"/>
                  <a:pt x="3962391" y="420502"/>
                </a:cubicBezTo>
                <a:cubicBezTo>
                  <a:pt x="3971159" y="424845"/>
                  <a:pt x="3979926" y="433531"/>
                  <a:pt x="3988694" y="437874"/>
                </a:cubicBezTo>
                <a:cubicBezTo>
                  <a:pt x="4001844" y="446560"/>
                  <a:pt x="4023763" y="472619"/>
                  <a:pt x="4036914" y="468276"/>
                </a:cubicBezTo>
                <a:cubicBezTo>
                  <a:pt x="4032530" y="476962"/>
                  <a:pt x="4045682" y="485648"/>
                  <a:pt x="4063216" y="498677"/>
                </a:cubicBezTo>
                <a:cubicBezTo>
                  <a:pt x="4076367" y="511706"/>
                  <a:pt x="4093902" y="524736"/>
                  <a:pt x="4089518" y="537765"/>
                </a:cubicBezTo>
                <a:cubicBezTo>
                  <a:pt x="4089518" y="537765"/>
                  <a:pt x="4093902" y="542108"/>
                  <a:pt x="4093902" y="542108"/>
                </a:cubicBezTo>
                <a:cubicBezTo>
                  <a:pt x="4098286" y="546451"/>
                  <a:pt x="4102670" y="546451"/>
                  <a:pt x="4102670" y="550794"/>
                </a:cubicBezTo>
                <a:cubicBezTo>
                  <a:pt x="4120204" y="559480"/>
                  <a:pt x="4120204" y="542108"/>
                  <a:pt x="4137739" y="555137"/>
                </a:cubicBezTo>
                <a:cubicBezTo>
                  <a:pt x="4133355" y="563823"/>
                  <a:pt x="4137739" y="568166"/>
                  <a:pt x="4137739" y="576852"/>
                </a:cubicBezTo>
                <a:cubicBezTo>
                  <a:pt x="4150890" y="576852"/>
                  <a:pt x="4164041" y="581195"/>
                  <a:pt x="4177192" y="585539"/>
                </a:cubicBezTo>
                <a:cubicBezTo>
                  <a:pt x="4199110" y="594225"/>
                  <a:pt x="4225413" y="602911"/>
                  <a:pt x="4234180" y="607254"/>
                </a:cubicBezTo>
                <a:cubicBezTo>
                  <a:pt x="4229796" y="611597"/>
                  <a:pt x="4225413" y="607254"/>
                  <a:pt x="4216646" y="602911"/>
                </a:cubicBezTo>
                <a:cubicBezTo>
                  <a:pt x="4225413" y="624626"/>
                  <a:pt x="4264866" y="655028"/>
                  <a:pt x="4299936" y="668057"/>
                </a:cubicBezTo>
                <a:cubicBezTo>
                  <a:pt x="4313086" y="659371"/>
                  <a:pt x="4326238" y="663714"/>
                  <a:pt x="4339389" y="676743"/>
                </a:cubicBezTo>
                <a:cubicBezTo>
                  <a:pt x="4343772" y="685429"/>
                  <a:pt x="4352540" y="698458"/>
                  <a:pt x="4348156" y="707144"/>
                </a:cubicBezTo>
                <a:cubicBezTo>
                  <a:pt x="4365691" y="720174"/>
                  <a:pt x="4383226" y="733203"/>
                  <a:pt x="4400760" y="746232"/>
                </a:cubicBezTo>
                <a:cubicBezTo>
                  <a:pt x="4396377" y="741889"/>
                  <a:pt x="4396377" y="733203"/>
                  <a:pt x="4405144" y="728860"/>
                </a:cubicBezTo>
                <a:cubicBezTo>
                  <a:pt x="4440214" y="737546"/>
                  <a:pt x="4431446" y="763604"/>
                  <a:pt x="4453365" y="785320"/>
                </a:cubicBezTo>
                <a:cubicBezTo>
                  <a:pt x="4453365" y="785320"/>
                  <a:pt x="4457748" y="789663"/>
                  <a:pt x="4457748" y="794006"/>
                </a:cubicBezTo>
                <a:cubicBezTo>
                  <a:pt x="4462132" y="798349"/>
                  <a:pt x="4462132" y="802692"/>
                  <a:pt x="4466516" y="807035"/>
                </a:cubicBezTo>
                <a:cubicBezTo>
                  <a:pt x="4479667" y="807035"/>
                  <a:pt x="4488434" y="815721"/>
                  <a:pt x="4497202" y="820064"/>
                </a:cubicBezTo>
                <a:cubicBezTo>
                  <a:pt x="4501586" y="824407"/>
                  <a:pt x="4501586" y="828750"/>
                  <a:pt x="4501586" y="828750"/>
                </a:cubicBezTo>
                <a:cubicBezTo>
                  <a:pt x="4501586" y="833093"/>
                  <a:pt x="4497202" y="833093"/>
                  <a:pt x="4492818" y="833093"/>
                </a:cubicBezTo>
                <a:cubicBezTo>
                  <a:pt x="4488434" y="828750"/>
                  <a:pt x="4488434" y="828750"/>
                  <a:pt x="4484050" y="824407"/>
                </a:cubicBezTo>
                <a:cubicBezTo>
                  <a:pt x="4488434" y="833093"/>
                  <a:pt x="4492818" y="841779"/>
                  <a:pt x="4492818" y="846122"/>
                </a:cubicBezTo>
                <a:cubicBezTo>
                  <a:pt x="4492818" y="846122"/>
                  <a:pt x="4497202" y="850466"/>
                  <a:pt x="4497202" y="850466"/>
                </a:cubicBezTo>
                <a:cubicBezTo>
                  <a:pt x="4501586" y="854809"/>
                  <a:pt x="4505969" y="854809"/>
                  <a:pt x="4505969" y="859152"/>
                </a:cubicBezTo>
                <a:cubicBezTo>
                  <a:pt x="4514736" y="850466"/>
                  <a:pt x="4527888" y="863495"/>
                  <a:pt x="4532272" y="854809"/>
                </a:cubicBezTo>
                <a:cubicBezTo>
                  <a:pt x="4545422" y="867838"/>
                  <a:pt x="4567341" y="885210"/>
                  <a:pt x="4589260" y="902582"/>
                </a:cubicBezTo>
                <a:cubicBezTo>
                  <a:pt x="4611178" y="919955"/>
                  <a:pt x="4633096" y="937327"/>
                  <a:pt x="4650631" y="950356"/>
                </a:cubicBezTo>
                <a:cubicBezTo>
                  <a:pt x="4655015" y="954699"/>
                  <a:pt x="4659398" y="950356"/>
                  <a:pt x="4663782" y="946013"/>
                </a:cubicBezTo>
                <a:cubicBezTo>
                  <a:pt x="4672550" y="967728"/>
                  <a:pt x="4694468" y="989444"/>
                  <a:pt x="4712003" y="1011159"/>
                </a:cubicBezTo>
                <a:cubicBezTo>
                  <a:pt x="4729538" y="1032874"/>
                  <a:pt x="4747072" y="1054590"/>
                  <a:pt x="4751456" y="1071962"/>
                </a:cubicBezTo>
                <a:cubicBezTo>
                  <a:pt x="4773374" y="1076305"/>
                  <a:pt x="4790909" y="1102363"/>
                  <a:pt x="4808444" y="1128422"/>
                </a:cubicBezTo>
                <a:cubicBezTo>
                  <a:pt x="4825979" y="1154480"/>
                  <a:pt x="4847898" y="1180538"/>
                  <a:pt x="4869816" y="1189225"/>
                </a:cubicBezTo>
                <a:cubicBezTo>
                  <a:pt x="4874200" y="1219626"/>
                  <a:pt x="4904886" y="1254371"/>
                  <a:pt x="4909269" y="1280429"/>
                </a:cubicBezTo>
                <a:cubicBezTo>
                  <a:pt x="4909269" y="1284772"/>
                  <a:pt x="4913652" y="1284772"/>
                  <a:pt x="4913652" y="1289115"/>
                </a:cubicBezTo>
                <a:cubicBezTo>
                  <a:pt x="4913652" y="1289115"/>
                  <a:pt x="4913652" y="1289115"/>
                  <a:pt x="4913652" y="1284772"/>
                </a:cubicBezTo>
                <a:cubicBezTo>
                  <a:pt x="4931188" y="1306487"/>
                  <a:pt x="4948722" y="1302144"/>
                  <a:pt x="4948722" y="1328203"/>
                </a:cubicBezTo>
                <a:cubicBezTo>
                  <a:pt x="4957490" y="1345575"/>
                  <a:pt x="4966257" y="1323860"/>
                  <a:pt x="4975024" y="1345575"/>
                </a:cubicBezTo>
                <a:cubicBezTo>
                  <a:pt x="4983792" y="1354261"/>
                  <a:pt x="4996943" y="1332546"/>
                  <a:pt x="5005710" y="1349918"/>
                </a:cubicBezTo>
                <a:cubicBezTo>
                  <a:pt x="5010094" y="1345575"/>
                  <a:pt x="5014478" y="1345575"/>
                  <a:pt x="5018862" y="1341232"/>
                </a:cubicBezTo>
                <a:cubicBezTo>
                  <a:pt x="5023245" y="1341232"/>
                  <a:pt x="5023245" y="1345575"/>
                  <a:pt x="5023245" y="1345575"/>
                </a:cubicBezTo>
                <a:cubicBezTo>
                  <a:pt x="5023245" y="1349918"/>
                  <a:pt x="5023245" y="1349918"/>
                  <a:pt x="5023245" y="1349918"/>
                </a:cubicBezTo>
                <a:cubicBezTo>
                  <a:pt x="5018862" y="1349918"/>
                  <a:pt x="5010094" y="1354261"/>
                  <a:pt x="5010094" y="1358604"/>
                </a:cubicBezTo>
                <a:cubicBezTo>
                  <a:pt x="5010094" y="1358604"/>
                  <a:pt x="5010094" y="1358604"/>
                  <a:pt x="5014478" y="1358604"/>
                </a:cubicBezTo>
                <a:cubicBezTo>
                  <a:pt x="5023245" y="1362947"/>
                  <a:pt x="5018862" y="1367290"/>
                  <a:pt x="5023245" y="1375976"/>
                </a:cubicBezTo>
                <a:cubicBezTo>
                  <a:pt x="5018862" y="1375976"/>
                  <a:pt x="5014478" y="1367290"/>
                  <a:pt x="5010094" y="1362947"/>
                </a:cubicBezTo>
                <a:cubicBezTo>
                  <a:pt x="5005710" y="1384663"/>
                  <a:pt x="5027628" y="1410721"/>
                  <a:pt x="5045164" y="1428093"/>
                </a:cubicBezTo>
                <a:cubicBezTo>
                  <a:pt x="5053931" y="1419407"/>
                  <a:pt x="5067082" y="1441122"/>
                  <a:pt x="5080233" y="1419407"/>
                </a:cubicBezTo>
                <a:cubicBezTo>
                  <a:pt x="5089000" y="1428093"/>
                  <a:pt x="5097768" y="1441122"/>
                  <a:pt x="5080233" y="1445465"/>
                </a:cubicBezTo>
                <a:cubicBezTo>
                  <a:pt x="5075850" y="1454152"/>
                  <a:pt x="5093384" y="1475867"/>
                  <a:pt x="5080233" y="1484553"/>
                </a:cubicBezTo>
                <a:cubicBezTo>
                  <a:pt x="5075850" y="1471524"/>
                  <a:pt x="5075850" y="1467181"/>
                  <a:pt x="5062698" y="1471524"/>
                </a:cubicBezTo>
                <a:cubicBezTo>
                  <a:pt x="5080233" y="1501925"/>
                  <a:pt x="5084616" y="1532327"/>
                  <a:pt x="5080233" y="1558385"/>
                </a:cubicBezTo>
                <a:cubicBezTo>
                  <a:pt x="5084616" y="1571414"/>
                  <a:pt x="5093384" y="1562728"/>
                  <a:pt x="5089000" y="1558385"/>
                </a:cubicBezTo>
                <a:cubicBezTo>
                  <a:pt x="5106535" y="1567071"/>
                  <a:pt x="5119686" y="1584444"/>
                  <a:pt x="5128454" y="1601816"/>
                </a:cubicBezTo>
                <a:cubicBezTo>
                  <a:pt x="5137221" y="1619188"/>
                  <a:pt x="5141604" y="1640903"/>
                  <a:pt x="5150372" y="1653933"/>
                </a:cubicBezTo>
                <a:cubicBezTo>
                  <a:pt x="5159140" y="1666962"/>
                  <a:pt x="5137221" y="1662619"/>
                  <a:pt x="5137221" y="1662619"/>
                </a:cubicBezTo>
                <a:cubicBezTo>
                  <a:pt x="5137221" y="1706049"/>
                  <a:pt x="5150372" y="1749480"/>
                  <a:pt x="5154756" y="1784225"/>
                </a:cubicBezTo>
                <a:cubicBezTo>
                  <a:pt x="5154756" y="1788568"/>
                  <a:pt x="5154756" y="1788568"/>
                  <a:pt x="5154756" y="1792911"/>
                </a:cubicBezTo>
                <a:cubicBezTo>
                  <a:pt x="5159140" y="1797254"/>
                  <a:pt x="5159140" y="1801597"/>
                  <a:pt x="5159140" y="1805940"/>
                </a:cubicBezTo>
                <a:cubicBezTo>
                  <a:pt x="5181058" y="1810283"/>
                  <a:pt x="5202976" y="1827655"/>
                  <a:pt x="5216128" y="1805940"/>
                </a:cubicBezTo>
                <a:cubicBezTo>
                  <a:pt x="5216128" y="1805940"/>
                  <a:pt x="5216128" y="1805940"/>
                  <a:pt x="5229278" y="1831998"/>
                </a:cubicBezTo>
                <a:cubicBezTo>
                  <a:pt x="5233662" y="1827655"/>
                  <a:pt x="5238046" y="1827655"/>
                  <a:pt x="5242430" y="1827655"/>
                </a:cubicBezTo>
                <a:cubicBezTo>
                  <a:pt x="5238046" y="1810283"/>
                  <a:pt x="5224895" y="1784225"/>
                  <a:pt x="5229278" y="1771195"/>
                </a:cubicBezTo>
                <a:cubicBezTo>
                  <a:pt x="5251197" y="1779881"/>
                  <a:pt x="5255580" y="1797254"/>
                  <a:pt x="5264348" y="1814626"/>
                </a:cubicBezTo>
                <a:cubicBezTo>
                  <a:pt x="5268732" y="1836341"/>
                  <a:pt x="5277499" y="1853714"/>
                  <a:pt x="5295034" y="1862400"/>
                </a:cubicBezTo>
                <a:cubicBezTo>
                  <a:pt x="5303802" y="1897144"/>
                  <a:pt x="5295034" y="1923203"/>
                  <a:pt x="5286266" y="1953604"/>
                </a:cubicBezTo>
                <a:cubicBezTo>
                  <a:pt x="5290650" y="1957947"/>
                  <a:pt x="5295034" y="1966633"/>
                  <a:pt x="5299418" y="1975319"/>
                </a:cubicBezTo>
                <a:cubicBezTo>
                  <a:pt x="5308185" y="1992692"/>
                  <a:pt x="5316952" y="2010064"/>
                  <a:pt x="5312568" y="2036122"/>
                </a:cubicBezTo>
                <a:cubicBezTo>
                  <a:pt x="5312568" y="2040465"/>
                  <a:pt x="5308185" y="2044808"/>
                  <a:pt x="5303802" y="2040465"/>
                </a:cubicBezTo>
                <a:cubicBezTo>
                  <a:pt x="5299418" y="2040465"/>
                  <a:pt x="5299418" y="2036122"/>
                  <a:pt x="5299418" y="2036122"/>
                </a:cubicBezTo>
                <a:cubicBezTo>
                  <a:pt x="5295034" y="2031779"/>
                  <a:pt x="5295034" y="2031779"/>
                  <a:pt x="5295034" y="2027436"/>
                </a:cubicBezTo>
                <a:cubicBezTo>
                  <a:pt x="5299418" y="2014407"/>
                  <a:pt x="5290650" y="1997035"/>
                  <a:pt x="5286266" y="1984005"/>
                </a:cubicBezTo>
                <a:cubicBezTo>
                  <a:pt x="5281883" y="1975319"/>
                  <a:pt x="5277499" y="1966633"/>
                  <a:pt x="5273116" y="1957947"/>
                </a:cubicBezTo>
                <a:cubicBezTo>
                  <a:pt x="5273116" y="1953604"/>
                  <a:pt x="5273116" y="1953604"/>
                  <a:pt x="5273116" y="1949261"/>
                </a:cubicBezTo>
                <a:cubicBezTo>
                  <a:pt x="5268732" y="1931889"/>
                  <a:pt x="5264348" y="1914516"/>
                  <a:pt x="5259964" y="1901487"/>
                </a:cubicBezTo>
                <a:cubicBezTo>
                  <a:pt x="5255580" y="1884115"/>
                  <a:pt x="5251197" y="1862400"/>
                  <a:pt x="5242430" y="1836341"/>
                </a:cubicBezTo>
                <a:cubicBezTo>
                  <a:pt x="5238046" y="1836341"/>
                  <a:pt x="5238046" y="1836341"/>
                  <a:pt x="5238046" y="1836341"/>
                </a:cubicBezTo>
                <a:cubicBezTo>
                  <a:pt x="5246814" y="1879772"/>
                  <a:pt x="5246814" y="1914516"/>
                  <a:pt x="5246814" y="1953604"/>
                </a:cubicBezTo>
                <a:cubicBezTo>
                  <a:pt x="5251197" y="1957947"/>
                  <a:pt x="5251197" y="1953604"/>
                  <a:pt x="5251197" y="1949261"/>
                </a:cubicBezTo>
                <a:cubicBezTo>
                  <a:pt x="5268732" y="1966633"/>
                  <a:pt x="5264348" y="2001378"/>
                  <a:pt x="5268732" y="2036122"/>
                </a:cubicBezTo>
                <a:cubicBezTo>
                  <a:pt x="5295034" y="2062181"/>
                  <a:pt x="5299418" y="2088239"/>
                  <a:pt x="5299418" y="2109954"/>
                </a:cubicBezTo>
                <a:cubicBezTo>
                  <a:pt x="5303802" y="2136013"/>
                  <a:pt x="5303802" y="2162071"/>
                  <a:pt x="5316952" y="2196816"/>
                </a:cubicBezTo>
                <a:cubicBezTo>
                  <a:pt x="5330104" y="2175100"/>
                  <a:pt x="5325720" y="2144699"/>
                  <a:pt x="5325720" y="2114297"/>
                </a:cubicBezTo>
                <a:cubicBezTo>
                  <a:pt x="5343254" y="2136013"/>
                  <a:pt x="5356406" y="2166414"/>
                  <a:pt x="5365173" y="2196816"/>
                </a:cubicBezTo>
                <a:cubicBezTo>
                  <a:pt x="5373940" y="2231560"/>
                  <a:pt x="5382708" y="2266305"/>
                  <a:pt x="5391475" y="2301049"/>
                </a:cubicBezTo>
                <a:cubicBezTo>
                  <a:pt x="5395859" y="2331451"/>
                  <a:pt x="5395859" y="2366195"/>
                  <a:pt x="5404626" y="2387910"/>
                </a:cubicBezTo>
                <a:cubicBezTo>
                  <a:pt x="5413394" y="2413969"/>
                  <a:pt x="5417778" y="2400940"/>
                  <a:pt x="5417778" y="2426998"/>
                </a:cubicBezTo>
                <a:cubicBezTo>
                  <a:pt x="5417778" y="2444370"/>
                  <a:pt x="5430928" y="2474772"/>
                  <a:pt x="5417778" y="2483458"/>
                </a:cubicBezTo>
                <a:cubicBezTo>
                  <a:pt x="5422161" y="2505173"/>
                  <a:pt x="5426544" y="2522545"/>
                  <a:pt x="5430928" y="2539918"/>
                </a:cubicBezTo>
                <a:cubicBezTo>
                  <a:pt x="5430928" y="2539918"/>
                  <a:pt x="5430928" y="2539918"/>
                  <a:pt x="5430928" y="2535575"/>
                </a:cubicBezTo>
                <a:cubicBezTo>
                  <a:pt x="5444080" y="2518202"/>
                  <a:pt x="5439696" y="2492144"/>
                  <a:pt x="5435312" y="2474772"/>
                </a:cubicBezTo>
                <a:cubicBezTo>
                  <a:pt x="5430928" y="2453056"/>
                  <a:pt x="5430928" y="2435684"/>
                  <a:pt x="5461614" y="2431341"/>
                </a:cubicBezTo>
                <a:cubicBezTo>
                  <a:pt x="5461614" y="2431341"/>
                  <a:pt x="5461614" y="2431341"/>
                  <a:pt x="5461614" y="2426998"/>
                </a:cubicBezTo>
                <a:cubicBezTo>
                  <a:pt x="5457230" y="2422655"/>
                  <a:pt x="5457230" y="2418312"/>
                  <a:pt x="5457230" y="2409626"/>
                </a:cubicBezTo>
                <a:cubicBezTo>
                  <a:pt x="5457230" y="2405283"/>
                  <a:pt x="5457230" y="2400940"/>
                  <a:pt x="5457230" y="2392254"/>
                </a:cubicBezTo>
                <a:cubicBezTo>
                  <a:pt x="5457230" y="2392254"/>
                  <a:pt x="5457230" y="2387910"/>
                  <a:pt x="5457230" y="2387910"/>
                </a:cubicBezTo>
                <a:cubicBezTo>
                  <a:pt x="5461614" y="2387910"/>
                  <a:pt x="5461614" y="2387910"/>
                  <a:pt x="5461614" y="2392254"/>
                </a:cubicBezTo>
                <a:cubicBezTo>
                  <a:pt x="5465998" y="2396597"/>
                  <a:pt x="5465998" y="2405283"/>
                  <a:pt x="5465998" y="2413969"/>
                </a:cubicBezTo>
                <a:cubicBezTo>
                  <a:pt x="5465998" y="2418312"/>
                  <a:pt x="5465998" y="2422655"/>
                  <a:pt x="5470382" y="2431341"/>
                </a:cubicBezTo>
                <a:cubicBezTo>
                  <a:pt x="5474766" y="2457399"/>
                  <a:pt x="5492300" y="2483458"/>
                  <a:pt x="5505451" y="2513859"/>
                </a:cubicBezTo>
                <a:cubicBezTo>
                  <a:pt x="5496684" y="2518202"/>
                  <a:pt x="5501068" y="2526889"/>
                  <a:pt x="5505451" y="2548604"/>
                </a:cubicBezTo>
                <a:cubicBezTo>
                  <a:pt x="5501068" y="2548604"/>
                  <a:pt x="5501068" y="2544261"/>
                  <a:pt x="5496684" y="2544261"/>
                </a:cubicBezTo>
                <a:cubicBezTo>
                  <a:pt x="5501068" y="2583348"/>
                  <a:pt x="5487916" y="2596378"/>
                  <a:pt x="5479149" y="2618093"/>
                </a:cubicBezTo>
                <a:cubicBezTo>
                  <a:pt x="5474766" y="2648494"/>
                  <a:pt x="5479149" y="2687582"/>
                  <a:pt x="5465998" y="2700611"/>
                </a:cubicBezTo>
                <a:cubicBezTo>
                  <a:pt x="5435312" y="2704954"/>
                  <a:pt x="5461614" y="2644151"/>
                  <a:pt x="5435312" y="2665867"/>
                </a:cubicBezTo>
                <a:cubicBezTo>
                  <a:pt x="5444080" y="2652837"/>
                  <a:pt x="5448463" y="2635465"/>
                  <a:pt x="5452847" y="2622436"/>
                </a:cubicBezTo>
                <a:cubicBezTo>
                  <a:pt x="5444080" y="2609407"/>
                  <a:pt x="5448463" y="2570319"/>
                  <a:pt x="5439696" y="2561633"/>
                </a:cubicBezTo>
                <a:cubicBezTo>
                  <a:pt x="5430928" y="2544261"/>
                  <a:pt x="5426544" y="2579005"/>
                  <a:pt x="5413394" y="2561633"/>
                </a:cubicBezTo>
                <a:cubicBezTo>
                  <a:pt x="5413394" y="2557290"/>
                  <a:pt x="5413394" y="2552947"/>
                  <a:pt x="5409010" y="2552947"/>
                </a:cubicBezTo>
                <a:cubicBezTo>
                  <a:pt x="5413394" y="2548604"/>
                  <a:pt x="5413394" y="2544261"/>
                  <a:pt x="5417778" y="2539918"/>
                </a:cubicBezTo>
                <a:cubicBezTo>
                  <a:pt x="5417778" y="2526889"/>
                  <a:pt x="5413394" y="2518202"/>
                  <a:pt x="5409010" y="2505173"/>
                </a:cubicBezTo>
                <a:cubicBezTo>
                  <a:pt x="5409010" y="2496487"/>
                  <a:pt x="5409010" y="2487801"/>
                  <a:pt x="5409010" y="2483458"/>
                </a:cubicBezTo>
                <a:cubicBezTo>
                  <a:pt x="5391475" y="2461743"/>
                  <a:pt x="5387092" y="2470429"/>
                  <a:pt x="5387092" y="2492144"/>
                </a:cubicBezTo>
                <a:cubicBezTo>
                  <a:pt x="5387092" y="2513859"/>
                  <a:pt x="5387092" y="2539918"/>
                  <a:pt x="5382708" y="2548604"/>
                </a:cubicBezTo>
                <a:cubicBezTo>
                  <a:pt x="5382708" y="2548604"/>
                  <a:pt x="5382708" y="2548604"/>
                  <a:pt x="5378324" y="2548604"/>
                </a:cubicBezTo>
                <a:cubicBezTo>
                  <a:pt x="5378324" y="2552947"/>
                  <a:pt x="5378324" y="2557290"/>
                  <a:pt x="5378324" y="2561633"/>
                </a:cubicBezTo>
                <a:cubicBezTo>
                  <a:pt x="5378324" y="2565976"/>
                  <a:pt x="5373940" y="2570319"/>
                  <a:pt x="5369556" y="2565976"/>
                </a:cubicBezTo>
                <a:cubicBezTo>
                  <a:pt x="5369556" y="2565976"/>
                  <a:pt x="5365173" y="2561633"/>
                  <a:pt x="5365173" y="2561633"/>
                </a:cubicBezTo>
                <a:cubicBezTo>
                  <a:pt x="5365173" y="2557290"/>
                  <a:pt x="5365173" y="2557290"/>
                  <a:pt x="5365173" y="2557290"/>
                </a:cubicBezTo>
                <a:cubicBezTo>
                  <a:pt x="5365173" y="2552947"/>
                  <a:pt x="5365173" y="2548604"/>
                  <a:pt x="5365173" y="2544261"/>
                </a:cubicBezTo>
                <a:cubicBezTo>
                  <a:pt x="5365173" y="2518202"/>
                  <a:pt x="5365173" y="2496487"/>
                  <a:pt x="5356406" y="2466086"/>
                </a:cubicBezTo>
                <a:cubicBezTo>
                  <a:pt x="5334487" y="2483458"/>
                  <a:pt x="5343254" y="2531232"/>
                  <a:pt x="5338871" y="2565976"/>
                </a:cubicBezTo>
                <a:cubicBezTo>
                  <a:pt x="5338871" y="2600721"/>
                  <a:pt x="5316952" y="2626779"/>
                  <a:pt x="5325720" y="2678896"/>
                </a:cubicBezTo>
                <a:cubicBezTo>
                  <a:pt x="5330104" y="2683239"/>
                  <a:pt x="5330104" y="2700611"/>
                  <a:pt x="5338871" y="2696268"/>
                </a:cubicBezTo>
                <a:cubicBezTo>
                  <a:pt x="5334487" y="2726670"/>
                  <a:pt x="5334487" y="2765757"/>
                  <a:pt x="5352022" y="2791815"/>
                </a:cubicBezTo>
                <a:cubicBezTo>
                  <a:pt x="5352022" y="2791815"/>
                  <a:pt x="5352022" y="2791815"/>
                  <a:pt x="5356406" y="2791815"/>
                </a:cubicBezTo>
                <a:cubicBezTo>
                  <a:pt x="5356406" y="2787472"/>
                  <a:pt x="5356406" y="2787472"/>
                  <a:pt x="5356406" y="2783129"/>
                </a:cubicBezTo>
                <a:cubicBezTo>
                  <a:pt x="5356406" y="2778786"/>
                  <a:pt x="5356406" y="2778786"/>
                  <a:pt x="5356406" y="2774443"/>
                </a:cubicBezTo>
                <a:cubicBezTo>
                  <a:pt x="5356406" y="2770100"/>
                  <a:pt x="5360790" y="2765757"/>
                  <a:pt x="5365173" y="2765757"/>
                </a:cubicBezTo>
                <a:cubicBezTo>
                  <a:pt x="5369556" y="2765757"/>
                  <a:pt x="5369556" y="2770100"/>
                  <a:pt x="5369556" y="2774443"/>
                </a:cubicBezTo>
                <a:cubicBezTo>
                  <a:pt x="5369556" y="2778786"/>
                  <a:pt x="5369556" y="2783129"/>
                  <a:pt x="5369556" y="2783129"/>
                </a:cubicBezTo>
                <a:lnTo>
                  <a:pt x="5369556" y="2791815"/>
                </a:lnTo>
                <a:cubicBezTo>
                  <a:pt x="5369556" y="2804845"/>
                  <a:pt x="5365173" y="2804845"/>
                  <a:pt x="5365173" y="2817874"/>
                </a:cubicBezTo>
                <a:cubicBezTo>
                  <a:pt x="5356406" y="2817874"/>
                  <a:pt x="5356406" y="2809188"/>
                  <a:pt x="5356406" y="2800502"/>
                </a:cubicBezTo>
                <a:cubicBezTo>
                  <a:pt x="5356406" y="2800502"/>
                  <a:pt x="5356406" y="2800502"/>
                  <a:pt x="5343254" y="2800502"/>
                </a:cubicBezTo>
                <a:cubicBezTo>
                  <a:pt x="5343254" y="2800502"/>
                  <a:pt x="5343254" y="2800502"/>
                  <a:pt x="5347638" y="2804845"/>
                </a:cubicBezTo>
                <a:cubicBezTo>
                  <a:pt x="5338871" y="2826560"/>
                  <a:pt x="5347638" y="2848275"/>
                  <a:pt x="5365173" y="2848275"/>
                </a:cubicBezTo>
                <a:cubicBezTo>
                  <a:pt x="5352022" y="2865648"/>
                  <a:pt x="5343254" y="2887363"/>
                  <a:pt x="5338871" y="2913421"/>
                </a:cubicBezTo>
                <a:cubicBezTo>
                  <a:pt x="5347638" y="2922107"/>
                  <a:pt x="5356406" y="2939480"/>
                  <a:pt x="5347638" y="2956852"/>
                </a:cubicBezTo>
                <a:cubicBezTo>
                  <a:pt x="5356406" y="2952509"/>
                  <a:pt x="5360790" y="2948166"/>
                  <a:pt x="5369556" y="2961195"/>
                </a:cubicBezTo>
                <a:cubicBezTo>
                  <a:pt x="5369556" y="2943823"/>
                  <a:pt x="5360790" y="2939480"/>
                  <a:pt x="5369556" y="2926451"/>
                </a:cubicBezTo>
                <a:cubicBezTo>
                  <a:pt x="5391475" y="2926451"/>
                  <a:pt x="5391475" y="2956852"/>
                  <a:pt x="5400242" y="2969881"/>
                </a:cubicBezTo>
                <a:cubicBezTo>
                  <a:pt x="5400242" y="2987253"/>
                  <a:pt x="5382708" y="2987253"/>
                  <a:pt x="5387092" y="3013312"/>
                </a:cubicBezTo>
                <a:cubicBezTo>
                  <a:pt x="5417778" y="3008969"/>
                  <a:pt x="5417778" y="2956852"/>
                  <a:pt x="5409010" y="2930794"/>
                </a:cubicBezTo>
                <a:cubicBezTo>
                  <a:pt x="5409010" y="2926451"/>
                  <a:pt x="5404626" y="2922107"/>
                  <a:pt x="5404626" y="2917764"/>
                </a:cubicBezTo>
                <a:cubicBezTo>
                  <a:pt x="5404626" y="2917764"/>
                  <a:pt x="5404626" y="2917764"/>
                  <a:pt x="5409010" y="2913421"/>
                </a:cubicBezTo>
                <a:cubicBezTo>
                  <a:pt x="5409010" y="2909078"/>
                  <a:pt x="5413394" y="2909078"/>
                  <a:pt x="5413394" y="2909078"/>
                </a:cubicBezTo>
                <a:cubicBezTo>
                  <a:pt x="5417778" y="2913421"/>
                  <a:pt x="5417778" y="2913421"/>
                  <a:pt x="5417778" y="2917764"/>
                </a:cubicBezTo>
                <a:cubicBezTo>
                  <a:pt x="5417778" y="2917764"/>
                  <a:pt x="5417778" y="2917764"/>
                  <a:pt x="5413394" y="2917764"/>
                </a:cubicBezTo>
                <a:cubicBezTo>
                  <a:pt x="5413394" y="2922107"/>
                  <a:pt x="5417778" y="2922107"/>
                  <a:pt x="5417778" y="2926451"/>
                </a:cubicBezTo>
                <a:cubicBezTo>
                  <a:pt x="5417778" y="2926451"/>
                  <a:pt x="5417778" y="2926451"/>
                  <a:pt x="5417778" y="2922107"/>
                </a:cubicBezTo>
                <a:cubicBezTo>
                  <a:pt x="5426544" y="2926451"/>
                  <a:pt x="5426544" y="2917764"/>
                  <a:pt x="5430928" y="2904735"/>
                </a:cubicBezTo>
                <a:cubicBezTo>
                  <a:pt x="5430928" y="2900392"/>
                  <a:pt x="5435312" y="2891706"/>
                  <a:pt x="5439696" y="2887363"/>
                </a:cubicBezTo>
                <a:cubicBezTo>
                  <a:pt x="5444080" y="2861305"/>
                  <a:pt x="5444080" y="2848275"/>
                  <a:pt x="5444080" y="2830903"/>
                </a:cubicBezTo>
                <a:cubicBezTo>
                  <a:pt x="5444080" y="2817874"/>
                  <a:pt x="5444080" y="2800502"/>
                  <a:pt x="5448463" y="2783129"/>
                </a:cubicBezTo>
                <a:cubicBezTo>
                  <a:pt x="5444080" y="2778786"/>
                  <a:pt x="5444080" y="2778786"/>
                  <a:pt x="5444080" y="2778786"/>
                </a:cubicBezTo>
                <a:cubicBezTo>
                  <a:pt x="5439696" y="2778786"/>
                  <a:pt x="5439696" y="2778786"/>
                  <a:pt x="5439696" y="2774443"/>
                </a:cubicBezTo>
                <a:cubicBezTo>
                  <a:pt x="5439696" y="2770100"/>
                  <a:pt x="5439696" y="2770100"/>
                  <a:pt x="5444080" y="2770100"/>
                </a:cubicBezTo>
                <a:cubicBezTo>
                  <a:pt x="5448463" y="2770100"/>
                  <a:pt x="5452847" y="2774443"/>
                  <a:pt x="5457230" y="2774443"/>
                </a:cubicBezTo>
                <a:cubicBezTo>
                  <a:pt x="5457230" y="2765757"/>
                  <a:pt x="5461614" y="2770100"/>
                  <a:pt x="5465998" y="2765757"/>
                </a:cubicBezTo>
                <a:cubicBezTo>
                  <a:pt x="5465998" y="2796159"/>
                  <a:pt x="5470382" y="2822217"/>
                  <a:pt x="5470382" y="2843932"/>
                </a:cubicBezTo>
                <a:cubicBezTo>
                  <a:pt x="5470382" y="2865648"/>
                  <a:pt x="5465998" y="2883020"/>
                  <a:pt x="5448463" y="2896049"/>
                </a:cubicBezTo>
                <a:cubicBezTo>
                  <a:pt x="5444080" y="2900392"/>
                  <a:pt x="5439696" y="2904735"/>
                  <a:pt x="5439696" y="2909078"/>
                </a:cubicBezTo>
                <a:cubicBezTo>
                  <a:pt x="5457230" y="2909078"/>
                  <a:pt x="5461614" y="2917764"/>
                  <a:pt x="5465998" y="2943823"/>
                </a:cubicBezTo>
                <a:cubicBezTo>
                  <a:pt x="5479149" y="2926451"/>
                  <a:pt x="5483533" y="2943823"/>
                  <a:pt x="5505451" y="2939480"/>
                </a:cubicBezTo>
                <a:cubicBezTo>
                  <a:pt x="5514218" y="2956852"/>
                  <a:pt x="5527370" y="2978567"/>
                  <a:pt x="5540521" y="3004626"/>
                </a:cubicBezTo>
                <a:cubicBezTo>
                  <a:pt x="5549288" y="3030684"/>
                  <a:pt x="5562439" y="3056742"/>
                  <a:pt x="5562439" y="3087144"/>
                </a:cubicBezTo>
                <a:cubicBezTo>
                  <a:pt x="5562439" y="3091487"/>
                  <a:pt x="5562439" y="3091487"/>
                  <a:pt x="5562439" y="3095830"/>
                </a:cubicBezTo>
                <a:cubicBezTo>
                  <a:pt x="5566823" y="3113202"/>
                  <a:pt x="5566823" y="3152290"/>
                  <a:pt x="5566823" y="3160976"/>
                </a:cubicBezTo>
                <a:cubicBezTo>
                  <a:pt x="5566823" y="3156633"/>
                  <a:pt x="5566823" y="3156633"/>
                  <a:pt x="5571206" y="3152290"/>
                </a:cubicBezTo>
                <a:cubicBezTo>
                  <a:pt x="5571206" y="3152290"/>
                  <a:pt x="5571206" y="3147947"/>
                  <a:pt x="5575590" y="3147947"/>
                </a:cubicBezTo>
                <a:cubicBezTo>
                  <a:pt x="5575590" y="3147947"/>
                  <a:pt x="5575590" y="3147947"/>
                  <a:pt x="5579974" y="3147947"/>
                </a:cubicBezTo>
                <a:cubicBezTo>
                  <a:pt x="5579974" y="3147947"/>
                  <a:pt x="5579974" y="3152290"/>
                  <a:pt x="5579974" y="3152290"/>
                </a:cubicBezTo>
                <a:cubicBezTo>
                  <a:pt x="5579974" y="3156633"/>
                  <a:pt x="5575590" y="3156633"/>
                  <a:pt x="5575590" y="3160976"/>
                </a:cubicBezTo>
                <a:cubicBezTo>
                  <a:pt x="5571206" y="3160976"/>
                  <a:pt x="5571206" y="3165319"/>
                  <a:pt x="5566823" y="3169662"/>
                </a:cubicBezTo>
                <a:cubicBezTo>
                  <a:pt x="5566823" y="3174005"/>
                  <a:pt x="5566823" y="3174005"/>
                  <a:pt x="5562439" y="3174005"/>
                </a:cubicBezTo>
                <a:cubicBezTo>
                  <a:pt x="5562439" y="3174005"/>
                  <a:pt x="5562439" y="3169662"/>
                  <a:pt x="5562439" y="3169662"/>
                </a:cubicBezTo>
                <a:cubicBezTo>
                  <a:pt x="5558056" y="3191377"/>
                  <a:pt x="5549288" y="3213093"/>
                  <a:pt x="5531754" y="3217436"/>
                </a:cubicBezTo>
                <a:cubicBezTo>
                  <a:pt x="5531754" y="3230465"/>
                  <a:pt x="5549288" y="3213093"/>
                  <a:pt x="5562439" y="3221779"/>
                </a:cubicBezTo>
                <a:cubicBezTo>
                  <a:pt x="5558056" y="3234808"/>
                  <a:pt x="5558056" y="3243494"/>
                  <a:pt x="5553672" y="3247837"/>
                </a:cubicBezTo>
                <a:cubicBezTo>
                  <a:pt x="5558056" y="3252180"/>
                  <a:pt x="5558056" y="3252180"/>
                  <a:pt x="5562439" y="3252180"/>
                </a:cubicBezTo>
                <a:cubicBezTo>
                  <a:pt x="5562439" y="3273896"/>
                  <a:pt x="5549288" y="3278239"/>
                  <a:pt x="5540521" y="3291268"/>
                </a:cubicBezTo>
                <a:cubicBezTo>
                  <a:pt x="5540521" y="3286925"/>
                  <a:pt x="5536137" y="3282582"/>
                  <a:pt x="5536137" y="3282582"/>
                </a:cubicBezTo>
                <a:cubicBezTo>
                  <a:pt x="5536137" y="3286925"/>
                  <a:pt x="5536137" y="3295611"/>
                  <a:pt x="5531754" y="3299954"/>
                </a:cubicBezTo>
                <a:cubicBezTo>
                  <a:pt x="5531754" y="3304297"/>
                  <a:pt x="5531754" y="3304297"/>
                  <a:pt x="5531754" y="3304297"/>
                </a:cubicBezTo>
                <a:cubicBezTo>
                  <a:pt x="5527370" y="3304297"/>
                  <a:pt x="5527370" y="3299954"/>
                  <a:pt x="5527370" y="3299954"/>
                </a:cubicBezTo>
                <a:cubicBezTo>
                  <a:pt x="5527370" y="3291268"/>
                  <a:pt x="5531754" y="3286925"/>
                  <a:pt x="5531754" y="3282582"/>
                </a:cubicBezTo>
                <a:cubicBezTo>
                  <a:pt x="5527370" y="3278239"/>
                  <a:pt x="5527370" y="3278239"/>
                  <a:pt x="5527370" y="3273896"/>
                </a:cubicBezTo>
                <a:cubicBezTo>
                  <a:pt x="5522986" y="3273896"/>
                  <a:pt x="5518602" y="3273896"/>
                  <a:pt x="5518602" y="3273896"/>
                </a:cubicBezTo>
                <a:cubicBezTo>
                  <a:pt x="5514218" y="3286925"/>
                  <a:pt x="5509835" y="3312983"/>
                  <a:pt x="5518602" y="3312983"/>
                </a:cubicBezTo>
                <a:cubicBezTo>
                  <a:pt x="5518602" y="3321669"/>
                  <a:pt x="5509835" y="3317326"/>
                  <a:pt x="5505451" y="3317326"/>
                </a:cubicBezTo>
                <a:cubicBezTo>
                  <a:pt x="5509835" y="3339042"/>
                  <a:pt x="5514218" y="3360757"/>
                  <a:pt x="5531754" y="3369443"/>
                </a:cubicBezTo>
                <a:cubicBezTo>
                  <a:pt x="5531754" y="3382472"/>
                  <a:pt x="5527370" y="3395502"/>
                  <a:pt x="5522986" y="3408531"/>
                </a:cubicBezTo>
                <a:cubicBezTo>
                  <a:pt x="5514218" y="3404188"/>
                  <a:pt x="5505451" y="3412874"/>
                  <a:pt x="5496684" y="3425903"/>
                </a:cubicBezTo>
                <a:cubicBezTo>
                  <a:pt x="5492300" y="3430246"/>
                  <a:pt x="5487916" y="3434589"/>
                  <a:pt x="5487916" y="3438932"/>
                </a:cubicBezTo>
                <a:cubicBezTo>
                  <a:pt x="5483533" y="3447618"/>
                  <a:pt x="5487916" y="3451961"/>
                  <a:pt x="5505451" y="3447618"/>
                </a:cubicBezTo>
                <a:cubicBezTo>
                  <a:pt x="5505451" y="3447618"/>
                  <a:pt x="5505451" y="3447618"/>
                  <a:pt x="5509835" y="3434589"/>
                </a:cubicBezTo>
                <a:cubicBezTo>
                  <a:pt x="5509835" y="3430246"/>
                  <a:pt x="5509835" y="3430246"/>
                  <a:pt x="5509835" y="3430246"/>
                </a:cubicBezTo>
                <a:cubicBezTo>
                  <a:pt x="5514218" y="3430246"/>
                  <a:pt x="5514218" y="3434589"/>
                  <a:pt x="5514218" y="3434589"/>
                </a:cubicBezTo>
                <a:cubicBezTo>
                  <a:pt x="5514218" y="3434589"/>
                  <a:pt x="5514218" y="3434589"/>
                  <a:pt x="5509835" y="3451961"/>
                </a:cubicBezTo>
                <a:cubicBezTo>
                  <a:pt x="5522986" y="3469334"/>
                  <a:pt x="5501068" y="3486706"/>
                  <a:pt x="5501068" y="3517107"/>
                </a:cubicBezTo>
                <a:cubicBezTo>
                  <a:pt x="5501068" y="3517107"/>
                  <a:pt x="5501068" y="3517107"/>
                  <a:pt x="5487916" y="3512764"/>
                </a:cubicBezTo>
                <a:cubicBezTo>
                  <a:pt x="5487916" y="3512764"/>
                  <a:pt x="5487916" y="3517107"/>
                  <a:pt x="5487916" y="3521450"/>
                </a:cubicBezTo>
                <a:cubicBezTo>
                  <a:pt x="5483533" y="3530137"/>
                  <a:pt x="5479149" y="3538823"/>
                  <a:pt x="5474766" y="3547509"/>
                </a:cubicBezTo>
                <a:cubicBezTo>
                  <a:pt x="5474766" y="3547509"/>
                  <a:pt x="5474766" y="3547509"/>
                  <a:pt x="5470382" y="3547509"/>
                </a:cubicBezTo>
                <a:cubicBezTo>
                  <a:pt x="5470382" y="3547509"/>
                  <a:pt x="5465998" y="3551852"/>
                  <a:pt x="5461614" y="3551852"/>
                </a:cubicBezTo>
                <a:cubicBezTo>
                  <a:pt x="5452847" y="3569224"/>
                  <a:pt x="5465998" y="3573567"/>
                  <a:pt x="5452847" y="3582253"/>
                </a:cubicBezTo>
                <a:cubicBezTo>
                  <a:pt x="5470382" y="3573567"/>
                  <a:pt x="5479149" y="3586596"/>
                  <a:pt x="5479149" y="3608312"/>
                </a:cubicBezTo>
                <a:cubicBezTo>
                  <a:pt x="5479149" y="3625684"/>
                  <a:pt x="5474766" y="3656085"/>
                  <a:pt x="5465998" y="3673458"/>
                </a:cubicBezTo>
                <a:cubicBezTo>
                  <a:pt x="5465998" y="3673458"/>
                  <a:pt x="5465998" y="3673458"/>
                  <a:pt x="5470382" y="3673458"/>
                </a:cubicBezTo>
                <a:cubicBezTo>
                  <a:pt x="5470382" y="3673458"/>
                  <a:pt x="5474766" y="3682144"/>
                  <a:pt x="5470382" y="3686487"/>
                </a:cubicBezTo>
                <a:cubicBezTo>
                  <a:pt x="5470382" y="3690830"/>
                  <a:pt x="5465998" y="3690830"/>
                  <a:pt x="5461614" y="3690830"/>
                </a:cubicBezTo>
                <a:cubicBezTo>
                  <a:pt x="5457230" y="3690830"/>
                  <a:pt x="5452847" y="3690830"/>
                  <a:pt x="5448463" y="3686487"/>
                </a:cubicBezTo>
                <a:cubicBezTo>
                  <a:pt x="5448463" y="3686487"/>
                  <a:pt x="5448463" y="3686487"/>
                  <a:pt x="5448463" y="3682144"/>
                </a:cubicBezTo>
                <a:cubicBezTo>
                  <a:pt x="5448463" y="3682144"/>
                  <a:pt x="5448463" y="3682144"/>
                  <a:pt x="5448463" y="3677801"/>
                </a:cubicBezTo>
                <a:cubicBezTo>
                  <a:pt x="5435312" y="3664772"/>
                  <a:pt x="5461614" y="3621341"/>
                  <a:pt x="5448463" y="3608312"/>
                </a:cubicBezTo>
                <a:cubicBezTo>
                  <a:pt x="5439696" y="3616998"/>
                  <a:pt x="5444080" y="3634370"/>
                  <a:pt x="5422161" y="3625684"/>
                </a:cubicBezTo>
                <a:cubicBezTo>
                  <a:pt x="5409010" y="3660428"/>
                  <a:pt x="5413394" y="3690830"/>
                  <a:pt x="5395859" y="3712545"/>
                </a:cubicBezTo>
                <a:cubicBezTo>
                  <a:pt x="5391475" y="3729917"/>
                  <a:pt x="5409010" y="3712545"/>
                  <a:pt x="5417778" y="3721231"/>
                </a:cubicBezTo>
                <a:cubicBezTo>
                  <a:pt x="5413394" y="3738604"/>
                  <a:pt x="5404626" y="3738604"/>
                  <a:pt x="5400242" y="3747290"/>
                </a:cubicBezTo>
                <a:cubicBezTo>
                  <a:pt x="5400242" y="3747290"/>
                  <a:pt x="5400242" y="3747290"/>
                  <a:pt x="5404626" y="3747290"/>
                </a:cubicBezTo>
                <a:cubicBezTo>
                  <a:pt x="5400242" y="3764662"/>
                  <a:pt x="5395859" y="3777691"/>
                  <a:pt x="5378324" y="3769005"/>
                </a:cubicBezTo>
                <a:cubicBezTo>
                  <a:pt x="5387092" y="3769005"/>
                  <a:pt x="5387092" y="3751633"/>
                  <a:pt x="5391475" y="3747290"/>
                </a:cubicBezTo>
                <a:cubicBezTo>
                  <a:pt x="5373940" y="3738604"/>
                  <a:pt x="5369556" y="3786377"/>
                  <a:pt x="5356406" y="3795063"/>
                </a:cubicBezTo>
                <a:cubicBezTo>
                  <a:pt x="5347638" y="3790720"/>
                  <a:pt x="5356406" y="3773348"/>
                  <a:pt x="5352022" y="3764662"/>
                </a:cubicBezTo>
                <a:cubicBezTo>
                  <a:pt x="5347638" y="3764662"/>
                  <a:pt x="5347638" y="3764662"/>
                  <a:pt x="5343254" y="3769005"/>
                </a:cubicBezTo>
                <a:cubicBezTo>
                  <a:pt x="5338871" y="3777691"/>
                  <a:pt x="5334487" y="3782034"/>
                  <a:pt x="5338871" y="3786377"/>
                </a:cubicBezTo>
                <a:cubicBezTo>
                  <a:pt x="5330104" y="3786377"/>
                  <a:pt x="5325720" y="3795063"/>
                  <a:pt x="5316952" y="3808093"/>
                </a:cubicBezTo>
                <a:cubicBezTo>
                  <a:pt x="5321336" y="3812436"/>
                  <a:pt x="5321336" y="3812436"/>
                  <a:pt x="5325720" y="3816779"/>
                </a:cubicBezTo>
                <a:cubicBezTo>
                  <a:pt x="5325720" y="3816779"/>
                  <a:pt x="5325720" y="3816779"/>
                  <a:pt x="5321336" y="3829808"/>
                </a:cubicBezTo>
                <a:cubicBezTo>
                  <a:pt x="5321336" y="3829808"/>
                  <a:pt x="5321336" y="3829808"/>
                  <a:pt x="5316952" y="3825465"/>
                </a:cubicBezTo>
                <a:cubicBezTo>
                  <a:pt x="5312568" y="3838494"/>
                  <a:pt x="5312568" y="3851523"/>
                  <a:pt x="5308185" y="3864553"/>
                </a:cubicBezTo>
                <a:cubicBezTo>
                  <a:pt x="5308185" y="3886268"/>
                  <a:pt x="5303802" y="3912326"/>
                  <a:pt x="5281883" y="3934042"/>
                </a:cubicBezTo>
                <a:cubicBezTo>
                  <a:pt x="5281883" y="3934042"/>
                  <a:pt x="5281883" y="3934042"/>
                  <a:pt x="5277499" y="3934042"/>
                </a:cubicBezTo>
                <a:cubicBezTo>
                  <a:pt x="5268732" y="3934042"/>
                  <a:pt x="5264348" y="3929698"/>
                  <a:pt x="5255580" y="3925355"/>
                </a:cubicBezTo>
                <a:cubicBezTo>
                  <a:pt x="5251197" y="3929698"/>
                  <a:pt x="5246814" y="3938385"/>
                  <a:pt x="5242430" y="3938385"/>
                </a:cubicBezTo>
                <a:cubicBezTo>
                  <a:pt x="5233662" y="3947071"/>
                  <a:pt x="5233662" y="3955757"/>
                  <a:pt x="5229278" y="3968786"/>
                </a:cubicBezTo>
                <a:cubicBezTo>
                  <a:pt x="5229278" y="3973129"/>
                  <a:pt x="5224895" y="3981815"/>
                  <a:pt x="5220511" y="3990501"/>
                </a:cubicBezTo>
                <a:cubicBezTo>
                  <a:pt x="5220511" y="4003531"/>
                  <a:pt x="5220511" y="4016560"/>
                  <a:pt x="5220511" y="4025246"/>
                </a:cubicBezTo>
                <a:cubicBezTo>
                  <a:pt x="5220511" y="4029589"/>
                  <a:pt x="5220511" y="4029589"/>
                  <a:pt x="5224895" y="4029589"/>
                </a:cubicBezTo>
                <a:cubicBezTo>
                  <a:pt x="5224895" y="4033932"/>
                  <a:pt x="5229278" y="4038275"/>
                  <a:pt x="5229278" y="4042618"/>
                </a:cubicBezTo>
                <a:cubicBezTo>
                  <a:pt x="5224895" y="4051304"/>
                  <a:pt x="5220511" y="4059990"/>
                  <a:pt x="5211744" y="4064333"/>
                </a:cubicBezTo>
                <a:cubicBezTo>
                  <a:pt x="5207360" y="4064333"/>
                  <a:pt x="5207360" y="4064333"/>
                  <a:pt x="5207360" y="4059990"/>
                </a:cubicBezTo>
                <a:cubicBezTo>
                  <a:pt x="5207360" y="4059990"/>
                  <a:pt x="5207360" y="4055647"/>
                  <a:pt x="5211744" y="4055647"/>
                </a:cubicBezTo>
                <a:cubicBezTo>
                  <a:pt x="5216128" y="4051304"/>
                  <a:pt x="5216128" y="4046961"/>
                  <a:pt x="5220511" y="4042618"/>
                </a:cubicBezTo>
                <a:cubicBezTo>
                  <a:pt x="5216128" y="4042618"/>
                  <a:pt x="5216128" y="4042618"/>
                  <a:pt x="5216128" y="4038275"/>
                </a:cubicBezTo>
                <a:cubicBezTo>
                  <a:pt x="5216128" y="4038275"/>
                  <a:pt x="5211744" y="4033932"/>
                  <a:pt x="5211744" y="4029589"/>
                </a:cubicBezTo>
                <a:cubicBezTo>
                  <a:pt x="5211744" y="4029589"/>
                  <a:pt x="5211744" y="4029589"/>
                  <a:pt x="5207360" y="4033932"/>
                </a:cubicBezTo>
                <a:cubicBezTo>
                  <a:pt x="5198592" y="4038275"/>
                  <a:pt x="5189826" y="4046961"/>
                  <a:pt x="5176674" y="4038275"/>
                </a:cubicBezTo>
                <a:cubicBezTo>
                  <a:pt x="5176674" y="4033932"/>
                  <a:pt x="5176674" y="4029589"/>
                  <a:pt x="5176674" y="4029589"/>
                </a:cubicBezTo>
                <a:cubicBezTo>
                  <a:pt x="5167907" y="4038275"/>
                  <a:pt x="5154756" y="4051304"/>
                  <a:pt x="5141604" y="4068677"/>
                </a:cubicBezTo>
                <a:cubicBezTo>
                  <a:pt x="5128454" y="4086049"/>
                  <a:pt x="5110919" y="4103421"/>
                  <a:pt x="5093384" y="4112107"/>
                </a:cubicBezTo>
                <a:cubicBezTo>
                  <a:pt x="5093384" y="4125136"/>
                  <a:pt x="5097768" y="4120793"/>
                  <a:pt x="5084616" y="4133823"/>
                </a:cubicBezTo>
                <a:cubicBezTo>
                  <a:pt x="5084616" y="4133823"/>
                  <a:pt x="5080233" y="4138166"/>
                  <a:pt x="5080233" y="4142509"/>
                </a:cubicBezTo>
                <a:cubicBezTo>
                  <a:pt x="5080233" y="4142509"/>
                  <a:pt x="5075850" y="4146852"/>
                  <a:pt x="5071466" y="4142509"/>
                </a:cubicBezTo>
                <a:cubicBezTo>
                  <a:pt x="5071466" y="4142509"/>
                  <a:pt x="5071466" y="4138166"/>
                  <a:pt x="5071466" y="4138166"/>
                </a:cubicBezTo>
                <a:cubicBezTo>
                  <a:pt x="5071466" y="4133823"/>
                  <a:pt x="5071466" y="4133823"/>
                  <a:pt x="5071466" y="4133823"/>
                </a:cubicBezTo>
                <a:cubicBezTo>
                  <a:pt x="5067082" y="4133823"/>
                  <a:pt x="5058314" y="4138166"/>
                  <a:pt x="5053931" y="4142509"/>
                </a:cubicBezTo>
                <a:cubicBezTo>
                  <a:pt x="5053931" y="4146852"/>
                  <a:pt x="5053931" y="4151195"/>
                  <a:pt x="5049547" y="4155538"/>
                </a:cubicBezTo>
                <a:cubicBezTo>
                  <a:pt x="5049547" y="4155538"/>
                  <a:pt x="5049547" y="4155538"/>
                  <a:pt x="5045164" y="4159881"/>
                </a:cubicBezTo>
                <a:cubicBezTo>
                  <a:pt x="5053931" y="4159881"/>
                  <a:pt x="5058314" y="4151195"/>
                  <a:pt x="5062698" y="4146852"/>
                </a:cubicBezTo>
                <a:cubicBezTo>
                  <a:pt x="5067082" y="4151195"/>
                  <a:pt x="5045164" y="4168567"/>
                  <a:pt x="5058314" y="4172910"/>
                </a:cubicBezTo>
                <a:cubicBezTo>
                  <a:pt x="5049547" y="4181596"/>
                  <a:pt x="5040780" y="4181596"/>
                  <a:pt x="5032012" y="4198969"/>
                </a:cubicBezTo>
                <a:cubicBezTo>
                  <a:pt x="5032012" y="4198969"/>
                  <a:pt x="5032012" y="4198969"/>
                  <a:pt x="5010094" y="4185939"/>
                </a:cubicBezTo>
                <a:cubicBezTo>
                  <a:pt x="5010094" y="4185939"/>
                  <a:pt x="5014478" y="4185939"/>
                  <a:pt x="5014478" y="4181596"/>
                </a:cubicBezTo>
                <a:cubicBezTo>
                  <a:pt x="5010094" y="4185939"/>
                  <a:pt x="5010094" y="4185939"/>
                  <a:pt x="5005710" y="4185939"/>
                </a:cubicBezTo>
                <a:cubicBezTo>
                  <a:pt x="4996943" y="4203312"/>
                  <a:pt x="5014478" y="4207655"/>
                  <a:pt x="5001326" y="4225027"/>
                </a:cubicBezTo>
                <a:cubicBezTo>
                  <a:pt x="5001326" y="4229370"/>
                  <a:pt x="5005710" y="4229370"/>
                  <a:pt x="5005710" y="4233713"/>
                </a:cubicBezTo>
                <a:cubicBezTo>
                  <a:pt x="5005710" y="4233713"/>
                  <a:pt x="5005710" y="4233713"/>
                  <a:pt x="5005710" y="4238056"/>
                </a:cubicBezTo>
                <a:cubicBezTo>
                  <a:pt x="5005710" y="4242399"/>
                  <a:pt x="5001326" y="4242399"/>
                  <a:pt x="5001326" y="4246742"/>
                </a:cubicBezTo>
                <a:cubicBezTo>
                  <a:pt x="5014478" y="4255428"/>
                  <a:pt x="5005710" y="4268458"/>
                  <a:pt x="5001326" y="4277144"/>
                </a:cubicBezTo>
                <a:cubicBezTo>
                  <a:pt x="4996943" y="4277144"/>
                  <a:pt x="5001326" y="4272801"/>
                  <a:pt x="5001326" y="4268458"/>
                </a:cubicBezTo>
                <a:cubicBezTo>
                  <a:pt x="4996943" y="4264114"/>
                  <a:pt x="4996943" y="4264114"/>
                  <a:pt x="4992559" y="4268458"/>
                </a:cubicBezTo>
                <a:cubicBezTo>
                  <a:pt x="4988176" y="4264114"/>
                  <a:pt x="4992559" y="4259771"/>
                  <a:pt x="4992559" y="4255428"/>
                </a:cubicBezTo>
                <a:cubicBezTo>
                  <a:pt x="4992559" y="4255428"/>
                  <a:pt x="4992559" y="4255428"/>
                  <a:pt x="4992559" y="4251085"/>
                </a:cubicBezTo>
                <a:cubicBezTo>
                  <a:pt x="4992559" y="4251085"/>
                  <a:pt x="4992559" y="4246742"/>
                  <a:pt x="4992559" y="4246742"/>
                </a:cubicBezTo>
                <a:cubicBezTo>
                  <a:pt x="4996943" y="4242399"/>
                  <a:pt x="4996943" y="4242399"/>
                  <a:pt x="4996943" y="4238056"/>
                </a:cubicBezTo>
                <a:cubicBezTo>
                  <a:pt x="4996943" y="4238056"/>
                  <a:pt x="4996943" y="4233713"/>
                  <a:pt x="4996943" y="4233713"/>
                </a:cubicBezTo>
                <a:cubicBezTo>
                  <a:pt x="4988176" y="4229370"/>
                  <a:pt x="4975024" y="4238056"/>
                  <a:pt x="4970640" y="4246742"/>
                </a:cubicBezTo>
                <a:cubicBezTo>
                  <a:pt x="4966257" y="4259771"/>
                  <a:pt x="4961874" y="4268458"/>
                  <a:pt x="4953106" y="4277144"/>
                </a:cubicBezTo>
                <a:cubicBezTo>
                  <a:pt x="4948722" y="4290173"/>
                  <a:pt x="4948722" y="4294516"/>
                  <a:pt x="4948722" y="4298859"/>
                </a:cubicBezTo>
                <a:cubicBezTo>
                  <a:pt x="4948722" y="4303202"/>
                  <a:pt x="4948722" y="4303202"/>
                  <a:pt x="4948722" y="4307545"/>
                </a:cubicBezTo>
                <a:cubicBezTo>
                  <a:pt x="4948722" y="4307545"/>
                  <a:pt x="4948722" y="4307545"/>
                  <a:pt x="4953106" y="4311888"/>
                </a:cubicBezTo>
                <a:cubicBezTo>
                  <a:pt x="4957490" y="4311888"/>
                  <a:pt x="4961874" y="4307545"/>
                  <a:pt x="4961874" y="4307545"/>
                </a:cubicBezTo>
                <a:cubicBezTo>
                  <a:pt x="4966257" y="4303202"/>
                  <a:pt x="4966257" y="4303202"/>
                  <a:pt x="4970640" y="4298859"/>
                </a:cubicBezTo>
                <a:cubicBezTo>
                  <a:pt x="4970640" y="4298859"/>
                  <a:pt x="4970640" y="4303202"/>
                  <a:pt x="4970640" y="4307545"/>
                </a:cubicBezTo>
                <a:cubicBezTo>
                  <a:pt x="4979408" y="4303202"/>
                  <a:pt x="4992559" y="4294516"/>
                  <a:pt x="5001326" y="4290173"/>
                </a:cubicBezTo>
                <a:cubicBezTo>
                  <a:pt x="5005710" y="4285830"/>
                  <a:pt x="5010094" y="4285830"/>
                  <a:pt x="5010094" y="4290173"/>
                </a:cubicBezTo>
                <a:cubicBezTo>
                  <a:pt x="5010094" y="4290173"/>
                  <a:pt x="5010094" y="4294516"/>
                  <a:pt x="5005710" y="4298859"/>
                </a:cubicBezTo>
                <a:cubicBezTo>
                  <a:pt x="4992559" y="4307545"/>
                  <a:pt x="4979408" y="4316231"/>
                  <a:pt x="4966257" y="4320574"/>
                </a:cubicBezTo>
                <a:cubicBezTo>
                  <a:pt x="4961874" y="4320574"/>
                  <a:pt x="4957490" y="4320574"/>
                  <a:pt x="4957490" y="4320574"/>
                </a:cubicBezTo>
                <a:cubicBezTo>
                  <a:pt x="4957490" y="4333604"/>
                  <a:pt x="4939955" y="4333604"/>
                  <a:pt x="4922420" y="4346633"/>
                </a:cubicBezTo>
                <a:cubicBezTo>
                  <a:pt x="4909269" y="4372691"/>
                  <a:pt x="4896118" y="4394407"/>
                  <a:pt x="4882967" y="4420465"/>
                </a:cubicBezTo>
                <a:cubicBezTo>
                  <a:pt x="4874200" y="4433494"/>
                  <a:pt x="4865432" y="4450866"/>
                  <a:pt x="4856664" y="4463896"/>
                </a:cubicBezTo>
                <a:cubicBezTo>
                  <a:pt x="4856664" y="4468239"/>
                  <a:pt x="4856664" y="4468239"/>
                  <a:pt x="4861048" y="4472582"/>
                </a:cubicBezTo>
                <a:cubicBezTo>
                  <a:pt x="4856664" y="4472582"/>
                  <a:pt x="4847898" y="4476925"/>
                  <a:pt x="4843514" y="4481268"/>
                </a:cubicBezTo>
                <a:cubicBezTo>
                  <a:pt x="4834746" y="4494297"/>
                  <a:pt x="4825979" y="4507326"/>
                  <a:pt x="4812828" y="4524698"/>
                </a:cubicBezTo>
                <a:cubicBezTo>
                  <a:pt x="4812828" y="4524698"/>
                  <a:pt x="4817212" y="4524698"/>
                  <a:pt x="4817212" y="4520355"/>
                </a:cubicBezTo>
                <a:cubicBezTo>
                  <a:pt x="4821595" y="4524698"/>
                  <a:pt x="4812828" y="4533385"/>
                  <a:pt x="4808444" y="4537728"/>
                </a:cubicBezTo>
                <a:cubicBezTo>
                  <a:pt x="4808444" y="4537728"/>
                  <a:pt x="4808444" y="4537728"/>
                  <a:pt x="4804060" y="4533385"/>
                </a:cubicBezTo>
                <a:cubicBezTo>
                  <a:pt x="4804060" y="4533385"/>
                  <a:pt x="4799676" y="4537728"/>
                  <a:pt x="4799676" y="4537728"/>
                </a:cubicBezTo>
                <a:cubicBezTo>
                  <a:pt x="4795293" y="4550757"/>
                  <a:pt x="4786526" y="4559443"/>
                  <a:pt x="4777758" y="4568129"/>
                </a:cubicBezTo>
                <a:cubicBezTo>
                  <a:pt x="4768991" y="4598531"/>
                  <a:pt x="4755840" y="4620246"/>
                  <a:pt x="4738305" y="4641961"/>
                </a:cubicBezTo>
                <a:cubicBezTo>
                  <a:pt x="4720770" y="4663677"/>
                  <a:pt x="4703236" y="4685392"/>
                  <a:pt x="4676933" y="4711450"/>
                </a:cubicBezTo>
                <a:cubicBezTo>
                  <a:pt x="4655015" y="4737509"/>
                  <a:pt x="4641864" y="4759224"/>
                  <a:pt x="4611178" y="4789625"/>
                </a:cubicBezTo>
                <a:cubicBezTo>
                  <a:pt x="4589260" y="4815684"/>
                  <a:pt x="4571724" y="4846085"/>
                  <a:pt x="4549806" y="4863458"/>
                </a:cubicBezTo>
                <a:cubicBezTo>
                  <a:pt x="4527888" y="4880830"/>
                  <a:pt x="4484050" y="4898202"/>
                  <a:pt x="4488434" y="4928604"/>
                </a:cubicBezTo>
                <a:cubicBezTo>
                  <a:pt x="4492818" y="4941633"/>
                  <a:pt x="4510353" y="4911231"/>
                  <a:pt x="4510353" y="4928604"/>
                </a:cubicBezTo>
                <a:cubicBezTo>
                  <a:pt x="4488434" y="4959005"/>
                  <a:pt x="4475284" y="4976377"/>
                  <a:pt x="4457748" y="4998093"/>
                </a:cubicBezTo>
                <a:cubicBezTo>
                  <a:pt x="4444598" y="5019808"/>
                  <a:pt x="4427062" y="5041523"/>
                  <a:pt x="4409528" y="5063239"/>
                </a:cubicBezTo>
                <a:cubicBezTo>
                  <a:pt x="4383226" y="5063239"/>
                  <a:pt x="4348156" y="5089297"/>
                  <a:pt x="4330622" y="5111012"/>
                </a:cubicBezTo>
                <a:cubicBezTo>
                  <a:pt x="4352540" y="5124041"/>
                  <a:pt x="4317470" y="5158786"/>
                  <a:pt x="4304320" y="5180501"/>
                </a:cubicBezTo>
                <a:cubicBezTo>
                  <a:pt x="4304320" y="5180501"/>
                  <a:pt x="4304320" y="5180501"/>
                  <a:pt x="4299936" y="5180501"/>
                </a:cubicBezTo>
                <a:cubicBezTo>
                  <a:pt x="4291168" y="5206560"/>
                  <a:pt x="4264866" y="5223932"/>
                  <a:pt x="4242948" y="5241304"/>
                </a:cubicBezTo>
                <a:cubicBezTo>
                  <a:pt x="4229796" y="5249990"/>
                  <a:pt x="4216646" y="5263020"/>
                  <a:pt x="4203494" y="5271706"/>
                </a:cubicBezTo>
                <a:cubicBezTo>
                  <a:pt x="4203494" y="5276049"/>
                  <a:pt x="4199110" y="5276049"/>
                  <a:pt x="4194727" y="5276049"/>
                </a:cubicBezTo>
                <a:cubicBezTo>
                  <a:pt x="4194727" y="5271706"/>
                  <a:pt x="4194727" y="5271706"/>
                  <a:pt x="4194727" y="5267363"/>
                </a:cubicBezTo>
                <a:cubicBezTo>
                  <a:pt x="4207878" y="5254333"/>
                  <a:pt x="4221029" y="5245647"/>
                  <a:pt x="4238564" y="5232618"/>
                </a:cubicBezTo>
                <a:cubicBezTo>
                  <a:pt x="4260482" y="5219589"/>
                  <a:pt x="4278017" y="5202217"/>
                  <a:pt x="4286784" y="5184844"/>
                </a:cubicBezTo>
                <a:cubicBezTo>
                  <a:pt x="4278017" y="5163129"/>
                  <a:pt x="4260482" y="5193530"/>
                  <a:pt x="4251715" y="5176158"/>
                </a:cubicBezTo>
                <a:cubicBezTo>
                  <a:pt x="4229796" y="5180501"/>
                  <a:pt x="4229796" y="5193530"/>
                  <a:pt x="4221029" y="5202217"/>
                </a:cubicBezTo>
                <a:cubicBezTo>
                  <a:pt x="4221029" y="5206560"/>
                  <a:pt x="4221029" y="5210903"/>
                  <a:pt x="4221029" y="5210903"/>
                </a:cubicBezTo>
                <a:cubicBezTo>
                  <a:pt x="4216646" y="5215246"/>
                  <a:pt x="4216646" y="5219589"/>
                  <a:pt x="4212262" y="5219589"/>
                </a:cubicBezTo>
                <a:cubicBezTo>
                  <a:pt x="4207878" y="5219589"/>
                  <a:pt x="4203494" y="5215246"/>
                  <a:pt x="4207878" y="5210903"/>
                </a:cubicBezTo>
                <a:cubicBezTo>
                  <a:pt x="4207878" y="5210903"/>
                  <a:pt x="4207878" y="5206560"/>
                  <a:pt x="4207878" y="5202217"/>
                </a:cubicBezTo>
                <a:cubicBezTo>
                  <a:pt x="4203494" y="5197874"/>
                  <a:pt x="4199110" y="5197874"/>
                  <a:pt x="4190344" y="5197874"/>
                </a:cubicBezTo>
                <a:cubicBezTo>
                  <a:pt x="4194727" y="5206560"/>
                  <a:pt x="4185960" y="5223932"/>
                  <a:pt x="4177192" y="5232618"/>
                </a:cubicBezTo>
                <a:cubicBezTo>
                  <a:pt x="4168425" y="5245647"/>
                  <a:pt x="4155274" y="5245647"/>
                  <a:pt x="4146506" y="5241304"/>
                </a:cubicBezTo>
                <a:cubicBezTo>
                  <a:pt x="4142123" y="5241304"/>
                  <a:pt x="4142123" y="5241304"/>
                  <a:pt x="4146506" y="5236961"/>
                </a:cubicBezTo>
                <a:cubicBezTo>
                  <a:pt x="4146506" y="5236961"/>
                  <a:pt x="4150890" y="5236961"/>
                  <a:pt x="4150890" y="5236961"/>
                </a:cubicBezTo>
                <a:cubicBezTo>
                  <a:pt x="4159658" y="5241304"/>
                  <a:pt x="4168425" y="5232618"/>
                  <a:pt x="4172808" y="5228275"/>
                </a:cubicBezTo>
                <a:cubicBezTo>
                  <a:pt x="4181576" y="5219589"/>
                  <a:pt x="4185960" y="5210903"/>
                  <a:pt x="4181576" y="5202217"/>
                </a:cubicBezTo>
                <a:cubicBezTo>
                  <a:pt x="4177192" y="5202217"/>
                  <a:pt x="4177192" y="5197874"/>
                  <a:pt x="4168425" y="5197874"/>
                </a:cubicBezTo>
                <a:cubicBezTo>
                  <a:pt x="4164041" y="5202217"/>
                  <a:pt x="4159658" y="5202217"/>
                  <a:pt x="4155274" y="5206560"/>
                </a:cubicBezTo>
                <a:cubicBezTo>
                  <a:pt x="4150890" y="5210903"/>
                  <a:pt x="4150890" y="5210903"/>
                  <a:pt x="4150890" y="5206560"/>
                </a:cubicBezTo>
                <a:cubicBezTo>
                  <a:pt x="4146506" y="5206560"/>
                  <a:pt x="4146506" y="5202217"/>
                  <a:pt x="4150890" y="5202217"/>
                </a:cubicBezTo>
                <a:cubicBezTo>
                  <a:pt x="4150890" y="5202217"/>
                  <a:pt x="4150890" y="5202217"/>
                  <a:pt x="4155274" y="5202217"/>
                </a:cubicBezTo>
                <a:cubicBezTo>
                  <a:pt x="4155274" y="5197874"/>
                  <a:pt x="4159658" y="5197874"/>
                  <a:pt x="4164041" y="5193530"/>
                </a:cubicBezTo>
                <a:cubicBezTo>
                  <a:pt x="4164041" y="5193530"/>
                  <a:pt x="4164041" y="5193530"/>
                  <a:pt x="4168425" y="5193530"/>
                </a:cubicBezTo>
                <a:cubicBezTo>
                  <a:pt x="4203494" y="5158786"/>
                  <a:pt x="4242948" y="5128385"/>
                  <a:pt x="4238564" y="5093640"/>
                </a:cubicBezTo>
                <a:cubicBezTo>
                  <a:pt x="4238564" y="5093640"/>
                  <a:pt x="4238564" y="5093640"/>
                  <a:pt x="4260482" y="5080611"/>
                </a:cubicBezTo>
                <a:cubicBezTo>
                  <a:pt x="4286784" y="5028494"/>
                  <a:pt x="4330622" y="4998093"/>
                  <a:pt x="4378842" y="4963348"/>
                </a:cubicBezTo>
                <a:cubicBezTo>
                  <a:pt x="4422679" y="4928604"/>
                  <a:pt x="4470900" y="4893859"/>
                  <a:pt x="4497202" y="4850428"/>
                </a:cubicBezTo>
                <a:cubicBezTo>
                  <a:pt x="4501586" y="4850428"/>
                  <a:pt x="4510353" y="4854771"/>
                  <a:pt x="4519120" y="4846085"/>
                </a:cubicBezTo>
                <a:cubicBezTo>
                  <a:pt x="4527888" y="4837399"/>
                  <a:pt x="4510353" y="4828713"/>
                  <a:pt x="4514736" y="4824370"/>
                </a:cubicBezTo>
                <a:cubicBezTo>
                  <a:pt x="4532272" y="4820027"/>
                  <a:pt x="4545422" y="4802655"/>
                  <a:pt x="4554190" y="4789625"/>
                </a:cubicBezTo>
                <a:cubicBezTo>
                  <a:pt x="4562957" y="4776596"/>
                  <a:pt x="4576108" y="4767910"/>
                  <a:pt x="4589260" y="4772253"/>
                </a:cubicBezTo>
                <a:cubicBezTo>
                  <a:pt x="4598026" y="4741852"/>
                  <a:pt x="4615562" y="4733166"/>
                  <a:pt x="4633096" y="4715793"/>
                </a:cubicBezTo>
                <a:cubicBezTo>
                  <a:pt x="4633096" y="4711450"/>
                  <a:pt x="4633096" y="4711450"/>
                  <a:pt x="4633096" y="4711450"/>
                </a:cubicBezTo>
                <a:cubicBezTo>
                  <a:pt x="4633096" y="4707107"/>
                  <a:pt x="4633096" y="4702764"/>
                  <a:pt x="4628712" y="4702764"/>
                </a:cubicBezTo>
                <a:cubicBezTo>
                  <a:pt x="4628712" y="4698421"/>
                  <a:pt x="4628712" y="4698421"/>
                  <a:pt x="4633096" y="4694078"/>
                </a:cubicBezTo>
                <a:cubicBezTo>
                  <a:pt x="4633096" y="4694078"/>
                  <a:pt x="4633096" y="4694078"/>
                  <a:pt x="4637480" y="4694078"/>
                </a:cubicBezTo>
                <a:cubicBezTo>
                  <a:pt x="4641864" y="4702764"/>
                  <a:pt x="4641864" y="4707107"/>
                  <a:pt x="4641864" y="4711450"/>
                </a:cubicBezTo>
                <a:cubicBezTo>
                  <a:pt x="4641864" y="4711450"/>
                  <a:pt x="4641864" y="4711450"/>
                  <a:pt x="4646248" y="4715793"/>
                </a:cubicBezTo>
                <a:cubicBezTo>
                  <a:pt x="4659398" y="4702764"/>
                  <a:pt x="4650631" y="4689735"/>
                  <a:pt x="4676933" y="4676706"/>
                </a:cubicBezTo>
                <a:cubicBezTo>
                  <a:pt x="4676933" y="4659334"/>
                  <a:pt x="4672550" y="4672363"/>
                  <a:pt x="4663782" y="4659334"/>
                </a:cubicBezTo>
                <a:cubicBezTo>
                  <a:pt x="4676933" y="4641961"/>
                  <a:pt x="4681317" y="4624589"/>
                  <a:pt x="4685700" y="4607217"/>
                </a:cubicBezTo>
                <a:cubicBezTo>
                  <a:pt x="4663782" y="4615903"/>
                  <a:pt x="4650631" y="4602874"/>
                  <a:pt x="4628712" y="4620246"/>
                </a:cubicBezTo>
                <a:cubicBezTo>
                  <a:pt x="4615562" y="4611560"/>
                  <a:pt x="4628712" y="4602874"/>
                  <a:pt x="4615562" y="4598531"/>
                </a:cubicBezTo>
                <a:cubicBezTo>
                  <a:pt x="4615562" y="4598531"/>
                  <a:pt x="4615562" y="4598531"/>
                  <a:pt x="4611178" y="4602874"/>
                </a:cubicBezTo>
                <a:cubicBezTo>
                  <a:pt x="4611178" y="4602874"/>
                  <a:pt x="4611178" y="4602874"/>
                  <a:pt x="4611178" y="4598531"/>
                </a:cubicBezTo>
                <a:cubicBezTo>
                  <a:pt x="4611178" y="4602874"/>
                  <a:pt x="4606794" y="4607217"/>
                  <a:pt x="4606794" y="4607217"/>
                </a:cubicBezTo>
                <a:cubicBezTo>
                  <a:pt x="4602410" y="4615903"/>
                  <a:pt x="4602410" y="4620246"/>
                  <a:pt x="4593643" y="4624589"/>
                </a:cubicBezTo>
                <a:cubicBezTo>
                  <a:pt x="4593643" y="4628932"/>
                  <a:pt x="4593643" y="4633275"/>
                  <a:pt x="4589260" y="4633275"/>
                </a:cubicBezTo>
                <a:cubicBezTo>
                  <a:pt x="4593643" y="4633275"/>
                  <a:pt x="4593643" y="4637618"/>
                  <a:pt x="4598026" y="4637618"/>
                </a:cubicBezTo>
                <a:cubicBezTo>
                  <a:pt x="4606794" y="4633275"/>
                  <a:pt x="4611178" y="4641961"/>
                  <a:pt x="4615562" y="4650647"/>
                </a:cubicBezTo>
                <a:cubicBezTo>
                  <a:pt x="4615562" y="4650647"/>
                  <a:pt x="4615562" y="4654990"/>
                  <a:pt x="4615562" y="4654990"/>
                </a:cubicBezTo>
                <a:cubicBezTo>
                  <a:pt x="4619945" y="4659334"/>
                  <a:pt x="4619945" y="4659334"/>
                  <a:pt x="4619945" y="4663677"/>
                </a:cubicBezTo>
                <a:cubicBezTo>
                  <a:pt x="4615562" y="4668020"/>
                  <a:pt x="4606794" y="4672363"/>
                  <a:pt x="4602410" y="4672363"/>
                </a:cubicBezTo>
                <a:cubicBezTo>
                  <a:pt x="4584876" y="4694078"/>
                  <a:pt x="4571724" y="4707107"/>
                  <a:pt x="4541038" y="4711450"/>
                </a:cubicBezTo>
                <a:cubicBezTo>
                  <a:pt x="4541038" y="4715793"/>
                  <a:pt x="4545422" y="4720136"/>
                  <a:pt x="4545422" y="4724479"/>
                </a:cubicBezTo>
                <a:cubicBezTo>
                  <a:pt x="4510353" y="4750538"/>
                  <a:pt x="4523504" y="4754881"/>
                  <a:pt x="4505969" y="4780939"/>
                </a:cubicBezTo>
                <a:cubicBezTo>
                  <a:pt x="4505969" y="4780939"/>
                  <a:pt x="4505969" y="4780939"/>
                  <a:pt x="4492818" y="4767910"/>
                </a:cubicBezTo>
                <a:cubicBezTo>
                  <a:pt x="4453365" y="4798312"/>
                  <a:pt x="4444598" y="4824370"/>
                  <a:pt x="4466516" y="4854771"/>
                </a:cubicBezTo>
                <a:cubicBezTo>
                  <a:pt x="4413912" y="4885173"/>
                  <a:pt x="4352540" y="4932947"/>
                  <a:pt x="4291168" y="4976377"/>
                </a:cubicBezTo>
                <a:cubicBezTo>
                  <a:pt x="4282401" y="4980720"/>
                  <a:pt x="4278017" y="5002436"/>
                  <a:pt x="4269250" y="5019808"/>
                </a:cubicBezTo>
                <a:cubicBezTo>
                  <a:pt x="4225413" y="5041523"/>
                  <a:pt x="4168425" y="5080611"/>
                  <a:pt x="4120204" y="5115355"/>
                </a:cubicBezTo>
                <a:cubicBezTo>
                  <a:pt x="4124588" y="5119698"/>
                  <a:pt x="4133355" y="5115355"/>
                  <a:pt x="4142123" y="5111012"/>
                </a:cubicBezTo>
                <a:cubicBezTo>
                  <a:pt x="4137739" y="5124041"/>
                  <a:pt x="4137739" y="5132728"/>
                  <a:pt x="4115820" y="5132728"/>
                </a:cubicBezTo>
                <a:cubicBezTo>
                  <a:pt x="4115820" y="5137071"/>
                  <a:pt x="4115820" y="5137071"/>
                  <a:pt x="4115820" y="5141414"/>
                </a:cubicBezTo>
                <a:cubicBezTo>
                  <a:pt x="4111437" y="5145757"/>
                  <a:pt x="4111437" y="5145757"/>
                  <a:pt x="4111437" y="5150100"/>
                </a:cubicBezTo>
                <a:cubicBezTo>
                  <a:pt x="4128972" y="5154443"/>
                  <a:pt x="4137739" y="5167472"/>
                  <a:pt x="4124588" y="5184844"/>
                </a:cubicBezTo>
                <a:cubicBezTo>
                  <a:pt x="4124588" y="5184844"/>
                  <a:pt x="4124588" y="5184844"/>
                  <a:pt x="4120204" y="5184844"/>
                </a:cubicBezTo>
                <a:cubicBezTo>
                  <a:pt x="4124588" y="5189187"/>
                  <a:pt x="4124588" y="5189187"/>
                  <a:pt x="4128972" y="5193530"/>
                </a:cubicBezTo>
                <a:cubicBezTo>
                  <a:pt x="4128972" y="5197874"/>
                  <a:pt x="4128972" y="5197874"/>
                  <a:pt x="4128972" y="5202217"/>
                </a:cubicBezTo>
                <a:cubicBezTo>
                  <a:pt x="4124588" y="5202217"/>
                  <a:pt x="4124588" y="5202217"/>
                  <a:pt x="4124588" y="5197874"/>
                </a:cubicBezTo>
                <a:cubicBezTo>
                  <a:pt x="4124588" y="5197874"/>
                  <a:pt x="4124588" y="5197874"/>
                  <a:pt x="4120204" y="5197874"/>
                </a:cubicBezTo>
                <a:cubicBezTo>
                  <a:pt x="4120204" y="5197874"/>
                  <a:pt x="4120204" y="5193530"/>
                  <a:pt x="4115820" y="5193530"/>
                </a:cubicBezTo>
                <a:cubicBezTo>
                  <a:pt x="4089518" y="5202217"/>
                  <a:pt x="4067600" y="5215246"/>
                  <a:pt x="4041298" y="5228275"/>
                </a:cubicBezTo>
                <a:cubicBezTo>
                  <a:pt x="4019379" y="5241304"/>
                  <a:pt x="4001844" y="5254333"/>
                  <a:pt x="3984310" y="5258676"/>
                </a:cubicBezTo>
                <a:cubicBezTo>
                  <a:pt x="3979926" y="5263020"/>
                  <a:pt x="3971159" y="5263020"/>
                  <a:pt x="3966775" y="5267363"/>
                </a:cubicBezTo>
                <a:cubicBezTo>
                  <a:pt x="3940473" y="5276049"/>
                  <a:pt x="3927322" y="5289078"/>
                  <a:pt x="3909787" y="5302107"/>
                </a:cubicBezTo>
                <a:cubicBezTo>
                  <a:pt x="3922938" y="5310793"/>
                  <a:pt x="3953624" y="5280392"/>
                  <a:pt x="3958008" y="5297764"/>
                </a:cubicBezTo>
                <a:cubicBezTo>
                  <a:pt x="3949240" y="5323822"/>
                  <a:pt x="3922938" y="5341195"/>
                  <a:pt x="3892252" y="5354224"/>
                </a:cubicBezTo>
                <a:cubicBezTo>
                  <a:pt x="3861566" y="5367253"/>
                  <a:pt x="3830880" y="5375939"/>
                  <a:pt x="3804578" y="5388968"/>
                </a:cubicBezTo>
                <a:cubicBezTo>
                  <a:pt x="3800194" y="5393311"/>
                  <a:pt x="3800194" y="5393311"/>
                  <a:pt x="3795811" y="5397655"/>
                </a:cubicBezTo>
                <a:cubicBezTo>
                  <a:pt x="3795811" y="5397655"/>
                  <a:pt x="3795811" y="5397655"/>
                  <a:pt x="3791427" y="5401998"/>
                </a:cubicBezTo>
                <a:cubicBezTo>
                  <a:pt x="3787044" y="5406341"/>
                  <a:pt x="3782660" y="5406341"/>
                  <a:pt x="3778276" y="5401998"/>
                </a:cubicBezTo>
                <a:cubicBezTo>
                  <a:pt x="3773892" y="5401998"/>
                  <a:pt x="3773892" y="5397655"/>
                  <a:pt x="3778276" y="5393311"/>
                </a:cubicBezTo>
                <a:cubicBezTo>
                  <a:pt x="3778276" y="5393311"/>
                  <a:pt x="3778276" y="5393311"/>
                  <a:pt x="3782660" y="5388968"/>
                </a:cubicBezTo>
                <a:cubicBezTo>
                  <a:pt x="3782660" y="5388968"/>
                  <a:pt x="3787044" y="5384625"/>
                  <a:pt x="3787044" y="5384625"/>
                </a:cubicBezTo>
                <a:cubicBezTo>
                  <a:pt x="3782660" y="5371596"/>
                  <a:pt x="3808962" y="5371596"/>
                  <a:pt x="3808962" y="5358567"/>
                </a:cubicBezTo>
                <a:cubicBezTo>
                  <a:pt x="3804578" y="5354224"/>
                  <a:pt x="3795811" y="5354224"/>
                  <a:pt x="3791427" y="5349881"/>
                </a:cubicBezTo>
                <a:cubicBezTo>
                  <a:pt x="3760741" y="5358567"/>
                  <a:pt x="3747590" y="5371596"/>
                  <a:pt x="3734439" y="5384625"/>
                </a:cubicBezTo>
                <a:cubicBezTo>
                  <a:pt x="3734439" y="5384625"/>
                  <a:pt x="3734439" y="5388968"/>
                  <a:pt x="3734439" y="5388968"/>
                </a:cubicBezTo>
                <a:cubicBezTo>
                  <a:pt x="3734439" y="5388968"/>
                  <a:pt x="3734439" y="5388968"/>
                  <a:pt x="3734439" y="5393311"/>
                </a:cubicBezTo>
                <a:cubicBezTo>
                  <a:pt x="3738823" y="5397655"/>
                  <a:pt x="3734439" y="5401998"/>
                  <a:pt x="3730056" y="5401998"/>
                </a:cubicBezTo>
                <a:cubicBezTo>
                  <a:pt x="3721288" y="5406341"/>
                  <a:pt x="3716904" y="5401998"/>
                  <a:pt x="3716904" y="5397655"/>
                </a:cubicBezTo>
                <a:cubicBezTo>
                  <a:pt x="3716904" y="5397655"/>
                  <a:pt x="3716904" y="5397655"/>
                  <a:pt x="3716904" y="5393311"/>
                </a:cubicBezTo>
                <a:cubicBezTo>
                  <a:pt x="3716904" y="5393311"/>
                  <a:pt x="3712521" y="5388968"/>
                  <a:pt x="3712521" y="5384625"/>
                </a:cubicBezTo>
                <a:lnTo>
                  <a:pt x="3712521" y="5380282"/>
                </a:lnTo>
                <a:cubicBezTo>
                  <a:pt x="3708137" y="5380282"/>
                  <a:pt x="3708137" y="5380282"/>
                  <a:pt x="3708137" y="5380282"/>
                </a:cubicBezTo>
                <a:cubicBezTo>
                  <a:pt x="3703753" y="5380282"/>
                  <a:pt x="3703753" y="5384625"/>
                  <a:pt x="3699370" y="5384625"/>
                </a:cubicBezTo>
                <a:cubicBezTo>
                  <a:pt x="3694986" y="5388968"/>
                  <a:pt x="3690602" y="5388968"/>
                  <a:pt x="3686218" y="5384625"/>
                </a:cubicBezTo>
                <a:cubicBezTo>
                  <a:pt x="3686218" y="5384625"/>
                  <a:pt x="3686218" y="5380282"/>
                  <a:pt x="3690602" y="5375939"/>
                </a:cubicBezTo>
                <a:cubicBezTo>
                  <a:pt x="3694986" y="5371596"/>
                  <a:pt x="3699370" y="5371596"/>
                  <a:pt x="3703753" y="5367253"/>
                </a:cubicBezTo>
                <a:cubicBezTo>
                  <a:pt x="3712521" y="5354224"/>
                  <a:pt x="3725672" y="5336852"/>
                  <a:pt x="3743206" y="5328165"/>
                </a:cubicBezTo>
                <a:cubicBezTo>
                  <a:pt x="3743206" y="5323822"/>
                  <a:pt x="3743206" y="5323822"/>
                  <a:pt x="3743206" y="5323822"/>
                </a:cubicBezTo>
                <a:cubicBezTo>
                  <a:pt x="3743206" y="5323822"/>
                  <a:pt x="3738823" y="5323822"/>
                  <a:pt x="3738823" y="5323822"/>
                </a:cubicBezTo>
                <a:cubicBezTo>
                  <a:pt x="3738823" y="5323822"/>
                  <a:pt x="3734439" y="5323822"/>
                  <a:pt x="3734439" y="5323822"/>
                </a:cubicBezTo>
                <a:cubicBezTo>
                  <a:pt x="3725672" y="5332509"/>
                  <a:pt x="3712521" y="5336852"/>
                  <a:pt x="3703753" y="5341195"/>
                </a:cubicBezTo>
                <a:cubicBezTo>
                  <a:pt x="3699370" y="5341195"/>
                  <a:pt x="3690602" y="5345538"/>
                  <a:pt x="3686218" y="5349881"/>
                </a:cubicBezTo>
                <a:cubicBezTo>
                  <a:pt x="3681835" y="5349881"/>
                  <a:pt x="3677451" y="5349881"/>
                  <a:pt x="3677451" y="5345538"/>
                </a:cubicBezTo>
                <a:cubicBezTo>
                  <a:pt x="3677451" y="5345538"/>
                  <a:pt x="3677451" y="5341195"/>
                  <a:pt x="3677451" y="5341195"/>
                </a:cubicBezTo>
                <a:cubicBezTo>
                  <a:pt x="3686218" y="5336852"/>
                  <a:pt x="3694986" y="5332509"/>
                  <a:pt x="3699370" y="5332509"/>
                </a:cubicBezTo>
                <a:cubicBezTo>
                  <a:pt x="3708137" y="5328165"/>
                  <a:pt x="3716904" y="5323822"/>
                  <a:pt x="3721288" y="5319479"/>
                </a:cubicBezTo>
                <a:cubicBezTo>
                  <a:pt x="3716904" y="5319479"/>
                  <a:pt x="3708137" y="5319479"/>
                  <a:pt x="3708137" y="5315136"/>
                </a:cubicBezTo>
                <a:cubicBezTo>
                  <a:pt x="3659916" y="5323822"/>
                  <a:pt x="3616080" y="5349881"/>
                  <a:pt x="3620463" y="5371596"/>
                </a:cubicBezTo>
                <a:cubicBezTo>
                  <a:pt x="3616080" y="5380282"/>
                  <a:pt x="3607312" y="5375939"/>
                  <a:pt x="3598545" y="5375939"/>
                </a:cubicBezTo>
                <a:cubicBezTo>
                  <a:pt x="3598545" y="5380282"/>
                  <a:pt x="3594161" y="5384625"/>
                  <a:pt x="3589777" y="5388968"/>
                </a:cubicBezTo>
                <a:cubicBezTo>
                  <a:pt x="3589777" y="5388968"/>
                  <a:pt x="3589777" y="5388968"/>
                  <a:pt x="3589777" y="5393311"/>
                </a:cubicBezTo>
                <a:cubicBezTo>
                  <a:pt x="3594161" y="5388968"/>
                  <a:pt x="3598545" y="5388968"/>
                  <a:pt x="3602928" y="5388968"/>
                </a:cubicBezTo>
                <a:cubicBezTo>
                  <a:pt x="3607312" y="5384625"/>
                  <a:pt x="3611696" y="5384625"/>
                  <a:pt x="3616080" y="5388968"/>
                </a:cubicBezTo>
                <a:cubicBezTo>
                  <a:pt x="3620463" y="5388968"/>
                  <a:pt x="3620463" y="5388968"/>
                  <a:pt x="3616080" y="5393311"/>
                </a:cubicBezTo>
                <a:cubicBezTo>
                  <a:pt x="3616080" y="5393311"/>
                  <a:pt x="3611696" y="5393311"/>
                  <a:pt x="3611696" y="5393311"/>
                </a:cubicBezTo>
                <a:cubicBezTo>
                  <a:pt x="3607312" y="5393311"/>
                  <a:pt x="3607312" y="5393311"/>
                  <a:pt x="3602928" y="5393311"/>
                </a:cubicBezTo>
                <a:cubicBezTo>
                  <a:pt x="3616080" y="5401998"/>
                  <a:pt x="3576626" y="5423713"/>
                  <a:pt x="3563475" y="5419370"/>
                </a:cubicBezTo>
                <a:cubicBezTo>
                  <a:pt x="3563475" y="5419370"/>
                  <a:pt x="3563475" y="5419370"/>
                  <a:pt x="3563475" y="5415027"/>
                </a:cubicBezTo>
                <a:cubicBezTo>
                  <a:pt x="3550324" y="5423713"/>
                  <a:pt x="3532789" y="5428056"/>
                  <a:pt x="3519638" y="5423713"/>
                </a:cubicBezTo>
                <a:cubicBezTo>
                  <a:pt x="3484569" y="5441085"/>
                  <a:pt x="3440732" y="5458457"/>
                  <a:pt x="3405662" y="5462800"/>
                </a:cubicBezTo>
                <a:cubicBezTo>
                  <a:pt x="3401278" y="5462800"/>
                  <a:pt x="3396895" y="5458457"/>
                  <a:pt x="3396895" y="5454114"/>
                </a:cubicBezTo>
                <a:cubicBezTo>
                  <a:pt x="3396895" y="5449771"/>
                  <a:pt x="3401278" y="5445428"/>
                  <a:pt x="3405662" y="5445428"/>
                </a:cubicBezTo>
                <a:cubicBezTo>
                  <a:pt x="3440732" y="5445428"/>
                  <a:pt x="3480185" y="5428056"/>
                  <a:pt x="3510871" y="5406341"/>
                </a:cubicBezTo>
                <a:cubicBezTo>
                  <a:pt x="3510871" y="5406341"/>
                  <a:pt x="3510871" y="5406341"/>
                  <a:pt x="3519638" y="5401998"/>
                </a:cubicBezTo>
                <a:cubicBezTo>
                  <a:pt x="3519638" y="5401998"/>
                  <a:pt x="3519638" y="5401998"/>
                  <a:pt x="3524022" y="5406341"/>
                </a:cubicBezTo>
                <a:cubicBezTo>
                  <a:pt x="3532789" y="5410684"/>
                  <a:pt x="3545940" y="5410684"/>
                  <a:pt x="3554708" y="5406341"/>
                </a:cubicBezTo>
                <a:cubicBezTo>
                  <a:pt x="3537173" y="5397655"/>
                  <a:pt x="3567859" y="5388968"/>
                  <a:pt x="3581010" y="5384625"/>
                </a:cubicBezTo>
                <a:cubicBezTo>
                  <a:pt x="3585394" y="5384625"/>
                  <a:pt x="3585394" y="5380282"/>
                  <a:pt x="3585394" y="5380282"/>
                </a:cubicBezTo>
                <a:cubicBezTo>
                  <a:pt x="3581010" y="5367253"/>
                  <a:pt x="3563475" y="5371596"/>
                  <a:pt x="3541557" y="5380282"/>
                </a:cubicBezTo>
                <a:cubicBezTo>
                  <a:pt x="3524022" y="5384625"/>
                  <a:pt x="3506487" y="5397655"/>
                  <a:pt x="3493336" y="5401998"/>
                </a:cubicBezTo>
                <a:cubicBezTo>
                  <a:pt x="3458266" y="5393311"/>
                  <a:pt x="3436348" y="5401998"/>
                  <a:pt x="3383744" y="5406341"/>
                </a:cubicBezTo>
                <a:cubicBezTo>
                  <a:pt x="3401278" y="5393311"/>
                  <a:pt x="3379360" y="5393311"/>
                  <a:pt x="3361825" y="5401998"/>
                </a:cubicBezTo>
                <a:cubicBezTo>
                  <a:pt x="3353058" y="5410684"/>
                  <a:pt x="3339907" y="5419370"/>
                  <a:pt x="3331140" y="5428056"/>
                </a:cubicBezTo>
                <a:cubicBezTo>
                  <a:pt x="3317988" y="5432399"/>
                  <a:pt x="3304837" y="5436742"/>
                  <a:pt x="3300454" y="5445428"/>
                </a:cubicBezTo>
                <a:cubicBezTo>
                  <a:pt x="3300454" y="5445428"/>
                  <a:pt x="3300454" y="5445428"/>
                  <a:pt x="3300454" y="5449771"/>
                </a:cubicBezTo>
                <a:cubicBezTo>
                  <a:pt x="3296070" y="5449771"/>
                  <a:pt x="3287302" y="5454114"/>
                  <a:pt x="3278535" y="5454114"/>
                </a:cubicBezTo>
                <a:cubicBezTo>
                  <a:pt x="3278535" y="5454114"/>
                  <a:pt x="3278535" y="5454114"/>
                  <a:pt x="3274152" y="5454114"/>
                </a:cubicBezTo>
                <a:cubicBezTo>
                  <a:pt x="3274152" y="5445428"/>
                  <a:pt x="3269768" y="5441085"/>
                  <a:pt x="3256617" y="5436742"/>
                </a:cubicBezTo>
                <a:cubicBezTo>
                  <a:pt x="3256617" y="5436742"/>
                  <a:pt x="3256617" y="5436742"/>
                  <a:pt x="3256617" y="5432399"/>
                </a:cubicBezTo>
                <a:cubicBezTo>
                  <a:pt x="3256617" y="5432399"/>
                  <a:pt x="3256617" y="5428056"/>
                  <a:pt x="3256617" y="5428056"/>
                </a:cubicBezTo>
                <a:cubicBezTo>
                  <a:pt x="3256617" y="5428056"/>
                  <a:pt x="3256617" y="5428056"/>
                  <a:pt x="3252233" y="5423713"/>
                </a:cubicBezTo>
                <a:cubicBezTo>
                  <a:pt x="3252233" y="5423713"/>
                  <a:pt x="3256617" y="5419370"/>
                  <a:pt x="3256617" y="5419370"/>
                </a:cubicBezTo>
                <a:cubicBezTo>
                  <a:pt x="3230314" y="5428056"/>
                  <a:pt x="3204012" y="5432399"/>
                  <a:pt x="3177710" y="5428056"/>
                </a:cubicBezTo>
                <a:cubicBezTo>
                  <a:pt x="3151408" y="5428056"/>
                  <a:pt x="3129490" y="5423713"/>
                  <a:pt x="3120722" y="5415027"/>
                </a:cubicBezTo>
                <a:cubicBezTo>
                  <a:pt x="3111955" y="5419370"/>
                  <a:pt x="3103188" y="5423713"/>
                  <a:pt x="3094420" y="5428056"/>
                </a:cubicBezTo>
                <a:cubicBezTo>
                  <a:pt x="3081269" y="5441085"/>
                  <a:pt x="3059350" y="5454114"/>
                  <a:pt x="3037432" y="5467144"/>
                </a:cubicBezTo>
                <a:cubicBezTo>
                  <a:pt x="3011130" y="5484516"/>
                  <a:pt x="2984828" y="5497545"/>
                  <a:pt x="2954142" y="5501888"/>
                </a:cubicBezTo>
                <a:cubicBezTo>
                  <a:pt x="2949758" y="5501888"/>
                  <a:pt x="2940991" y="5501888"/>
                  <a:pt x="2927840" y="5506231"/>
                </a:cubicBezTo>
                <a:cubicBezTo>
                  <a:pt x="2936607" y="5506231"/>
                  <a:pt x="2945374" y="5506231"/>
                  <a:pt x="2954142" y="5506231"/>
                </a:cubicBezTo>
                <a:cubicBezTo>
                  <a:pt x="2980444" y="5506231"/>
                  <a:pt x="3006746" y="5501888"/>
                  <a:pt x="3024281" y="5501888"/>
                </a:cubicBezTo>
                <a:cubicBezTo>
                  <a:pt x="3019897" y="5501888"/>
                  <a:pt x="3050583" y="5488859"/>
                  <a:pt x="3054967" y="5493202"/>
                </a:cubicBezTo>
                <a:cubicBezTo>
                  <a:pt x="3054967" y="5488859"/>
                  <a:pt x="3050583" y="5488859"/>
                  <a:pt x="3050583" y="5484516"/>
                </a:cubicBezTo>
                <a:cubicBezTo>
                  <a:pt x="3046200" y="5484516"/>
                  <a:pt x="3046200" y="5484516"/>
                  <a:pt x="3041816" y="5484516"/>
                </a:cubicBezTo>
                <a:cubicBezTo>
                  <a:pt x="3041816" y="5484516"/>
                  <a:pt x="3041816" y="5484516"/>
                  <a:pt x="3037432" y="5484516"/>
                </a:cubicBezTo>
                <a:cubicBezTo>
                  <a:pt x="3037432" y="5484516"/>
                  <a:pt x="3033048" y="5480173"/>
                  <a:pt x="3033048" y="5480173"/>
                </a:cubicBezTo>
                <a:cubicBezTo>
                  <a:pt x="3033048" y="5475830"/>
                  <a:pt x="3037432" y="5475830"/>
                  <a:pt x="3037432" y="5475830"/>
                </a:cubicBezTo>
                <a:cubicBezTo>
                  <a:pt x="3037432" y="5475830"/>
                  <a:pt x="3037432" y="5475830"/>
                  <a:pt x="3041816" y="5475830"/>
                </a:cubicBezTo>
                <a:cubicBezTo>
                  <a:pt x="3041816" y="5475830"/>
                  <a:pt x="3041816" y="5475830"/>
                  <a:pt x="3046200" y="5475830"/>
                </a:cubicBezTo>
                <a:cubicBezTo>
                  <a:pt x="3046200" y="5475830"/>
                  <a:pt x="3050583" y="5475830"/>
                  <a:pt x="3054967" y="5475830"/>
                </a:cubicBezTo>
                <a:cubicBezTo>
                  <a:pt x="3054967" y="5475830"/>
                  <a:pt x="3054967" y="5475830"/>
                  <a:pt x="3054967" y="5471487"/>
                </a:cubicBezTo>
                <a:cubicBezTo>
                  <a:pt x="3068118" y="5462800"/>
                  <a:pt x="3076885" y="5462800"/>
                  <a:pt x="3094420" y="5467144"/>
                </a:cubicBezTo>
                <a:cubicBezTo>
                  <a:pt x="3103188" y="5471487"/>
                  <a:pt x="3103188" y="5475830"/>
                  <a:pt x="3090036" y="5480173"/>
                </a:cubicBezTo>
                <a:cubicBezTo>
                  <a:pt x="3098804" y="5484516"/>
                  <a:pt x="3116338" y="5488859"/>
                  <a:pt x="3133873" y="5484516"/>
                </a:cubicBezTo>
                <a:cubicBezTo>
                  <a:pt x="3133873" y="5488859"/>
                  <a:pt x="3129490" y="5493202"/>
                  <a:pt x="3129490" y="5497545"/>
                </a:cubicBezTo>
                <a:cubicBezTo>
                  <a:pt x="3133873" y="5497545"/>
                  <a:pt x="3133873" y="5497545"/>
                  <a:pt x="3142641" y="5497545"/>
                </a:cubicBezTo>
                <a:cubicBezTo>
                  <a:pt x="3147024" y="5493202"/>
                  <a:pt x="3155792" y="5493202"/>
                  <a:pt x="3160176" y="5497545"/>
                </a:cubicBezTo>
                <a:cubicBezTo>
                  <a:pt x="3164559" y="5497545"/>
                  <a:pt x="3164559" y="5497545"/>
                  <a:pt x="3164559" y="5501888"/>
                </a:cubicBezTo>
                <a:cubicBezTo>
                  <a:pt x="3160176" y="5501888"/>
                  <a:pt x="3160176" y="5501888"/>
                  <a:pt x="3155792" y="5501888"/>
                </a:cubicBezTo>
                <a:cubicBezTo>
                  <a:pt x="3151408" y="5501888"/>
                  <a:pt x="3147024" y="5501888"/>
                  <a:pt x="3142641" y="5501888"/>
                </a:cubicBezTo>
                <a:cubicBezTo>
                  <a:pt x="3138257" y="5506231"/>
                  <a:pt x="3129490" y="5506231"/>
                  <a:pt x="3125106" y="5506231"/>
                </a:cubicBezTo>
                <a:cubicBezTo>
                  <a:pt x="3138257" y="5514917"/>
                  <a:pt x="3142641" y="5532290"/>
                  <a:pt x="3125106" y="5545319"/>
                </a:cubicBezTo>
                <a:cubicBezTo>
                  <a:pt x="3125106" y="5549662"/>
                  <a:pt x="3125106" y="5549662"/>
                  <a:pt x="3129490" y="5554005"/>
                </a:cubicBezTo>
                <a:cubicBezTo>
                  <a:pt x="3133873" y="5554005"/>
                  <a:pt x="3142641" y="5554005"/>
                  <a:pt x="3155792" y="5554005"/>
                </a:cubicBezTo>
                <a:cubicBezTo>
                  <a:pt x="3160176" y="5554005"/>
                  <a:pt x="3168943" y="5554005"/>
                  <a:pt x="3173326" y="5554005"/>
                </a:cubicBezTo>
                <a:cubicBezTo>
                  <a:pt x="3177710" y="5549662"/>
                  <a:pt x="3177710" y="5549662"/>
                  <a:pt x="3177710" y="5549662"/>
                </a:cubicBezTo>
                <a:cubicBezTo>
                  <a:pt x="3182094" y="5549662"/>
                  <a:pt x="3182094" y="5549662"/>
                  <a:pt x="3182094" y="5549662"/>
                </a:cubicBezTo>
                <a:cubicBezTo>
                  <a:pt x="3182094" y="5549662"/>
                  <a:pt x="3186478" y="5549662"/>
                  <a:pt x="3186478" y="5549662"/>
                </a:cubicBezTo>
                <a:cubicBezTo>
                  <a:pt x="3190861" y="5549662"/>
                  <a:pt x="3190861" y="5549662"/>
                  <a:pt x="3195245" y="5545319"/>
                </a:cubicBezTo>
                <a:cubicBezTo>
                  <a:pt x="3195245" y="5545319"/>
                  <a:pt x="3195245" y="5545319"/>
                  <a:pt x="3199629" y="5545319"/>
                </a:cubicBezTo>
                <a:cubicBezTo>
                  <a:pt x="3204012" y="5545319"/>
                  <a:pt x="3204012" y="5545319"/>
                  <a:pt x="3204012" y="5549662"/>
                </a:cubicBezTo>
                <a:cubicBezTo>
                  <a:pt x="3199629" y="5554005"/>
                  <a:pt x="3195245" y="5554005"/>
                  <a:pt x="3190861" y="5558348"/>
                </a:cubicBezTo>
                <a:cubicBezTo>
                  <a:pt x="3190861" y="5558348"/>
                  <a:pt x="3190861" y="5558348"/>
                  <a:pt x="3186478" y="5558348"/>
                </a:cubicBezTo>
                <a:cubicBezTo>
                  <a:pt x="3186478" y="5562691"/>
                  <a:pt x="3182094" y="5567034"/>
                  <a:pt x="3182094" y="5571377"/>
                </a:cubicBezTo>
                <a:cubicBezTo>
                  <a:pt x="3177710" y="5571377"/>
                  <a:pt x="3177710" y="5571377"/>
                  <a:pt x="3177710" y="5575720"/>
                </a:cubicBezTo>
                <a:cubicBezTo>
                  <a:pt x="3173326" y="5575720"/>
                  <a:pt x="3168943" y="5580063"/>
                  <a:pt x="3164559" y="5575720"/>
                </a:cubicBezTo>
                <a:cubicBezTo>
                  <a:pt x="3160176" y="5575720"/>
                  <a:pt x="3160176" y="5571377"/>
                  <a:pt x="3160176" y="5567034"/>
                </a:cubicBezTo>
                <a:cubicBezTo>
                  <a:pt x="3164559" y="5567034"/>
                  <a:pt x="3164559" y="5567034"/>
                  <a:pt x="3164559" y="5562691"/>
                </a:cubicBezTo>
                <a:cubicBezTo>
                  <a:pt x="3168943" y="5562691"/>
                  <a:pt x="3168943" y="5562691"/>
                  <a:pt x="3168943" y="5558348"/>
                </a:cubicBezTo>
                <a:cubicBezTo>
                  <a:pt x="3164559" y="5558348"/>
                  <a:pt x="3160176" y="5558348"/>
                  <a:pt x="3155792" y="5558348"/>
                </a:cubicBezTo>
                <a:cubicBezTo>
                  <a:pt x="3142641" y="5562691"/>
                  <a:pt x="3129490" y="5562691"/>
                  <a:pt x="3120722" y="5558348"/>
                </a:cubicBezTo>
                <a:cubicBezTo>
                  <a:pt x="3116338" y="5554005"/>
                  <a:pt x="3116338" y="5549662"/>
                  <a:pt x="3116338" y="5545319"/>
                </a:cubicBezTo>
                <a:cubicBezTo>
                  <a:pt x="3116338" y="5545319"/>
                  <a:pt x="3116338" y="5545319"/>
                  <a:pt x="3090036" y="5545319"/>
                </a:cubicBezTo>
                <a:cubicBezTo>
                  <a:pt x="3094420" y="5540976"/>
                  <a:pt x="3098804" y="5540976"/>
                  <a:pt x="3107571" y="5536633"/>
                </a:cubicBezTo>
                <a:cubicBezTo>
                  <a:pt x="3103188" y="5532290"/>
                  <a:pt x="3098804" y="5527946"/>
                  <a:pt x="3094420" y="5527946"/>
                </a:cubicBezTo>
                <a:cubicBezTo>
                  <a:pt x="3081269" y="5545319"/>
                  <a:pt x="3037432" y="5540976"/>
                  <a:pt x="3041816" y="5571377"/>
                </a:cubicBezTo>
                <a:cubicBezTo>
                  <a:pt x="3011130" y="5567034"/>
                  <a:pt x="2997979" y="5549662"/>
                  <a:pt x="2993595" y="5536633"/>
                </a:cubicBezTo>
                <a:cubicBezTo>
                  <a:pt x="2967293" y="5540976"/>
                  <a:pt x="2945374" y="5540976"/>
                  <a:pt x="2914688" y="5549662"/>
                </a:cubicBezTo>
                <a:cubicBezTo>
                  <a:pt x="2897154" y="5545319"/>
                  <a:pt x="2901538" y="5527946"/>
                  <a:pt x="2888386" y="5514917"/>
                </a:cubicBezTo>
                <a:cubicBezTo>
                  <a:pt x="2888386" y="5514917"/>
                  <a:pt x="2884003" y="5514917"/>
                  <a:pt x="2875235" y="5519260"/>
                </a:cubicBezTo>
                <a:cubicBezTo>
                  <a:pt x="2870852" y="5519260"/>
                  <a:pt x="2862084" y="5523603"/>
                  <a:pt x="2853317" y="5523603"/>
                </a:cubicBezTo>
                <a:cubicBezTo>
                  <a:pt x="2848933" y="5523603"/>
                  <a:pt x="2848933" y="5519260"/>
                  <a:pt x="2848933" y="5519260"/>
                </a:cubicBezTo>
                <a:cubicBezTo>
                  <a:pt x="2848933" y="5514917"/>
                  <a:pt x="2853317" y="5514917"/>
                  <a:pt x="2853317" y="5514917"/>
                </a:cubicBezTo>
                <a:cubicBezTo>
                  <a:pt x="2857700" y="5514917"/>
                  <a:pt x="2866468" y="5510574"/>
                  <a:pt x="2870852" y="5510574"/>
                </a:cubicBezTo>
                <a:cubicBezTo>
                  <a:pt x="2870852" y="5510574"/>
                  <a:pt x="2875235" y="5506231"/>
                  <a:pt x="2875235" y="5506231"/>
                </a:cubicBezTo>
                <a:cubicBezTo>
                  <a:pt x="2857700" y="5506231"/>
                  <a:pt x="2840166" y="5497545"/>
                  <a:pt x="2831398" y="5484516"/>
                </a:cubicBezTo>
                <a:cubicBezTo>
                  <a:pt x="2818247" y="5484516"/>
                  <a:pt x="2835782" y="5497545"/>
                  <a:pt x="2831398" y="5510574"/>
                </a:cubicBezTo>
                <a:cubicBezTo>
                  <a:pt x="2805096" y="5510574"/>
                  <a:pt x="2791945" y="5501888"/>
                  <a:pt x="2774410" y="5493202"/>
                </a:cubicBezTo>
                <a:cubicBezTo>
                  <a:pt x="2770027" y="5493202"/>
                  <a:pt x="2761259" y="5493202"/>
                  <a:pt x="2752492" y="5493202"/>
                </a:cubicBezTo>
                <a:cubicBezTo>
                  <a:pt x="2748108" y="5493202"/>
                  <a:pt x="2748108" y="5493202"/>
                  <a:pt x="2748108" y="5488859"/>
                </a:cubicBezTo>
                <a:cubicBezTo>
                  <a:pt x="2748108" y="5488859"/>
                  <a:pt x="2752492" y="5488859"/>
                  <a:pt x="2752492" y="5488859"/>
                </a:cubicBezTo>
                <a:cubicBezTo>
                  <a:pt x="2761259" y="5488859"/>
                  <a:pt x="2765643" y="5488859"/>
                  <a:pt x="2770027" y="5488859"/>
                </a:cubicBezTo>
                <a:cubicBezTo>
                  <a:pt x="2774410" y="5484516"/>
                  <a:pt x="2778794" y="5480173"/>
                  <a:pt x="2787562" y="5480173"/>
                </a:cubicBezTo>
                <a:cubicBezTo>
                  <a:pt x="2783178" y="5471487"/>
                  <a:pt x="2734957" y="5471487"/>
                  <a:pt x="2739341" y="5480173"/>
                </a:cubicBezTo>
                <a:cubicBezTo>
                  <a:pt x="2730574" y="5480173"/>
                  <a:pt x="2734957" y="5471487"/>
                  <a:pt x="2730574" y="5467144"/>
                </a:cubicBezTo>
                <a:cubicBezTo>
                  <a:pt x="2708655" y="5471487"/>
                  <a:pt x="2695504" y="5480173"/>
                  <a:pt x="2686736" y="5501888"/>
                </a:cubicBezTo>
                <a:cubicBezTo>
                  <a:pt x="2673586" y="5497545"/>
                  <a:pt x="2660434" y="5497545"/>
                  <a:pt x="2647283" y="5497545"/>
                </a:cubicBezTo>
                <a:cubicBezTo>
                  <a:pt x="2647283" y="5484516"/>
                  <a:pt x="2634132" y="5471487"/>
                  <a:pt x="2620981" y="5467144"/>
                </a:cubicBezTo>
                <a:cubicBezTo>
                  <a:pt x="2607830" y="5458457"/>
                  <a:pt x="2599063" y="5462800"/>
                  <a:pt x="2603446" y="5480173"/>
                </a:cubicBezTo>
                <a:cubicBezTo>
                  <a:pt x="2603446" y="5480173"/>
                  <a:pt x="2603446" y="5480173"/>
                  <a:pt x="2620981" y="5480173"/>
                </a:cubicBezTo>
                <a:cubicBezTo>
                  <a:pt x="2620981" y="5484516"/>
                  <a:pt x="2625365" y="5484516"/>
                  <a:pt x="2625365" y="5484516"/>
                </a:cubicBezTo>
                <a:cubicBezTo>
                  <a:pt x="2625365" y="5488859"/>
                  <a:pt x="2620981" y="5488859"/>
                  <a:pt x="2620981" y="5488859"/>
                </a:cubicBezTo>
                <a:cubicBezTo>
                  <a:pt x="2620981" y="5488859"/>
                  <a:pt x="2620981" y="5488859"/>
                  <a:pt x="2603446" y="5484516"/>
                </a:cubicBezTo>
                <a:cubicBezTo>
                  <a:pt x="2585912" y="5497545"/>
                  <a:pt x="2568377" y="5480173"/>
                  <a:pt x="2542075" y="5484516"/>
                </a:cubicBezTo>
                <a:cubicBezTo>
                  <a:pt x="2542075" y="5484516"/>
                  <a:pt x="2542075" y="5484516"/>
                  <a:pt x="2542075" y="5471487"/>
                </a:cubicBezTo>
                <a:cubicBezTo>
                  <a:pt x="2542075" y="5471487"/>
                  <a:pt x="2537691" y="5471487"/>
                  <a:pt x="2533307" y="5471487"/>
                </a:cubicBezTo>
                <a:cubicBezTo>
                  <a:pt x="2524540" y="5467144"/>
                  <a:pt x="2515772" y="5467144"/>
                  <a:pt x="2507005" y="5458457"/>
                </a:cubicBezTo>
                <a:cubicBezTo>
                  <a:pt x="2502622" y="5458457"/>
                  <a:pt x="2502622" y="5454114"/>
                  <a:pt x="2502622" y="5449771"/>
                </a:cubicBezTo>
                <a:cubicBezTo>
                  <a:pt x="2480703" y="5445428"/>
                  <a:pt x="2480703" y="5454114"/>
                  <a:pt x="2471936" y="5445428"/>
                </a:cubicBezTo>
                <a:cubicBezTo>
                  <a:pt x="2476319" y="5454114"/>
                  <a:pt x="2476319" y="5462800"/>
                  <a:pt x="2463168" y="5467144"/>
                </a:cubicBezTo>
                <a:cubicBezTo>
                  <a:pt x="2476319" y="5471487"/>
                  <a:pt x="2485087" y="5475830"/>
                  <a:pt x="2489470" y="5475830"/>
                </a:cubicBezTo>
                <a:cubicBezTo>
                  <a:pt x="2498238" y="5480173"/>
                  <a:pt x="2507005" y="5480173"/>
                  <a:pt x="2511389" y="5480173"/>
                </a:cubicBezTo>
                <a:cubicBezTo>
                  <a:pt x="2524540" y="5480173"/>
                  <a:pt x="2533307" y="5484516"/>
                  <a:pt x="2542075" y="5484516"/>
                </a:cubicBezTo>
                <a:cubicBezTo>
                  <a:pt x="2546458" y="5488859"/>
                  <a:pt x="2550842" y="5488859"/>
                  <a:pt x="2550842" y="5493202"/>
                </a:cubicBezTo>
                <a:cubicBezTo>
                  <a:pt x="2546458" y="5497545"/>
                  <a:pt x="2542075" y="5497545"/>
                  <a:pt x="2537691" y="5497545"/>
                </a:cubicBezTo>
                <a:cubicBezTo>
                  <a:pt x="2528924" y="5493202"/>
                  <a:pt x="2520156" y="5493202"/>
                  <a:pt x="2511389" y="5493202"/>
                </a:cubicBezTo>
                <a:cubicBezTo>
                  <a:pt x="2502622" y="5493202"/>
                  <a:pt x="2498238" y="5488859"/>
                  <a:pt x="2489470" y="5488859"/>
                </a:cubicBezTo>
                <a:cubicBezTo>
                  <a:pt x="2471936" y="5497545"/>
                  <a:pt x="2441250" y="5497545"/>
                  <a:pt x="2436866" y="5480173"/>
                </a:cubicBezTo>
                <a:cubicBezTo>
                  <a:pt x="2436866" y="5480173"/>
                  <a:pt x="2436866" y="5480173"/>
                  <a:pt x="2441250" y="5475830"/>
                </a:cubicBezTo>
                <a:cubicBezTo>
                  <a:pt x="2436866" y="5475830"/>
                  <a:pt x="2428099" y="5475830"/>
                  <a:pt x="2423715" y="5475830"/>
                </a:cubicBezTo>
                <a:cubicBezTo>
                  <a:pt x="2414948" y="5484516"/>
                  <a:pt x="2379878" y="5497545"/>
                  <a:pt x="2379878" y="5475830"/>
                </a:cubicBezTo>
                <a:cubicBezTo>
                  <a:pt x="2366727" y="5475830"/>
                  <a:pt x="2336041" y="5484516"/>
                  <a:pt x="2336041" y="5467144"/>
                </a:cubicBezTo>
                <a:cubicBezTo>
                  <a:pt x="2336041" y="5467144"/>
                  <a:pt x="2336041" y="5467144"/>
                  <a:pt x="2318506" y="5462800"/>
                </a:cubicBezTo>
                <a:cubicBezTo>
                  <a:pt x="2314123" y="5462800"/>
                  <a:pt x="2309739" y="5458457"/>
                  <a:pt x="2309739" y="5454114"/>
                </a:cubicBezTo>
                <a:cubicBezTo>
                  <a:pt x="2309739" y="5449771"/>
                  <a:pt x="2314123" y="5449771"/>
                  <a:pt x="2322890" y="5449771"/>
                </a:cubicBezTo>
                <a:cubicBezTo>
                  <a:pt x="2322890" y="5449771"/>
                  <a:pt x="2322890" y="5449771"/>
                  <a:pt x="2336041" y="5454114"/>
                </a:cubicBezTo>
                <a:cubicBezTo>
                  <a:pt x="2344808" y="5449771"/>
                  <a:pt x="2353576" y="5441085"/>
                  <a:pt x="2357960" y="5436742"/>
                </a:cubicBezTo>
                <a:cubicBezTo>
                  <a:pt x="2331658" y="5428056"/>
                  <a:pt x="2287820" y="5419370"/>
                  <a:pt x="2243984" y="5410684"/>
                </a:cubicBezTo>
                <a:cubicBezTo>
                  <a:pt x="2226449" y="5410684"/>
                  <a:pt x="2208914" y="5406341"/>
                  <a:pt x="2191379" y="5406341"/>
                </a:cubicBezTo>
                <a:cubicBezTo>
                  <a:pt x="2191379" y="5406341"/>
                  <a:pt x="2195763" y="5406341"/>
                  <a:pt x="2195763" y="5410684"/>
                </a:cubicBezTo>
                <a:cubicBezTo>
                  <a:pt x="2200147" y="5415027"/>
                  <a:pt x="2204530" y="5419370"/>
                  <a:pt x="2200147" y="5428056"/>
                </a:cubicBezTo>
                <a:cubicBezTo>
                  <a:pt x="2204530" y="5428056"/>
                  <a:pt x="2208914" y="5428056"/>
                  <a:pt x="2213298" y="5428056"/>
                </a:cubicBezTo>
                <a:cubicBezTo>
                  <a:pt x="2222065" y="5432399"/>
                  <a:pt x="2235216" y="5432399"/>
                  <a:pt x="2243984" y="5445428"/>
                </a:cubicBezTo>
                <a:cubicBezTo>
                  <a:pt x="2243984" y="5445428"/>
                  <a:pt x="2243984" y="5449771"/>
                  <a:pt x="2239600" y="5449771"/>
                </a:cubicBezTo>
                <a:cubicBezTo>
                  <a:pt x="2239600" y="5454114"/>
                  <a:pt x="2235216" y="5454114"/>
                  <a:pt x="2230832" y="5449771"/>
                </a:cubicBezTo>
                <a:cubicBezTo>
                  <a:pt x="2226449" y="5454114"/>
                  <a:pt x="2217682" y="5454114"/>
                  <a:pt x="2217682" y="5462800"/>
                </a:cubicBezTo>
                <a:cubicBezTo>
                  <a:pt x="2195763" y="5462800"/>
                  <a:pt x="2204530" y="5449771"/>
                  <a:pt x="2208914" y="5441085"/>
                </a:cubicBezTo>
                <a:cubicBezTo>
                  <a:pt x="2200147" y="5441085"/>
                  <a:pt x="2191379" y="5436742"/>
                  <a:pt x="2186996" y="5432399"/>
                </a:cubicBezTo>
                <a:cubicBezTo>
                  <a:pt x="2186996" y="5432399"/>
                  <a:pt x="2186996" y="5432399"/>
                  <a:pt x="2182612" y="5428056"/>
                </a:cubicBezTo>
                <a:cubicBezTo>
                  <a:pt x="2186996" y="5419370"/>
                  <a:pt x="2182612" y="5419370"/>
                  <a:pt x="2182612" y="5415027"/>
                </a:cubicBezTo>
                <a:cubicBezTo>
                  <a:pt x="2178228" y="5410684"/>
                  <a:pt x="2169461" y="5410684"/>
                  <a:pt x="2160694" y="5410684"/>
                </a:cubicBezTo>
                <a:cubicBezTo>
                  <a:pt x="2160694" y="5410684"/>
                  <a:pt x="2160694" y="5410684"/>
                  <a:pt x="2156310" y="5410684"/>
                </a:cubicBezTo>
                <a:cubicBezTo>
                  <a:pt x="2151926" y="5410684"/>
                  <a:pt x="2147542" y="5410684"/>
                  <a:pt x="2143158" y="5406341"/>
                </a:cubicBezTo>
                <a:cubicBezTo>
                  <a:pt x="2143158" y="5401998"/>
                  <a:pt x="2143158" y="5401998"/>
                  <a:pt x="2143158" y="5397655"/>
                </a:cubicBezTo>
                <a:cubicBezTo>
                  <a:pt x="2138775" y="5397655"/>
                  <a:pt x="2134391" y="5397655"/>
                  <a:pt x="2130008" y="5397655"/>
                </a:cubicBezTo>
                <a:cubicBezTo>
                  <a:pt x="2130008" y="5397655"/>
                  <a:pt x="2134391" y="5401998"/>
                  <a:pt x="2134391" y="5401998"/>
                </a:cubicBezTo>
                <a:cubicBezTo>
                  <a:pt x="2134391" y="5401998"/>
                  <a:pt x="2134391" y="5401998"/>
                  <a:pt x="2138775" y="5401998"/>
                </a:cubicBezTo>
                <a:cubicBezTo>
                  <a:pt x="2138775" y="5406341"/>
                  <a:pt x="2138775" y="5410684"/>
                  <a:pt x="2138775" y="5410684"/>
                </a:cubicBezTo>
                <a:cubicBezTo>
                  <a:pt x="2134391" y="5415027"/>
                  <a:pt x="2130008" y="5415027"/>
                  <a:pt x="2125624" y="5410684"/>
                </a:cubicBezTo>
                <a:cubicBezTo>
                  <a:pt x="2125624" y="5410684"/>
                  <a:pt x="2125624" y="5406341"/>
                  <a:pt x="2121240" y="5406341"/>
                </a:cubicBezTo>
                <a:cubicBezTo>
                  <a:pt x="2090554" y="5406341"/>
                  <a:pt x="2073020" y="5384625"/>
                  <a:pt x="2051101" y="5393311"/>
                </a:cubicBezTo>
                <a:cubicBezTo>
                  <a:pt x="2042334" y="5388968"/>
                  <a:pt x="2037950" y="5384625"/>
                  <a:pt x="2042334" y="5371596"/>
                </a:cubicBezTo>
                <a:cubicBezTo>
                  <a:pt x="2016032" y="5367253"/>
                  <a:pt x="1976578" y="5341195"/>
                  <a:pt x="1932742" y="5323822"/>
                </a:cubicBezTo>
                <a:cubicBezTo>
                  <a:pt x="1915207" y="5328165"/>
                  <a:pt x="1902056" y="5323822"/>
                  <a:pt x="1888905" y="5315136"/>
                </a:cubicBezTo>
                <a:cubicBezTo>
                  <a:pt x="1884521" y="5310793"/>
                  <a:pt x="1875754" y="5310793"/>
                  <a:pt x="1866986" y="5302107"/>
                </a:cubicBezTo>
                <a:cubicBezTo>
                  <a:pt x="1866986" y="5302107"/>
                  <a:pt x="1862602" y="5302107"/>
                  <a:pt x="1862602" y="5302107"/>
                </a:cubicBezTo>
                <a:cubicBezTo>
                  <a:pt x="1853835" y="5306450"/>
                  <a:pt x="1836300" y="5302107"/>
                  <a:pt x="1827533" y="5306450"/>
                </a:cubicBezTo>
                <a:cubicBezTo>
                  <a:pt x="1796847" y="5289078"/>
                  <a:pt x="1766161" y="5280392"/>
                  <a:pt x="1735475" y="5271706"/>
                </a:cubicBezTo>
                <a:cubicBezTo>
                  <a:pt x="1704789" y="5263020"/>
                  <a:pt x="1678487" y="5249990"/>
                  <a:pt x="1665336" y="5228275"/>
                </a:cubicBezTo>
                <a:cubicBezTo>
                  <a:pt x="1612732" y="5210903"/>
                  <a:pt x="1564511" y="5193530"/>
                  <a:pt x="1516291" y="5167472"/>
                </a:cubicBezTo>
                <a:cubicBezTo>
                  <a:pt x="1485605" y="5150100"/>
                  <a:pt x="1454919" y="5128385"/>
                  <a:pt x="1419849" y="5102326"/>
                </a:cubicBezTo>
                <a:cubicBezTo>
                  <a:pt x="1419849" y="5102326"/>
                  <a:pt x="1411082" y="5097983"/>
                  <a:pt x="1402315" y="5093640"/>
                </a:cubicBezTo>
                <a:cubicBezTo>
                  <a:pt x="1402315" y="5093640"/>
                  <a:pt x="1397931" y="5089297"/>
                  <a:pt x="1397931" y="5089297"/>
                </a:cubicBezTo>
                <a:cubicBezTo>
                  <a:pt x="1389164" y="5089297"/>
                  <a:pt x="1384780" y="5084954"/>
                  <a:pt x="1384780" y="5080611"/>
                </a:cubicBezTo>
                <a:cubicBezTo>
                  <a:pt x="1384780" y="5080611"/>
                  <a:pt x="1384780" y="5076268"/>
                  <a:pt x="1389164" y="5076268"/>
                </a:cubicBezTo>
                <a:cubicBezTo>
                  <a:pt x="1389164" y="5071925"/>
                  <a:pt x="1384780" y="5071925"/>
                  <a:pt x="1384780" y="5071925"/>
                </a:cubicBezTo>
                <a:cubicBezTo>
                  <a:pt x="1384780" y="5071925"/>
                  <a:pt x="1380396" y="5071925"/>
                  <a:pt x="1380396" y="5067582"/>
                </a:cubicBezTo>
                <a:cubicBezTo>
                  <a:pt x="1376013" y="5067582"/>
                  <a:pt x="1371629" y="5063239"/>
                  <a:pt x="1367245" y="5063239"/>
                </a:cubicBezTo>
                <a:cubicBezTo>
                  <a:pt x="1362861" y="5063239"/>
                  <a:pt x="1362861" y="5058895"/>
                  <a:pt x="1362861" y="5058895"/>
                </a:cubicBezTo>
                <a:cubicBezTo>
                  <a:pt x="1358478" y="5058895"/>
                  <a:pt x="1358478" y="5058895"/>
                  <a:pt x="1354094" y="5054552"/>
                </a:cubicBezTo>
                <a:lnTo>
                  <a:pt x="1334034" y="5042131"/>
                </a:lnTo>
                <a:lnTo>
                  <a:pt x="1338906" y="5046068"/>
                </a:lnTo>
                <a:cubicBezTo>
                  <a:pt x="1342589" y="5049044"/>
                  <a:pt x="1347501" y="5053013"/>
                  <a:pt x="1354049" y="5058305"/>
                </a:cubicBezTo>
                <a:cubicBezTo>
                  <a:pt x="1345318" y="5058305"/>
                  <a:pt x="1332221" y="5062538"/>
                  <a:pt x="1319124" y="5049838"/>
                </a:cubicBezTo>
                <a:cubicBezTo>
                  <a:pt x="1319124" y="5049838"/>
                  <a:pt x="1319124" y="5049838"/>
                  <a:pt x="1320216" y="5048251"/>
                </a:cubicBezTo>
                <a:lnTo>
                  <a:pt x="1327293" y="5037957"/>
                </a:lnTo>
                <a:lnTo>
                  <a:pt x="1319025" y="5032837"/>
                </a:lnTo>
                <a:cubicBezTo>
                  <a:pt x="1314641" y="5028494"/>
                  <a:pt x="1310257" y="5028494"/>
                  <a:pt x="1305873" y="5024151"/>
                </a:cubicBezTo>
                <a:cubicBezTo>
                  <a:pt x="1275188" y="5019808"/>
                  <a:pt x="1244502" y="4993749"/>
                  <a:pt x="1213816" y="4972034"/>
                </a:cubicBezTo>
                <a:cubicBezTo>
                  <a:pt x="1178746" y="4945976"/>
                  <a:pt x="1148060" y="4919917"/>
                  <a:pt x="1112991" y="4915574"/>
                </a:cubicBezTo>
                <a:cubicBezTo>
                  <a:pt x="1130526" y="4937290"/>
                  <a:pt x="1161212" y="4967691"/>
                  <a:pt x="1191897" y="4989406"/>
                </a:cubicBezTo>
                <a:cubicBezTo>
                  <a:pt x="1226967" y="5015465"/>
                  <a:pt x="1262036" y="5037180"/>
                  <a:pt x="1283955" y="5045866"/>
                </a:cubicBezTo>
                <a:cubicBezTo>
                  <a:pt x="1270804" y="5054552"/>
                  <a:pt x="1283955" y="5063239"/>
                  <a:pt x="1275188" y="5071925"/>
                </a:cubicBezTo>
                <a:cubicBezTo>
                  <a:pt x="1253269" y="5067582"/>
                  <a:pt x="1226967" y="5045866"/>
                  <a:pt x="1205048" y="5028494"/>
                </a:cubicBezTo>
                <a:cubicBezTo>
                  <a:pt x="1183130" y="5011122"/>
                  <a:pt x="1161212" y="4993749"/>
                  <a:pt x="1148060" y="5002436"/>
                </a:cubicBezTo>
                <a:cubicBezTo>
                  <a:pt x="1117375" y="4976377"/>
                  <a:pt x="1099840" y="4959005"/>
                  <a:pt x="1077921" y="4945976"/>
                </a:cubicBezTo>
                <a:cubicBezTo>
                  <a:pt x="1060387" y="4928604"/>
                  <a:pt x="1042852" y="4915574"/>
                  <a:pt x="1012166" y="4898202"/>
                </a:cubicBezTo>
                <a:cubicBezTo>
                  <a:pt x="1012166" y="4898202"/>
                  <a:pt x="1012166" y="4898202"/>
                  <a:pt x="1020933" y="4885173"/>
                </a:cubicBezTo>
                <a:cubicBezTo>
                  <a:pt x="985864" y="4872144"/>
                  <a:pt x="972713" y="4854771"/>
                  <a:pt x="937643" y="4833056"/>
                </a:cubicBezTo>
                <a:cubicBezTo>
                  <a:pt x="928876" y="4815684"/>
                  <a:pt x="942027" y="4824370"/>
                  <a:pt x="933260" y="4806998"/>
                </a:cubicBezTo>
                <a:cubicBezTo>
                  <a:pt x="928876" y="4802655"/>
                  <a:pt x="924492" y="4793969"/>
                  <a:pt x="920108" y="4789625"/>
                </a:cubicBezTo>
                <a:cubicBezTo>
                  <a:pt x="915725" y="4785282"/>
                  <a:pt x="911341" y="4785282"/>
                  <a:pt x="911341" y="4780939"/>
                </a:cubicBezTo>
                <a:cubicBezTo>
                  <a:pt x="902574" y="4789625"/>
                  <a:pt x="893806" y="4772253"/>
                  <a:pt x="885039" y="4780939"/>
                </a:cubicBezTo>
                <a:cubicBezTo>
                  <a:pt x="867504" y="4767910"/>
                  <a:pt x="885039" y="4759224"/>
                  <a:pt x="871888" y="4750538"/>
                </a:cubicBezTo>
                <a:cubicBezTo>
                  <a:pt x="845586" y="4733166"/>
                  <a:pt x="814900" y="4698421"/>
                  <a:pt x="784214" y="4663677"/>
                </a:cubicBezTo>
                <a:cubicBezTo>
                  <a:pt x="753528" y="4628932"/>
                  <a:pt x="722842" y="4589844"/>
                  <a:pt x="687773" y="4576815"/>
                </a:cubicBezTo>
                <a:cubicBezTo>
                  <a:pt x="687773" y="4576815"/>
                  <a:pt x="687773" y="4576815"/>
                  <a:pt x="692156" y="4576815"/>
                </a:cubicBezTo>
                <a:cubicBezTo>
                  <a:pt x="683389" y="4568129"/>
                  <a:pt x="665854" y="4555100"/>
                  <a:pt x="670238" y="4542071"/>
                </a:cubicBezTo>
                <a:cubicBezTo>
                  <a:pt x="670238" y="4537728"/>
                  <a:pt x="665854" y="4533385"/>
                  <a:pt x="665854" y="4529042"/>
                </a:cubicBezTo>
                <a:cubicBezTo>
                  <a:pt x="661471" y="4529042"/>
                  <a:pt x="661471" y="4529042"/>
                  <a:pt x="657087" y="4529042"/>
                </a:cubicBezTo>
                <a:cubicBezTo>
                  <a:pt x="657087" y="4524698"/>
                  <a:pt x="657087" y="4520355"/>
                  <a:pt x="657087" y="4520355"/>
                </a:cubicBezTo>
                <a:cubicBezTo>
                  <a:pt x="639552" y="4502983"/>
                  <a:pt x="613250" y="4489954"/>
                  <a:pt x="613250" y="4459553"/>
                </a:cubicBezTo>
                <a:cubicBezTo>
                  <a:pt x="613250" y="4459553"/>
                  <a:pt x="613250" y="4459553"/>
                  <a:pt x="600099" y="4437837"/>
                </a:cubicBezTo>
                <a:cubicBezTo>
                  <a:pt x="582564" y="4433494"/>
                  <a:pt x="569413" y="4416122"/>
                  <a:pt x="551878" y="4403093"/>
                </a:cubicBezTo>
                <a:cubicBezTo>
                  <a:pt x="538727" y="4385720"/>
                  <a:pt x="525576" y="4368348"/>
                  <a:pt x="508041" y="4364005"/>
                </a:cubicBezTo>
                <a:cubicBezTo>
                  <a:pt x="512425" y="4355319"/>
                  <a:pt x="508041" y="4342290"/>
                  <a:pt x="516809" y="4337947"/>
                </a:cubicBezTo>
                <a:cubicBezTo>
                  <a:pt x="490507" y="4294516"/>
                  <a:pt x="455437" y="4251085"/>
                  <a:pt x="429135" y="4207655"/>
                </a:cubicBezTo>
                <a:cubicBezTo>
                  <a:pt x="398449" y="4164224"/>
                  <a:pt x="376531" y="4116450"/>
                  <a:pt x="367763" y="4081706"/>
                </a:cubicBezTo>
                <a:cubicBezTo>
                  <a:pt x="367763" y="4081706"/>
                  <a:pt x="367763" y="4081706"/>
                  <a:pt x="372147" y="4081706"/>
                </a:cubicBezTo>
                <a:cubicBezTo>
                  <a:pt x="367763" y="4077363"/>
                  <a:pt x="363379" y="4068677"/>
                  <a:pt x="358996" y="4064333"/>
                </a:cubicBezTo>
                <a:cubicBezTo>
                  <a:pt x="341461" y="4064333"/>
                  <a:pt x="328310" y="4020903"/>
                  <a:pt x="310775" y="4012217"/>
                </a:cubicBezTo>
                <a:cubicBezTo>
                  <a:pt x="328310" y="4012217"/>
                  <a:pt x="315159" y="3999188"/>
                  <a:pt x="315159" y="3990501"/>
                </a:cubicBezTo>
                <a:cubicBezTo>
                  <a:pt x="319543" y="3990501"/>
                  <a:pt x="319543" y="3990501"/>
                  <a:pt x="319543" y="3990501"/>
                </a:cubicBezTo>
                <a:cubicBezTo>
                  <a:pt x="315159" y="3986158"/>
                  <a:pt x="315159" y="3986158"/>
                  <a:pt x="315159" y="3986158"/>
                </a:cubicBezTo>
                <a:cubicBezTo>
                  <a:pt x="310775" y="3977472"/>
                  <a:pt x="310775" y="3973129"/>
                  <a:pt x="315159" y="3968786"/>
                </a:cubicBezTo>
                <a:cubicBezTo>
                  <a:pt x="319543" y="3968786"/>
                  <a:pt x="323926" y="3968786"/>
                  <a:pt x="328310" y="3977472"/>
                </a:cubicBezTo>
                <a:cubicBezTo>
                  <a:pt x="332694" y="3981815"/>
                  <a:pt x="332694" y="3986158"/>
                  <a:pt x="337077" y="3990501"/>
                </a:cubicBezTo>
                <a:cubicBezTo>
                  <a:pt x="341461" y="3994844"/>
                  <a:pt x="345845" y="3999188"/>
                  <a:pt x="350228" y="4007874"/>
                </a:cubicBezTo>
                <a:cubicBezTo>
                  <a:pt x="363379" y="4020903"/>
                  <a:pt x="367763" y="4038275"/>
                  <a:pt x="372147" y="4055647"/>
                </a:cubicBezTo>
                <a:cubicBezTo>
                  <a:pt x="376531" y="4059990"/>
                  <a:pt x="380914" y="4064333"/>
                  <a:pt x="380914" y="4073020"/>
                </a:cubicBezTo>
                <a:cubicBezTo>
                  <a:pt x="398449" y="4081706"/>
                  <a:pt x="411600" y="4099078"/>
                  <a:pt x="415984" y="4116450"/>
                </a:cubicBezTo>
                <a:cubicBezTo>
                  <a:pt x="424751" y="4138166"/>
                  <a:pt x="429135" y="4155538"/>
                  <a:pt x="437902" y="4172910"/>
                </a:cubicBezTo>
                <a:cubicBezTo>
                  <a:pt x="442286" y="4181596"/>
                  <a:pt x="455437" y="4185939"/>
                  <a:pt x="464204" y="4198969"/>
                </a:cubicBezTo>
                <a:cubicBezTo>
                  <a:pt x="472972" y="4207655"/>
                  <a:pt x="472972" y="4220684"/>
                  <a:pt x="477355" y="4229370"/>
                </a:cubicBezTo>
                <a:cubicBezTo>
                  <a:pt x="486123" y="4238056"/>
                  <a:pt x="494890" y="4242399"/>
                  <a:pt x="503658" y="4251085"/>
                </a:cubicBezTo>
                <a:cubicBezTo>
                  <a:pt x="516809" y="4272801"/>
                  <a:pt x="525576" y="4303202"/>
                  <a:pt x="547495" y="4324917"/>
                </a:cubicBezTo>
                <a:cubicBezTo>
                  <a:pt x="551878" y="4324917"/>
                  <a:pt x="551878" y="4329260"/>
                  <a:pt x="551878" y="4329260"/>
                </a:cubicBezTo>
                <a:cubicBezTo>
                  <a:pt x="556262" y="4333604"/>
                  <a:pt x="560646" y="4337947"/>
                  <a:pt x="569413" y="4342290"/>
                </a:cubicBezTo>
                <a:cubicBezTo>
                  <a:pt x="556262" y="4346633"/>
                  <a:pt x="578180" y="4364005"/>
                  <a:pt x="565029" y="4368348"/>
                </a:cubicBezTo>
                <a:cubicBezTo>
                  <a:pt x="586948" y="4385720"/>
                  <a:pt x="600099" y="4411779"/>
                  <a:pt x="608866" y="4429151"/>
                </a:cubicBezTo>
                <a:cubicBezTo>
                  <a:pt x="608866" y="4429151"/>
                  <a:pt x="608866" y="4429151"/>
                  <a:pt x="626401" y="4450866"/>
                </a:cubicBezTo>
                <a:cubicBezTo>
                  <a:pt x="643936" y="4463896"/>
                  <a:pt x="657087" y="4476925"/>
                  <a:pt x="674622" y="4481268"/>
                </a:cubicBezTo>
                <a:cubicBezTo>
                  <a:pt x="670238" y="4481268"/>
                  <a:pt x="665854" y="4481268"/>
                  <a:pt x="661471" y="4481268"/>
                </a:cubicBezTo>
                <a:cubicBezTo>
                  <a:pt x="687773" y="4511669"/>
                  <a:pt x="705307" y="4533385"/>
                  <a:pt x="722842" y="4550757"/>
                </a:cubicBezTo>
                <a:cubicBezTo>
                  <a:pt x="735993" y="4572472"/>
                  <a:pt x="753528" y="4589844"/>
                  <a:pt x="779830" y="4602874"/>
                </a:cubicBezTo>
                <a:cubicBezTo>
                  <a:pt x="775447" y="4611560"/>
                  <a:pt x="784214" y="4628932"/>
                  <a:pt x="797365" y="4641961"/>
                </a:cubicBezTo>
                <a:cubicBezTo>
                  <a:pt x="810516" y="4654990"/>
                  <a:pt x="828051" y="4668020"/>
                  <a:pt x="841202" y="4672363"/>
                </a:cubicBezTo>
                <a:cubicBezTo>
                  <a:pt x="841202" y="4668020"/>
                  <a:pt x="841202" y="4668020"/>
                  <a:pt x="841202" y="4668020"/>
                </a:cubicBezTo>
                <a:cubicBezTo>
                  <a:pt x="832435" y="4650647"/>
                  <a:pt x="814900" y="4633275"/>
                  <a:pt x="797365" y="4611560"/>
                </a:cubicBezTo>
                <a:cubicBezTo>
                  <a:pt x="779830" y="4594188"/>
                  <a:pt x="766679" y="4576815"/>
                  <a:pt x="762296" y="4559443"/>
                </a:cubicBezTo>
                <a:cubicBezTo>
                  <a:pt x="757912" y="4555100"/>
                  <a:pt x="757912" y="4550757"/>
                  <a:pt x="753528" y="4550757"/>
                </a:cubicBezTo>
                <a:cubicBezTo>
                  <a:pt x="753528" y="4550757"/>
                  <a:pt x="753528" y="4550757"/>
                  <a:pt x="753528" y="4546414"/>
                </a:cubicBezTo>
                <a:cubicBezTo>
                  <a:pt x="718459" y="4516012"/>
                  <a:pt x="674622" y="4459553"/>
                  <a:pt x="643936" y="4411779"/>
                </a:cubicBezTo>
                <a:cubicBezTo>
                  <a:pt x="643936" y="4411779"/>
                  <a:pt x="643936" y="4411779"/>
                  <a:pt x="648319" y="4411779"/>
                </a:cubicBezTo>
                <a:cubicBezTo>
                  <a:pt x="639552" y="4407436"/>
                  <a:pt x="630785" y="4398750"/>
                  <a:pt x="626401" y="4385720"/>
                </a:cubicBezTo>
                <a:cubicBezTo>
                  <a:pt x="626401" y="4381377"/>
                  <a:pt x="622017" y="4377034"/>
                  <a:pt x="617634" y="4372691"/>
                </a:cubicBezTo>
                <a:cubicBezTo>
                  <a:pt x="578180" y="4346633"/>
                  <a:pt x="543111" y="4294516"/>
                  <a:pt x="516809" y="4246742"/>
                </a:cubicBezTo>
                <a:cubicBezTo>
                  <a:pt x="486123" y="4194625"/>
                  <a:pt x="459821" y="4138166"/>
                  <a:pt x="437902" y="4103421"/>
                </a:cubicBezTo>
                <a:cubicBezTo>
                  <a:pt x="433519" y="4099078"/>
                  <a:pt x="429135" y="4090392"/>
                  <a:pt x="429135" y="4086049"/>
                </a:cubicBezTo>
                <a:cubicBezTo>
                  <a:pt x="407216" y="4068677"/>
                  <a:pt x="389682" y="4020903"/>
                  <a:pt x="380914" y="3994844"/>
                </a:cubicBezTo>
                <a:cubicBezTo>
                  <a:pt x="380914" y="3994844"/>
                  <a:pt x="380914" y="3994844"/>
                  <a:pt x="376531" y="3990501"/>
                </a:cubicBezTo>
                <a:cubicBezTo>
                  <a:pt x="363379" y="3968786"/>
                  <a:pt x="350228" y="3942728"/>
                  <a:pt x="341461" y="3921012"/>
                </a:cubicBezTo>
                <a:cubicBezTo>
                  <a:pt x="337077" y="3921012"/>
                  <a:pt x="332694" y="3912326"/>
                  <a:pt x="328310" y="3912326"/>
                </a:cubicBezTo>
                <a:cubicBezTo>
                  <a:pt x="315159" y="3868896"/>
                  <a:pt x="293240" y="3829808"/>
                  <a:pt x="280089" y="3790720"/>
                </a:cubicBezTo>
                <a:cubicBezTo>
                  <a:pt x="262555" y="3747290"/>
                  <a:pt x="245020" y="3703859"/>
                  <a:pt x="236252" y="3656085"/>
                </a:cubicBezTo>
                <a:cubicBezTo>
                  <a:pt x="236252" y="3656085"/>
                  <a:pt x="236252" y="3656085"/>
                  <a:pt x="240636" y="3656085"/>
                </a:cubicBezTo>
                <a:cubicBezTo>
                  <a:pt x="231869" y="3651742"/>
                  <a:pt x="231869" y="3638713"/>
                  <a:pt x="227485" y="3630027"/>
                </a:cubicBezTo>
                <a:cubicBezTo>
                  <a:pt x="227485" y="3630027"/>
                  <a:pt x="227485" y="3625684"/>
                  <a:pt x="227485" y="3625684"/>
                </a:cubicBezTo>
                <a:cubicBezTo>
                  <a:pt x="231869" y="3625684"/>
                  <a:pt x="231869" y="3625684"/>
                  <a:pt x="231869" y="3630027"/>
                </a:cubicBezTo>
                <a:cubicBezTo>
                  <a:pt x="236252" y="3634370"/>
                  <a:pt x="236252" y="3643056"/>
                  <a:pt x="240636" y="3651742"/>
                </a:cubicBezTo>
                <a:cubicBezTo>
                  <a:pt x="249403" y="3651742"/>
                  <a:pt x="249403" y="3664772"/>
                  <a:pt x="258171" y="3664772"/>
                </a:cubicBezTo>
                <a:cubicBezTo>
                  <a:pt x="258171" y="3664772"/>
                  <a:pt x="262555" y="3664772"/>
                  <a:pt x="262555" y="3660428"/>
                </a:cubicBezTo>
                <a:cubicBezTo>
                  <a:pt x="262555" y="3664772"/>
                  <a:pt x="266938" y="3669115"/>
                  <a:pt x="266938" y="3669115"/>
                </a:cubicBezTo>
                <a:cubicBezTo>
                  <a:pt x="271322" y="3677801"/>
                  <a:pt x="275706" y="3686487"/>
                  <a:pt x="275706" y="3690830"/>
                </a:cubicBezTo>
                <a:cubicBezTo>
                  <a:pt x="275706" y="3695173"/>
                  <a:pt x="271322" y="3695173"/>
                  <a:pt x="266938" y="3686487"/>
                </a:cubicBezTo>
                <a:cubicBezTo>
                  <a:pt x="271322" y="3716888"/>
                  <a:pt x="284473" y="3738604"/>
                  <a:pt x="293240" y="3760319"/>
                </a:cubicBezTo>
                <a:cubicBezTo>
                  <a:pt x="297624" y="3769005"/>
                  <a:pt x="302008" y="3773348"/>
                  <a:pt x="306391" y="3782034"/>
                </a:cubicBezTo>
                <a:cubicBezTo>
                  <a:pt x="306391" y="3777691"/>
                  <a:pt x="306391" y="3777691"/>
                  <a:pt x="310775" y="3777691"/>
                </a:cubicBezTo>
                <a:cubicBezTo>
                  <a:pt x="315159" y="3777691"/>
                  <a:pt x="315159" y="3777691"/>
                  <a:pt x="315159" y="3782034"/>
                </a:cubicBezTo>
                <a:cubicBezTo>
                  <a:pt x="319543" y="3799407"/>
                  <a:pt x="328310" y="3812436"/>
                  <a:pt x="337077" y="3829808"/>
                </a:cubicBezTo>
                <a:cubicBezTo>
                  <a:pt x="341461" y="3838494"/>
                  <a:pt x="345845" y="3842837"/>
                  <a:pt x="350228" y="3851523"/>
                </a:cubicBezTo>
                <a:cubicBezTo>
                  <a:pt x="372147" y="3855866"/>
                  <a:pt x="385298" y="3842837"/>
                  <a:pt x="398449" y="3881925"/>
                </a:cubicBezTo>
                <a:cubicBezTo>
                  <a:pt x="402833" y="3877582"/>
                  <a:pt x="394065" y="3860209"/>
                  <a:pt x="411600" y="3860209"/>
                </a:cubicBezTo>
                <a:cubicBezTo>
                  <a:pt x="415984" y="3881925"/>
                  <a:pt x="424751" y="3873239"/>
                  <a:pt x="429135" y="3890611"/>
                </a:cubicBezTo>
                <a:cubicBezTo>
                  <a:pt x="415984" y="3899297"/>
                  <a:pt x="411600" y="3886268"/>
                  <a:pt x="402833" y="3886268"/>
                </a:cubicBezTo>
                <a:cubicBezTo>
                  <a:pt x="411600" y="3894954"/>
                  <a:pt x="407216" y="3912326"/>
                  <a:pt x="424751" y="3934042"/>
                </a:cubicBezTo>
                <a:cubicBezTo>
                  <a:pt x="420367" y="3934042"/>
                  <a:pt x="415984" y="3929698"/>
                  <a:pt x="411600" y="3929698"/>
                </a:cubicBezTo>
                <a:cubicBezTo>
                  <a:pt x="411600" y="3934042"/>
                  <a:pt x="411600" y="3934042"/>
                  <a:pt x="411600" y="3934042"/>
                </a:cubicBezTo>
                <a:cubicBezTo>
                  <a:pt x="415984" y="3938385"/>
                  <a:pt x="415984" y="3947071"/>
                  <a:pt x="411600" y="3947071"/>
                </a:cubicBezTo>
                <a:cubicBezTo>
                  <a:pt x="407216" y="3947071"/>
                  <a:pt x="402833" y="3942728"/>
                  <a:pt x="398449" y="3938385"/>
                </a:cubicBezTo>
                <a:cubicBezTo>
                  <a:pt x="398449" y="3938385"/>
                  <a:pt x="398449" y="3934042"/>
                  <a:pt x="394065" y="3929698"/>
                </a:cubicBezTo>
                <a:cubicBezTo>
                  <a:pt x="385298" y="3916669"/>
                  <a:pt x="380914" y="3894954"/>
                  <a:pt x="367763" y="3886268"/>
                </a:cubicBezTo>
                <a:cubicBezTo>
                  <a:pt x="354612" y="3894954"/>
                  <a:pt x="363379" y="3912326"/>
                  <a:pt x="354612" y="3921012"/>
                </a:cubicBezTo>
                <a:cubicBezTo>
                  <a:pt x="358996" y="3942728"/>
                  <a:pt x="372147" y="3964443"/>
                  <a:pt x="385298" y="3981815"/>
                </a:cubicBezTo>
                <a:cubicBezTo>
                  <a:pt x="385298" y="3981815"/>
                  <a:pt x="385298" y="3981815"/>
                  <a:pt x="389682" y="3986158"/>
                </a:cubicBezTo>
                <a:cubicBezTo>
                  <a:pt x="398449" y="3990501"/>
                  <a:pt x="407216" y="4020903"/>
                  <a:pt x="420367" y="4012217"/>
                </a:cubicBezTo>
                <a:cubicBezTo>
                  <a:pt x="415984" y="3994844"/>
                  <a:pt x="407216" y="3981815"/>
                  <a:pt x="402833" y="3968786"/>
                </a:cubicBezTo>
                <a:cubicBezTo>
                  <a:pt x="398449" y="3960100"/>
                  <a:pt x="398449" y="3955757"/>
                  <a:pt x="402833" y="3955757"/>
                </a:cubicBezTo>
                <a:cubicBezTo>
                  <a:pt x="407216" y="3955757"/>
                  <a:pt x="411600" y="3955757"/>
                  <a:pt x="415984" y="3964443"/>
                </a:cubicBezTo>
                <a:cubicBezTo>
                  <a:pt x="424751" y="3990501"/>
                  <a:pt x="442286" y="4016560"/>
                  <a:pt x="459821" y="4038275"/>
                </a:cubicBezTo>
                <a:cubicBezTo>
                  <a:pt x="468588" y="4055647"/>
                  <a:pt x="481739" y="4073020"/>
                  <a:pt x="494890" y="4090392"/>
                </a:cubicBezTo>
                <a:cubicBezTo>
                  <a:pt x="499274" y="4094735"/>
                  <a:pt x="503658" y="4107764"/>
                  <a:pt x="503658" y="4116450"/>
                </a:cubicBezTo>
                <a:cubicBezTo>
                  <a:pt x="508041" y="4120793"/>
                  <a:pt x="508041" y="4125136"/>
                  <a:pt x="512425" y="4129479"/>
                </a:cubicBezTo>
                <a:cubicBezTo>
                  <a:pt x="512425" y="4133823"/>
                  <a:pt x="512425" y="4138166"/>
                  <a:pt x="508041" y="4138166"/>
                </a:cubicBezTo>
                <a:cubicBezTo>
                  <a:pt x="503658" y="4142509"/>
                  <a:pt x="499274" y="4138166"/>
                  <a:pt x="499274" y="4133823"/>
                </a:cubicBezTo>
                <a:cubicBezTo>
                  <a:pt x="486123" y="4103421"/>
                  <a:pt x="468588" y="4077363"/>
                  <a:pt x="446670" y="4051304"/>
                </a:cubicBezTo>
                <a:cubicBezTo>
                  <a:pt x="442286" y="4038275"/>
                  <a:pt x="433519" y="4029589"/>
                  <a:pt x="429135" y="4020903"/>
                </a:cubicBezTo>
                <a:cubicBezTo>
                  <a:pt x="429135" y="4025246"/>
                  <a:pt x="420367" y="4029589"/>
                  <a:pt x="420367" y="4033932"/>
                </a:cubicBezTo>
                <a:cubicBezTo>
                  <a:pt x="424751" y="4051304"/>
                  <a:pt x="446670" y="4073020"/>
                  <a:pt x="442286" y="4086049"/>
                </a:cubicBezTo>
                <a:cubicBezTo>
                  <a:pt x="446670" y="4086049"/>
                  <a:pt x="446670" y="4090392"/>
                  <a:pt x="446670" y="4090392"/>
                </a:cubicBezTo>
                <a:cubicBezTo>
                  <a:pt x="468588" y="4094735"/>
                  <a:pt x="472972" y="4125136"/>
                  <a:pt x="486123" y="4142509"/>
                </a:cubicBezTo>
                <a:cubicBezTo>
                  <a:pt x="494890" y="4151195"/>
                  <a:pt x="508041" y="4155538"/>
                  <a:pt x="516809" y="4168567"/>
                </a:cubicBezTo>
                <a:cubicBezTo>
                  <a:pt x="529960" y="4181596"/>
                  <a:pt x="543111" y="4203312"/>
                  <a:pt x="551878" y="4225027"/>
                </a:cubicBezTo>
                <a:cubicBezTo>
                  <a:pt x="565029" y="4242399"/>
                  <a:pt x="573797" y="4255428"/>
                  <a:pt x="586948" y="4259771"/>
                </a:cubicBezTo>
                <a:cubicBezTo>
                  <a:pt x="582564" y="4251085"/>
                  <a:pt x="578180" y="4246742"/>
                  <a:pt x="573797" y="4242399"/>
                </a:cubicBezTo>
                <a:cubicBezTo>
                  <a:pt x="573797" y="4238056"/>
                  <a:pt x="573797" y="4233713"/>
                  <a:pt x="573797" y="4233713"/>
                </a:cubicBezTo>
                <a:cubicBezTo>
                  <a:pt x="578180" y="4229370"/>
                  <a:pt x="582564" y="4233713"/>
                  <a:pt x="582564" y="4233713"/>
                </a:cubicBezTo>
                <a:cubicBezTo>
                  <a:pt x="582564" y="4233713"/>
                  <a:pt x="582564" y="4233713"/>
                  <a:pt x="586948" y="4242399"/>
                </a:cubicBezTo>
                <a:cubicBezTo>
                  <a:pt x="591331" y="4246742"/>
                  <a:pt x="595715" y="4255428"/>
                  <a:pt x="600099" y="4259771"/>
                </a:cubicBezTo>
                <a:cubicBezTo>
                  <a:pt x="600099" y="4259771"/>
                  <a:pt x="600099" y="4259771"/>
                  <a:pt x="604483" y="4264114"/>
                </a:cubicBezTo>
                <a:cubicBezTo>
                  <a:pt x="608866" y="4259771"/>
                  <a:pt x="604483" y="4251085"/>
                  <a:pt x="595715" y="4238056"/>
                </a:cubicBezTo>
                <a:cubicBezTo>
                  <a:pt x="604483" y="4238056"/>
                  <a:pt x="608866" y="4251085"/>
                  <a:pt x="613250" y="4255428"/>
                </a:cubicBezTo>
                <a:cubicBezTo>
                  <a:pt x="617634" y="4255428"/>
                  <a:pt x="622017" y="4255428"/>
                  <a:pt x="622017" y="4251085"/>
                </a:cubicBezTo>
                <a:cubicBezTo>
                  <a:pt x="622017" y="4242399"/>
                  <a:pt x="617634" y="4233713"/>
                  <a:pt x="622017" y="4229370"/>
                </a:cubicBezTo>
                <a:cubicBezTo>
                  <a:pt x="622017" y="4229370"/>
                  <a:pt x="617634" y="4225027"/>
                  <a:pt x="608866" y="4216341"/>
                </a:cubicBezTo>
                <a:cubicBezTo>
                  <a:pt x="604483" y="4211998"/>
                  <a:pt x="600099" y="4207655"/>
                  <a:pt x="595715" y="4207655"/>
                </a:cubicBezTo>
                <a:cubicBezTo>
                  <a:pt x="582564" y="4194625"/>
                  <a:pt x="565029" y="4181596"/>
                  <a:pt x="560646" y="4155538"/>
                </a:cubicBezTo>
                <a:cubicBezTo>
                  <a:pt x="560646" y="4151195"/>
                  <a:pt x="565029" y="4146852"/>
                  <a:pt x="565029" y="4146852"/>
                </a:cubicBezTo>
                <a:cubicBezTo>
                  <a:pt x="569413" y="4146852"/>
                  <a:pt x="573797" y="4151195"/>
                  <a:pt x="573797" y="4155538"/>
                </a:cubicBezTo>
                <a:cubicBezTo>
                  <a:pt x="578180" y="4172910"/>
                  <a:pt x="586948" y="4181596"/>
                  <a:pt x="600099" y="4194625"/>
                </a:cubicBezTo>
                <a:cubicBezTo>
                  <a:pt x="613250" y="4203312"/>
                  <a:pt x="626401" y="4211998"/>
                  <a:pt x="630785" y="4225027"/>
                </a:cubicBezTo>
                <a:cubicBezTo>
                  <a:pt x="635168" y="4225027"/>
                  <a:pt x="635168" y="4225027"/>
                  <a:pt x="635168" y="4225027"/>
                </a:cubicBezTo>
                <a:cubicBezTo>
                  <a:pt x="639552" y="4229370"/>
                  <a:pt x="643936" y="4233713"/>
                  <a:pt x="648319" y="4229370"/>
                </a:cubicBezTo>
                <a:cubicBezTo>
                  <a:pt x="643936" y="4238056"/>
                  <a:pt x="643936" y="4251085"/>
                  <a:pt x="648319" y="4264114"/>
                </a:cubicBezTo>
                <a:cubicBezTo>
                  <a:pt x="661471" y="4272801"/>
                  <a:pt x="674622" y="4281487"/>
                  <a:pt x="661471" y="4290173"/>
                </a:cubicBezTo>
                <a:cubicBezTo>
                  <a:pt x="670238" y="4298859"/>
                  <a:pt x="670238" y="4307545"/>
                  <a:pt x="674622" y="4311888"/>
                </a:cubicBezTo>
                <a:cubicBezTo>
                  <a:pt x="674622" y="4316231"/>
                  <a:pt x="679005" y="4316231"/>
                  <a:pt x="679005" y="4320574"/>
                </a:cubicBezTo>
                <a:cubicBezTo>
                  <a:pt x="683389" y="4320574"/>
                  <a:pt x="687773" y="4320574"/>
                  <a:pt x="687773" y="4320574"/>
                </a:cubicBezTo>
                <a:cubicBezTo>
                  <a:pt x="692156" y="4316231"/>
                  <a:pt x="692156" y="4316231"/>
                  <a:pt x="692156" y="4316231"/>
                </a:cubicBezTo>
                <a:cubicBezTo>
                  <a:pt x="692156" y="4316231"/>
                  <a:pt x="692156" y="4320574"/>
                  <a:pt x="692156" y="4320574"/>
                </a:cubicBezTo>
                <a:cubicBezTo>
                  <a:pt x="705307" y="4320574"/>
                  <a:pt x="714075" y="4329260"/>
                  <a:pt x="727226" y="4329260"/>
                </a:cubicBezTo>
                <a:cubicBezTo>
                  <a:pt x="735993" y="4337947"/>
                  <a:pt x="727226" y="4342290"/>
                  <a:pt x="722842" y="4346633"/>
                </a:cubicBezTo>
                <a:cubicBezTo>
                  <a:pt x="722842" y="4346633"/>
                  <a:pt x="722842" y="4350976"/>
                  <a:pt x="722842" y="4350976"/>
                </a:cubicBezTo>
                <a:cubicBezTo>
                  <a:pt x="729418" y="4353147"/>
                  <a:pt x="737089" y="4361833"/>
                  <a:pt x="739829" y="4366719"/>
                </a:cubicBezTo>
                <a:lnTo>
                  <a:pt x="739568" y="4369150"/>
                </a:lnTo>
                <a:lnTo>
                  <a:pt x="739115" y="4369598"/>
                </a:lnTo>
                <a:lnTo>
                  <a:pt x="727226" y="4359662"/>
                </a:lnTo>
                <a:cubicBezTo>
                  <a:pt x="727226" y="4359662"/>
                  <a:pt x="727226" y="4359662"/>
                  <a:pt x="722842" y="4359662"/>
                </a:cubicBezTo>
                <a:cubicBezTo>
                  <a:pt x="722842" y="4364005"/>
                  <a:pt x="727226" y="4368348"/>
                  <a:pt x="731610" y="4377034"/>
                </a:cubicBezTo>
                <a:cubicBezTo>
                  <a:pt x="735993" y="4381377"/>
                  <a:pt x="735993" y="4385720"/>
                  <a:pt x="731610" y="4390063"/>
                </a:cubicBezTo>
                <a:cubicBezTo>
                  <a:pt x="727226" y="4390063"/>
                  <a:pt x="722842" y="4390063"/>
                  <a:pt x="718459" y="4385720"/>
                </a:cubicBezTo>
                <a:cubicBezTo>
                  <a:pt x="714075" y="4377034"/>
                  <a:pt x="709691" y="4372691"/>
                  <a:pt x="705307" y="4368348"/>
                </a:cubicBezTo>
                <a:cubicBezTo>
                  <a:pt x="700924" y="4364005"/>
                  <a:pt x="700924" y="4355319"/>
                  <a:pt x="696540" y="4350976"/>
                </a:cubicBezTo>
                <a:cubicBezTo>
                  <a:pt x="696540" y="4350976"/>
                  <a:pt x="696540" y="4350976"/>
                  <a:pt x="692156" y="4355319"/>
                </a:cubicBezTo>
                <a:cubicBezTo>
                  <a:pt x="692156" y="4350976"/>
                  <a:pt x="692156" y="4350976"/>
                  <a:pt x="692156" y="4350976"/>
                </a:cubicBezTo>
                <a:cubicBezTo>
                  <a:pt x="687773" y="4346633"/>
                  <a:pt x="683389" y="4342290"/>
                  <a:pt x="679005" y="4342290"/>
                </a:cubicBezTo>
                <a:cubicBezTo>
                  <a:pt x="670238" y="4346633"/>
                  <a:pt x="665854" y="4355319"/>
                  <a:pt x="652703" y="4350976"/>
                </a:cubicBezTo>
                <a:cubicBezTo>
                  <a:pt x="648319" y="4355319"/>
                  <a:pt x="639552" y="4359662"/>
                  <a:pt x="643936" y="4364005"/>
                </a:cubicBezTo>
                <a:cubicBezTo>
                  <a:pt x="643936" y="4364005"/>
                  <a:pt x="643936" y="4364005"/>
                  <a:pt x="643936" y="4368348"/>
                </a:cubicBezTo>
                <a:cubicBezTo>
                  <a:pt x="648319" y="4368348"/>
                  <a:pt x="652703" y="4372691"/>
                  <a:pt x="652703" y="4377034"/>
                </a:cubicBezTo>
                <a:cubicBezTo>
                  <a:pt x="652703" y="4377034"/>
                  <a:pt x="652703" y="4377034"/>
                  <a:pt x="657087" y="4377034"/>
                </a:cubicBezTo>
                <a:cubicBezTo>
                  <a:pt x="657087" y="4381377"/>
                  <a:pt x="657087" y="4381377"/>
                  <a:pt x="652703" y="4381377"/>
                </a:cubicBezTo>
                <a:cubicBezTo>
                  <a:pt x="652703" y="4385720"/>
                  <a:pt x="652703" y="4385720"/>
                  <a:pt x="648319" y="4381377"/>
                </a:cubicBezTo>
                <a:cubicBezTo>
                  <a:pt x="648319" y="4377034"/>
                  <a:pt x="643936" y="4377034"/>
                  <a:pt x="639552" y="4372691"/>
                </a:cubicBezTo>
                <a:cubicBezTo>
                  <a:pt x="635168" y="4372691"/>
                  <a:pt x="630785" y="4368348"/>
                  <a:pt x="626401" y="4372691"/>
                </a:cubicBezTo>
                <a:cubicBezTo>
                  <a:pt x="630785" y="4377034"/>
                  <a:pt x="630785" y="4381377"/>
                  <a:pt x="635168" y="4385720"/>
                </a:cubicBezTo>
                <a:cubicBezTo>
                  <a:pt x="639552" y="4390063"/>
                  <a:pt x="643936" y="4398750"/>
                  <a:pt x="648319" y="4403093"/>
                </a:cubicBezTo>
                <a:cubicBezTo>
                  <a:pt x="674622" y="4424808"/>
                  <a:pt x="692156" y="4437837"/>
                  <a:pt x="709691" y="4450866"/>
                </a:cubicBezTo>
                <a:cubicBezTo>
                  <a:pt x="731610" y="4468239"/>
                  <a:pt x="749144" y="4485611"/>
                  <a:pt x="775447" y="4516012"/>
                </a:cubicBezTo>
                <a:cubicBezTo>
                  <a:pt x="788598" y="4507326"/>
                  <a:pt x="801749" y="4524698"/>
                  <a:pt x="814900" y="4520355"/>
                </a:cubicBezTo>
                <a:cubicBezTo>
                  <a:pt x="806132" y="4511669"/>
                  <a:pt x="792981" y="4502983"/>
                  <a:pt x="779830" y="4507326"/>
                </a:cubicBezTo>
                <a:cubicBezTo>
                  <a:pt x="775447" y="4507326"/>
                  <a:pt x="775447" y="4502983"/>
                  <a:pt x="771063" y="4498640"/>
                </a:cubicBezTo>
                <a:cubicBezTo>
                  <a:pt x="771063" y="4498640"/>
                  <a:pt x="771063" y="4494297"/>
                  <a:pt x="775447" y="4494297"/>
                </a:cubicBezTo>
                <a:cubicBezTo>
                  <a:pt x="766679" y="4485611"/>
                  <a:pt x="757912" y="4472582"/>
                  <a:pt x="749144" y="4463896"/>
                </a:cubicBezTo>
                <a:cubicBezTo>
                  <a:pt x="735993" y="4450866"/>
                  <a:pt x="722842" y="4437837"/>
                  <a:pt x="714075" y="4429151"/>
                </a:cubicBezTo>
                <a:cubicBezTo>
                  <a:pt x="709691" y="4429151"/>
                  <a:pt x="709691" y="4424808"/>
                  <a:pt x="709691" y="4420465"/>
                </a:cubicBezTo>
                <a:cubicBezTo>
                  <a:pt x="709691" y="4420465"/>
                  <a:pt x="714075" y="4420465"/>
                  <a:pt x="718459" y="4420465"/>
                </a:cubicBezTo>
                <a:cubicBezTo>
                  <a:pt x="727226" y="4433494"/>
                  <a:pt x="740377" y="4446523"/>
                  <a:pt x="753528" y="4455209"/>
                </a:cubicBezTo>
                <a:cubicBezTo>
                  <a:pt x="766679" y="4472582"/>
                  <a:pt x="779830" y="4485611"/>
                  <a:pt x="797365" y="4494297"/>
                </a:cubicBezTo>
                <a:cubicBezTo>
                  <a:pt x="797365" y="4494297"/>
                  <a:pt x="801749" y="4498640"/>
                  <a:pt x="806132" y="4498640"/>
                </a:cubicBezTo>
                <a:cubicBezTo>
                  <a:pt x="806132" y="4498640"/>
                  <a:pt x="806132" y="4502983"/>
                  <a:pt x="806132" y="4502983"/>
                </a:cubicBezTo>
                <a:cubicBezTo>
                  <a:pt x="823667" y="4489954"/>
                  <a:pt x="797365" y="4476925"/>
                  <a:pt x="810516" y="4468239"/>
                </a:cubicBezTo>
                <a:cubicBezTo>
                  <a:pt x="806132" y="4459553"/>
                  <a:pt x="801749" y="4455209"/>
                  <a:pt x="797365" y="4450866"/>
                </a:cubicBezTo>
                <a:cubicBezTo>
                  <a:pt x="797365" y="4450866"/>
                  <a:pt x="797365" y="4446523"/>
                  <a:pt x="792981" y="4446523"/>
                </a:cubicBezTo>
                <a:cubicBezTo>
                  <a:pt x="788598" y="4442180"/>
                  <a:pt x="784214" y="4442180"/>
                  <a:pt x="784214" y="4437837"/>
                </a:cubicBezTo>
                <a:cubicBezTo>
                  <a:pt x="779830" y="4437837"/>
                  <a:pt x="775447" y="4437837"/>
                  <a:pt x="771063" y="4437837"/>
                </a:cubicBezTo>
                <a:cubicBezTo>
                  <a:pt x="766679" y="4437837"/>
                  <a:pt x="766679" y="4433494"/>
                  <a:pt x="766679" y="4429151"/>
                </a:cubicBezTo>
                <a:cubicBezTo>
                  <a:pt x="766679" y="4429151"/>
                  <a:pt x="766679" y="4424808"/>
                  <a:pt x="771063" y="4424808"/>
                </a:cubicBezTo>
                <a:cubicBezTo>
                  <a:pt x="775447" y="4424808"/>
                  <a:pt x="775447" y="4424808"/>
                  <a:pt x="779830" y="4429151"/>
                </a:cubicBezTo>
                <a:cubicBezTo>
                  <a:pt x="775447" y="4424808"/>
                  <a:pt x="775447" y="4420465"/>
                  <a:pt x="771063" y="4420465"/>
                </a:cubicBezTo>
                <a:cubicBezTo>
                  <a:pt x="771063" y="4420465"/>
                  <a:pt x="771063" y="4420465"/>
                  <a:pt x="771063" y="4416122"/>
                </a:cubicBezTo>
                <a:cubicBezTo>
                  <a:pt x="771063" y="4416122"/>
                  <a:pt x="771063" y="4416122"/>
                  <a:pt x="771063" y="4411779"/>
                </a:cubicBezTo>
                <a:cubicBezTo>
                  <a:pt x="762296" y="4411779"/>
                  <a:pt x="753528" y="4407436"/>
                  <a:pt x="749144" y="4398750"/>
                </a:cubicBezTo>
                <a:cubicBezTo>
                  <a:pt x="735993" y="4390063"/>
                  <a:pt x="731610" y="4381377"/>
                  <a:pt x="735993" y="4372691"/>
                </a:cubicBezTo>
                <a:lnTo>
                  <a:pt x="739115" y="4369598"/>
                </a:lnTo>
                <a:lnTo>
                  <a:pt x="739487" y="4369909"/>
                </a:lnTo>
                <a:lnTo>
                  <a:pt x="739568" y="4369150"/>
                </a:lnTo>
                <a:lnTo>
                  <a:pt x="740377" y="4368348"/>
                </a:lnTo>
                <a:cubicBezTo>
                  <a:pt x="740377" y="4372691"/>
                  <a:pt x="740377" y="4372691"/>
                  <a:pt x="740377" y="4377034"/>
                </a:cubicBezTo>
                <a:cubicBezTo>
                  <a:pt x="740377" y="4385720"/>
                  <a:pt x="749144" y="4390063"/>
                  <a:pt x="749144" y="4394407"/>
                </a:cubicBezTo>
                <a:cubicBezTo>
                  <a:pt x="757912" y="4398750"/>
                  <a:pt x="766679" y="4403093"/>
                  <a:pt x="771063" y="4403093"/>
                </a:cubicBezTo>
                <a:cubicBezTo>
                  <a:pt x="771063" y="4398750"/>
                  <a:pt x="771063" y="4394407"/>
                  <a:pt x="771063" y="4390063"/>
                </a:cubicBezTo>
                <a:cubicBezTo>
                  <a:pt x="766679" y="4385720"/>
                  <a:pt x="771063" y="4385720"/>
                  <a:pt x="771063" y="4385720"/>
                </a:cubicBezTo>
                <a:cubicBezTo>
                  <a:pt x="775447" y="4381377"/>
                  <a:pt x="775447" y="4385720"/>
                  <a:pt x="779830" y="4385720"/>
                </a:cubicBezTo>
                <a:cubicBezTo>
                  <a:pt x="775447" y="4385720"/>
                  <a:pt x="775447" y="4381377"/>
                  <a:pt x="771063" y="4377034"/>
                </a:cubicBezTo>
                <a:cubicBezTo>
                  <a:pt x="766679" y="4372691"/>
                  <a:pt x="766679" y="4372691"/>
                  <a:pt x="771063" y="4372691"/>
                </a:cubicBezTo>
                <a:cubicBezTo>
                  <a:pt x="771063" y="4368348"/>
                  <a:pt x="771063" y="4368348"/>
                  <a:pt x="775447" y="4372691"/>
                </a:cubicBezTo>
                <a:cubicBezTo>
                  <a:pt x="779830" y="4377034"/>
                  <a:pt x="779830" y="4381377"/>
                  <a:pt x="784214" y="4381377"/>
                </a:cubicBezTo>
                <a:cubicBezTo>
                  <a:pt x="784214" y="4381377"/>
                  <a:pt x="784214" y="4381377"/>
                  <a:pt x="784214" y="4385720"/>
                </a:cubicBezTo>
                <a:cubicBezTo>
                  <a:pt x="801749" y="4398750"/>
                  <a:pt x="814900" y="4411779"/>
                  <a:pt x="832435" y="4424808"/>
                </a:cubicBezTo>
                <a:cubicBezTo>
                  <a:pt x="832435" y="4420465"/>
                  <a:pt x="836818" y="4424808"/>
                  <a:pt x="841202" y="4424808"/>
                </a:cubicBezTo>
                <a:cubicBezTo>
                  <a:pt x="845586" y="4429151"/>
                  <a:pt x="845586" y="4433494"/>
                  <a:pt x="849969" y="4437837"/>
                </a:cubicBezTo>
                <a:cubicBezTo>
                  <a:pt x="858737" y="4442180"/>
                  <a:pt x="867504" y="4446523"/>
                  <a:pt x="876272" y="4446523"/>
                </a:cubicBezTo>
                <a:cubicBezTo>
                  <a:pt x="867504" y="4433494"/>
                  <a:pt x="858737" y="4420465"/>
                  <a:pt x="845586" y="4407436"/>
                </a:cubicBezTo>
                <a:cubicBezTo>
                  <a:pt x="845586" y="4407436"/>
                  <a:pt x="845586" y="4407436"/>
                  <a:pt x="845586" y="4403093"/>
                </a:cubicBezTo>
                <a:cubicBezTo>
                  <a:pt x="845586" y="4398750"/>
                  <a:pt x="849969" y="4394407"/>
                  <a:pt x="854353" y="4394407"/>
                </a:cubicBezTo>
                <a:cubicBezTo>
                  <a:pt x="854353" y="4398750"/>
                  <a:pt x="858737" y="4398750"/>
                  <a:pt x="858737" y="4403093"/>
                </a:cubicBezTo>
                <a:cubicBezTo>
                  <a:pt x="876272" y="4429151"/>
                  <a:pt x="893806" y="4450866"/>
                  <a:pt x="911341" y="4468239"/>
                </a:cubicBezTo>
                <a:cubicBezTo>
                  <a:pt x="924492" y="4472582"/>
                  <a:pt x="937643" y="4481268"/>
                  <a:pt x="950794" y="4489954"/>
                </a:cubicBezTo>
                <a:cubicBezTo>
                  <a:pt x="942027" y="4463896"/>
                  <a:pt x="906957" y="4446523"/>
                  <a:pt x="885039" y="4411779"/>
                </a:cubicBezTo>
                <a:cubicBezTo>
                  <a:pt x="867504" y="4390063"/>
                  <a:pt x="863120" y="4350976"/>
                  <a:pt x="823667" y="4346633"/>
                </a:cubicBezTo>
                <a:cubicBezTo>
                  <a:pt x="823667" y="4346633"/>
                  <a:pt x="823667" y="4346633"/>
                  <a:pt x="819284" y="4350976"/>
                </a:cubicBezTo>
                <a:cubicBezTo>
                  <a:pt x="819284" y="4355319"/>
                  <a:pt x="819284" y="4355319"/>
                  <a:pt x="819284" y="4355319"/>
                </a:cubicBezTo>
                <a:cubicBezTo>
                  <a:pt x="819284" y="4359662"/>
                  <a:pt x="819284" y="4359662"/>
                  <a:pt x="819284" y="4359662"/>
                </a:cubicBezTo>
                <a:cubicBezTo>
                  <a:pt x="828051" y="4359662"/>
                  <a:pt x="832435" y="4372691"/>
                  <a:pt x="841202" y="4359662"/>
                </a:cubicBezTo>
                <a:cubicBezTo>
                  <a:pt x="849969" y="4372691"/>
                  <a:pt x="841202" y="4377034"/>
                  <a:pt x="854353" y="4390063"/>
                </a:cubicBezTo>
                <a:cubicBezTo>
                  <a:pt x="836818" y="4385720"/>
                  <a:pt x="832435" y="4381377"/>
                  <a:pt x="823667" y="4368348"/>
                </a:cubicBezTo>
                <a:cubicBezTo>
                  <a:pt x="823667" y="4372691"/>
                  <a:pt x="823667" y="4372691"/>
                  <a:pt x="823667" y="4372691"/>
                </a:cubicBezTo>
                <a:cubicBezTo>
                  <a:pt x="823667" y="4377034"/>
                  <a:pt x="819284" y="4372691"/>
                  <a:pt x="819284" y="4372691"/>
                </a:cubicBezTo>
                <a:cubicBezTo>
                  <a:pt x="814900" y="4368348"/>
                  <a:pt x="810516" y="4364005"/>
                  <a:pt x="810516" y="4355319"/>
                </a:cubicBezTo>
                <a:cubicBezTo>
                  <a:pt x="806132" y="4355319"/>
                  <a:pt x="801749" y="4350976"/>
                  <a:pt x="801749" y="4350976"/>
                </a:cubicBezTo>
                <a:cubicBezTo>
                  <a:pt x="797365" y="4350976"/>
                  <a:pt x="792981" y="4346633"/>
                  <a:pt x="788598" y="4342290"/>
                </a:cubicBezTo>
                <a:cubicBezTo>
                  <a:pt x="784214" y="4346633"/>
                  <a:pt x="784214" y="4346633"/>
                  <a:pt x="779830" y="4350976"/>
                </a:cubicBezTo>
                <a:cubicBezTo>
                  <a:pt x="779830" y="4350976"/>
                  <a:pt x="775447" y="4350976"/>
                  <a:pt x="775447" y="4350976"/>
                </a:cubicBezTo>
                <a:cubicBezTo>
                  <a:pt x="775447" y="4346633"/>
                  <a:pt x="771063" y="4346633"/>
                  <a:pt x="775447" y="4346633"/>
                </a:cubicBezTo>
                <a:cubicBezTo>
                  <a:pt x="775447" y="4346633"/>
                  <a:pt x="775447" y="4346633"/>
                  <a:pt x="775447" y="4342290"/>
                </a:cubicBezTo>
                <a:cubicBezTo>
                  <a:pt x="779830" y="4342290"/>
                  <a:pt x="779830" y="4342290"/>
                  <a:pt x="779830" y="4337947"/>
                </a:cubicBezTo>
                <a:cubicBezTo>
                  <a:pt x="771063" y="4316231"/>
                  <a:pt x="757912" y="4294516"/>
                  <a:pt x="740377" y="4272801"/>
                </a:cubicBezTo>
                <a:cubicBezTo>
                  <a:pt x="731610" y="4264114"/>
                  <a:pt x="722842" y="4251085"/>
                  <a:pt x="714075" y="4238056"/>
                </a:cubicBezTo>
                <a:cubicBezTo>
                  <a:pt x="709691" y="4233713"/>
                  <a:pt x="705307" y="4229370"/>
                  <a:pt x="705307" y="4225027"/>
                </a:cubicBezTo>
                <a:cubicBezTo>
                  <a:pt x="696540" y="4207655"/>
                  <a:pt x="687773" y="4194625"/>
                  <a:pt x="679005" y="4181596"/>
                </a:cubicBezTo>
                <a:cubicBezTo>
                  <a:pt x="670238" y="4168567"/>
                  <a:pt x="661471" y="4164224"/>
                  <a:pt x="652703" y="4155538"/>
                </a:cubicBezTo>
                <a:cubicBezTo>
                  <a:pt x="648319" y="4164224"/>
                  <a:pt x="679005" y="4194625"/>
                  <a:pt x="665854" y="4198969"/>
                </a:cubicBezTo>
                <a:cubicBezTo>
                  <a:pt x="679005" y="4216341"/>
                  <a:pt x="687773" y="4233713"/>
                  <a:pt x="700924" y="4251085"/>
                </a:cubicBezTo>
                <a:cubicBezTo>
                  <a:pt x="700924" y="4251085"/>
                  <a:pt x="700924" y="4251085"/>
                  <a:pt x="727226" y="4281487"/>
                </a:cubicBezTo>
                <a:cubicBezTo>
                  <a:pt x="727226" y="4281487"/>
                  <a:pt x="727226" y="4285830"/>
                  <a:pt x="727226" y="4285830"/>
                </a:cubicBezTo>
                <a:cubicBezTo>
                  <a:pt x="727226" y="4285830"/>
                  <a:pt x="722842" y="4285830"/>
                  <a:pt x="722842" y="4285830"/>
                </a:cubicBezTo>
                <a:cubicBezTo>
                  <a:pt x="722842" y="4285830"/>
                  <a:pt x="722842" y="4285830"/>
                  <a:pt x="696540" y="4255428"/>
                </a:cubicBezTo>
                <a:cubicBezTo>
                  <a:pt x="683389" y="4238056"/>
                  <a:pt x="670238" y="4220684"/>
                  <a:pt x="657087" y="4203312"/>
                </a:cubicBezTo>
                <a:cubicBezTo>
                  <a:pt x="657087" y="4198969"/>
                  <a:pt x="657087" y="4198969"/>
                  <a:pt x="657087" y="4198969"/>
                </a:cubicBezTo>
                <a:cubicBezTo>
                  <a:pt x="635168" y="4185939"/>
                  <a:pt x="617634" y="4164224"/>
                  <a:pt x="604483" y="4142509"/>
                </a:cubicBezTo>
                <a:cubicBezTo>
                  <a:pt x="586948" y="4116450"/>
                  <a:pt x="573797" y="4086049"/>
                  <a:pt x="560646" y="4064333"/>
                </a:cubicBezTo>
                <a:cubicBezTo>
                  <a:pt x="556262" y="4059990"/>
                  <a:pt x="551878" y="4055647"/>
                  <a:pt x="547495" y="4051304"/>
                </a:cubicBezTo>
                <a:cubicBezTo>
                  <a:pt x="543111" y="4046961"/>
                  <a:pt x="538727" y="4042618"/>
                  <a:pt x="543111" y="4038275"/>
                </a:cubicBezTo>
                <a:cubicBezTo>
                  <a:pt x="543111" y="4033932"/>
                  <a:pt x="547495" y="4033932"/>
                  <a:pt x="551878" y="4038275"/>
                </a:cubicBezTo>
                <a:cubicBezTo>
                  <a:pt x="547495" y="4025246"/>
                  <a:pt x="538727" y="4012217"/>
                  <a:pt x="529960" y="3994844"/>
                </a:cubicBezTo>
                <a:cubicBezTo>
                  <a:pt x="529960" y="3994844"/>
                  <a:pt x="529960" y="3994844"/>
                  <a:pt x="534343" y="3994844"/>
                </a:cubicBezTo>
                <a:cubicBezTo>
                  <a:pt x="534343" y="3994844"/>
                  <a:pt x="534343" y="3994844"/>
                  <a:pt x="525576" y="3981815"/>
                </a:cubicBezTo>
                <a:cubicBezTo>
                  <a:pt x="512425" y="3960100"/>
                  <a:pt x="499274" y="3942728"/>
                  <a:pt x="490507" y="3921012"/>
                </a:cubicBezTo>
                <a:cubicBezTo>
                  <a:pt x="486123" y="3921012"/>
                  <a:pt x="486123" y="3921012"/>
                  <a:pt x="481739" y="3921012"/>
                </a:cubicBezTo>
                <a:cubicBezTo>
                  <a:pt x="481739" y="3921012"/>
                  <a:pt x="481739" y="3916669"/>
                  <a:pt x="481739" y="3912326"/>
                </a:cubicBezTo>
                <a:cubicBezTo>
                  <a:pt x="472972" y="3912326"/>
                  <a:pt x="468588" y="3899297"/>
                  <a:pt x="459821" y="3894954"/>
                </a:cubicBezTo>
                <a:cubicBezTo>
                  <a:pt x="472972" y="3890611"/>
                  <a:pt x="468588" y="3881925"/>
                  <a:pt x="451053" y="3842837"/>
                </a:cubicBezTo>
                <a:cubicBezTo>
                  <a:pt x="442286" y="3829808"/>
                  <a:pt x="437902" y="3812436"/>
                  <a:pt x="429135" y="3795063"/>
                </a:cubicBezTo>
                <a:cubicBezTo>
                  <a:pt x="424751" y="3795063"/>
                  <a:pt x="424751" y="3795063"/>
                  <a:pt x="420367" y="3795063"/>
                </a:cubicBezTo>
                <a:cubicBezTo>
                  <a:pt x="420367" y="3795063"/>
                  <a:pt x="420367" y="3795063"/>
                  <a:pt x="415984" y="3790720"/>
                </a:cubicBezTo>
                <a:cubicBezTo>
                  <a:pt x="411600" y="3782034"/>
                  <a:pt x="407216" y="3769005"/>
                  <a:pt x="398449" y="3755976"/>
                </a:cubicBezTo>
                <a:cubicBezTo>
                  <a:pt x="394065" y="3747290"/>
                  <a:pt x="389682" y="3734261"/>
                  <a:pt x="385298" y="3725574"/>
                </a:cubicBezTo>
                <a:cubicBezTo>
                  <a:pt x="380914" y="3721231"/>
                  <a:pt x="380914" y="3716888"/>
                  <a:pt x="380914" y="3716888"/>
                </a:cubicBezTo>
                <a:cubicBezTo>
                  <a:pt x="385298" y="3712545"/>
                  <a:pt x="389682" y="3712545"/>
                  <a:pt x="389682" y="3716888"/>
                </a:cubicBezTo>
                <a:cubicBezTo>
                  <a:pt x="398449" y="3729917"/>
                  <a:pt x="402833" y="3742947"/>
                  <a:pt x="407216" y="3755976"/>
                </a:cubicBezTo>
                <a:cubicBezTo>
                  <a:pt x="411600" y="3764662"/>
                  <a:pt x="415984" y="3773348"/>
                  <a:pt x="420367" y="3782034"/>
                </a:cubicBezTo>
                <a:cubicBezTo>
                  <a:pt x="420367" y="3777691"/>
                  <a:pt x="415984" y="3773348"/>
                  <a:pt x="415984" y="3769005"/>
                </a:cubicBezTo>
                <a:cubicBezTo>
                  <a:pt x="389682" y="3708202"/>
                  <a:pt x="363379" y="3647399"/>
                  <a:pt x="345845" y="3582253"/>
                </a:cubicBezTo>
                <a:cubicBezTo>
                  <a:pt x="345845" y="3577910"/>
                  <a:pt x="345845" y="3569224"/>
                  <a:pt x="350228" y="3569224"/>
                </a:cubicBezTo>
                <a:cubicBezTo>
                  <a:pt x="354612" y="3569224"/>
                  <a:pt x="358996" y="3573567"/>
                  <a:pt x="363379" y="3577910"/>
                </a:cubicBezTo>
                <a:cubicBezTo>
                  <a:pt x="372147" y="3621341"/>
                  <a:pt x="389682" y="3669115"/>
                  <a:pt x="407216" y="3712545"/>
                </a:cubicBezTo>
                <a:cubicBezTo>
                  <a:pt x="411600" y="3708202"/>
                  <a:pt x="411600" y="3703859"/>
                  <a:pt x="411600" y="3699516"/>
                </a:cubicBezTo>
                <a:cubicBezTo>
                  <a:pt x="411600" y="3699516"/>
                  <a:pt x="411600" y="3699516"/>
                  <a:pt x="415984" y="3699516"/>
                </a:cubicBezTo>
                <a:cubicBezTo>
                  <a:pt x="411600" y="3690830"/>
                  <a:pt x="407216" y="3686487"/>
                  <a:pt x="402833" y="3682144"/>
                </a:cubicBezTo>
                <a:cubicBezTo>
                  <a:pt x="402833" y="3677801"/>
                  <a:pt x="402833" y="3673458"/>
                  <a:pt x="402833" y="3669115"/>
                </a:cubicBezTo>
                <a:cubicBezTo>
                  <a:pt x="407216" y="3669115"/>
                  <a:pt x="407216" y="3664772"/>
                  <a:pt x="411600" y="3669115"/>
                </a:cubicBezTo>
                <a:cubicBezTo>
                  <a:pt x="407216" y="3656085"/>
                  <a:pt x="411600" y="3643056"/>
                  <a:pt x="411600" y="3638713"/>
                </a:cubicBezTo>
                <a:cubicBezTo>
                  <a:pt x="411600" y="3638713"/>
                  <a:pt x="411600" y="3638713"/>
                  <a:pt x="415984" y="3638713"/>
                </a:cubicBezTo>
                <a:cubicBezTo>
                  <a:pt x="411600" y="3630027"/>
                  <a:pt x="407216" y="3625684"/>
                  <a:pt x="407216" y="3621341"/>
                </a:cubicBezTo>
                <a:cubicBezTo>
                  <a:pt x="402833" y="3616998"/>
                  <a:pt x="402833" y="3616998"/>
                  <a:pt x="398449" y="3616998"/>
                </a:cubicBezTo>
                <a:cubicBezTo>
                  <a:pt x="398449" y="3616998"/>
                  <a:pt x="398449" y="3621341"/>
                  <a:pt x="398449" y="3621341"/>
                </a:cubicBezTo>
                <a:cubicBezTo>
                  <a:pt x="402833" y="3625684"/>
                  <a:pt x="398449" y="3630027"/>
                  <a:pt x="394065" y="3630027"/>
                </a:cubicBezTo>
                <a:cubicBezTo>
                  <a:pt x="389682" y="3634370"/>
                  <a:pt x="385298" y="3630027"/>
                  <a:pt x="385298" y="3621341"/>
                </a:cubicBezTo>
                <a:cubicBezTo>
                  <a:pt x="385298" y="3621341"/>
                  <a:pt x="385298" y="3616998"/>
                  <a:pt x="385298" y="3612655"/>
                </a:cubicBezTo>
                <a:cubicBezTo>
                  <a:pt x="385298" y="3612655"/>
                  <a:pt x="385298" y="3612655"/>
                  <a:pt x="380914" y="3612655"/>
                </a:cubicBezTo>
                <a:cubicBezTo>
                  <a:pt x="380914" y="3612655"/>
                  <a:pt x="380914" y="3612655"/>
                  <a:pt x="376531" y="3595282"/>
                </a:cubicBezTo>
                <a:cubicBezTo>
                  <a:pt x="376531" y="3595282"/>
                  <a:pt x="376531" y="3595282"/>
                  <a:pt x="380914" y="3595282"/>
                </a:cubicBezTo>
                <a:cubicBezTo>
                  <a:pt x="376531" y="3590939"/>
                  <a:pt x="372147" y="3582253"/>
                  <a:pt x="372147" y="3573567"/>
                </a:cubicBezTo>
                <a:cubicBezTo>
                  <a:pt x="367763" y="3573567"/>
                  <a:pt x="372147" y="3569224"/>
                  <a:pt x="372147" y="3569224"/>
                </a:cubicBezTo>
                <a:cubicBezTo>
                  <a:pt x="376531" y="3569224"/>
                  <a:pt x="376531" y="3569224"/>
                  <a:pt x="376531" y="3573567"/>
                </a:cubicBezTo>
                <a:cubicBezTo>
                  <a:pt x="380914" y="3582253"/>
                  <a:pt x="380914" y="3586596"/>
                  <a:pt x="385298" y="3590939"/>
                </a:cubicBezTo>
                <a:cubicBezTo>
                  <a:pt x="385298" y="3590939"/>
                  <a:pt x="385298" y="3590939"/>
                  <a:pt x="385298" y="3586596"/>
                </a:cubicBezTo>
                <a:cubicBezTo>
                  <a:pt x="394065" y="3586596"/>
                  <a:pt x="398449" y="3595282"/>
                  <a:pt x="402833" y="3603969"/>
                </a:cubicBezTo>
                <a:cubicBezTo>
                  <a:pt x="376531" y="3543166"/>
                  <a:pt x="358996" y="3491049"/>
                  <a:pt x="345845" y="3434589"/>
                </a:cubicBezTo>
                <a:cubicBezTo>
                  <a:pt x="341461" y="3434589"/>
                  <a:pt x="341461" y="3434589"/>
                  <a:pt x="341461" y="3434589"/>
                </a:cubicBezTo>
                <a:cubicBezTo>
                  <a:pt x="337077" y="3434589"/>
                  <a:pt x="337077" y="3434589"/>
                  <a:pt x="332694" y="3438932"/>
                </a:cubicBezTo>
                <a:cubicBezTo>
                  <a:pt x="332694" y="3443275"/>
                  <a:pt x="332694" y="3451961"/>
                  <a:pt x="337077" y="3464991"/>
                </a:cubicBezTo>
                <a:cubicBezTo>
                  <a:pt x="337077" y="3469334"/>
                  <a:pt x="337077" y="3473677"/>
                  <a:pt x="337077" y="3482363"/>
                </a:cubicBezTo>
                <a:cubicBezTo>
                  <a:pt x="341461" y="3482363"/>
                  <a:pt x="341461" y="3482363"/>
                  <a:pt x="341461" y="3486706"/>
                </a:cubicBezTo>
                <a:cubicBezTo>
                  <a:pt x="341461" y="3486706"/>
                  <a:pt x="341461" y="3486706"/>
                  <a:pt x="341461" y="3491049"/>
                </a:cubicBezTo>
                <a:cubicBezTo>
                  <a:pt x="341461" y="3495392"/>
                  <a:pt x="345845" y="3495392"/>
                  <a:pt x="345845" y="3499735"/>
                </a:cubicBezTo>
                <a:cubicBezTo>
                  <a:pt x="350228" y="3499735"/>
                  <a:pt x="350228" y="3499735"/>
                  <a:pt x="350228" y="3504078"/>
                </a:cubicBezTo>
                <a:cubicBezTo>
                  <a:pt x="350228" y="3508421"/>
                  <a:pt x="345845" y="3508421"/>
                  <a:pt x="345845" y="3508421"/>
                </a:cubicBezTo>
                <a:cubicBezTo>
                  <a:pt x="341461" y="3504078"/>
                  <a:pt x="337077" y="3499735"/>
                  <a:pt x="337077" y="3495392"/>
                </a:cubicBezTo>
                <a:cubicBezTo>
                  <a:pt x="337077" y="3495392"/>
                  <a:pt x="337077" y="3495392"/>
                  <a:pt x="332694" y="3495392"/>
                </a:cubicBezTo>
                <a:cubicBezTo>
                  <a:pt x="328310" y="3495392"/>
                  <a:pt x="328310" y="3491049"/>
                  <a:pt x="323926" y="3491049"/>
                </a:cubicBezTo>
                <a:cubicBezTo>
                  <a:pt x="319543" y="3486706"/>
                  <a:pt x="319543" y="3486706"/>
                  <a:pt x="319543" y="3486706"/>
                </a:cubicBezTo>
                <a:cubicBezTo>
                  <a:pt x="315159" y="3482363"/>
                  <a:pt x="315159" y="3478020"/>
                  <a:pt x="315159" y="3473677"/>
                </a:cubicBezTo>
                <a:cubicBezTo>
                  <a:pt x="315159" y="3473677"/>
                  <a:pt x="315159" y="3469334"/>
                  <a:pt x="319543" y="3469334"/>
                </a:cubicBezTo>
                <a:cubicBezTo>
                  <a:pt x="315159" y="3460647"/>
                  <a:pt x="310775" y="3451961"/>
                  <a:pt x="310775" y="3438932"/>
                </a:cubicBezTo>
                <a:cubicBezTo>
                  <a:pt x="302008" y="3421560"/>
                  <a:pt x="297624" y="3404188"/>
                  <a:pt x="297624" y="3382472"/>
                </a:cubicBezTo>
                <a:cubicBezTo>
                  <a:pt x="302008" y="3378129"/>
                  <a:pt x="302008" y="3378129"/>
                  <a:pt x="306391" y="3378129"/>
                </a:cubicBezTo>
                <a:cubicBezTo>
                  <a:pt x="306391" y="3382472"/>
                  <a:pt x="306391" y="3382472"/>
                  <a:pt x="306391" y="3382472"/>
                </a:cubicBezTo>
                <a:cubicBezTo>
                  <a:pt x="306391" y="3382472"/>
                  <a:pt x="306391" y="3386815"/>
                  <a:pt x="306391" y="3386815"/>
                </a:cubicBezTo>
                <a:cubicBezTo>
                  <a:pt x="306391" y="3404188"/>
                  <a:pt x="310775" y="3417217"/>
                  <a:pt x="315159" y="3434589"/>
                </a:cubicBezTo>
                <a:cubicBezTo>
                  <a:pt x="319543" y="3447618"/>
                  <a:pt x="323926" y="3460647"/>
                  <a:pt x="328310" y="3473677"/>
                </a:cubicBezTo>
                <a:cubicBezTo>
                  <a:pt x="328310" y="3473677"/>
                  <a:pt x="328310" y="3478020"/>
                  <a:pt x="332694" y="3478020"/>
                </a:cubicBezTo>
                <a:cubicBezTo>
                  <a:pt x="332694" y="3473677"/>
                  <a:pt x="328310" y="3469334"/>
                  <a:pt x="328310" y="3464991"/>
                </a:cubicBezTo>
                <a:cubicBezTo>
                  <a:pt x="328310" y="3451961"/>
                  <a:pt x="323926" y="3438932"/>
                  <a:pt x="328310" y="3430246"/>
                </a:cubicBezTo>
                <a:cubicBezTo>
                  <a:pt x="332694" y="3425903"/>
                  <a:pt x="337077" y="3425903"/>
                  <a:pt x="341461" y="3425903"/>
                </a:cubicBezTo>
                <a:cubicBezTo>
                  <a:pt x="337077" y="3417217"/>
                  <a:pt x="337077" y="3412874"/>
                  <a:pt x="337077" y="3408531"/>
                </a:cubicBezTo>
                <a:cubicBezTo>
                  <a:pt x="332694" y="3391158"/>
                  <a:pt x="328310" y="3378129"/>
                  <a:pt x="328310" y="3365100"/>
                </a:cubicBezTo>
                <a:cubicBezTo>
                  <a:pt x="328310" y="3365100"/>
                  <a:pt x="328310" y="3365100"/>
                  <a:pt x="328310" y="3360757"/>
                </a:cubicBezTo>
                <a:cubicBezTo>
                  <a:pt x="323926" y="3356414"/>
                  <a:pt x="315159" y="3356414"/>
                  <a:pt x="306391" y="3360757"/>
                </a:cubicBezTo>
                <a:cubicBezTo>
                  <a:pt x="306391" y="3339042"/>
                  <a:pt x="315159" y="3326012"/>
                  <a:pt x="319543" y="3317326"/>
                </a:cubicBezTo>
                <a:cubicBezTo>
                  <a:pt x="319543" y="3308640"/>
                  <a:pt x="315159" y="3295611"/>
                  <a:pt x="306391" y="3282582"/>
                </a:cubicBezTo>
                <a:cubicBezTo>
                  <a:pt x="297624" y="3256523"/>
                  <a:pt x="288857" y="3230465"/>
                  <a:pt x="288857" y="3200064"/>
                </a:cubicBezTo>
                <a:cubicBezTo>
                  <a:pt x="284473" y="3156633"/>
                  <a:pt x="275706" y="3108859"/>
                  <a:pt x="280089" y="3074115"/>
                </a:cubicBezTo>
                <a:cubicBezTo>
                  <a:pt x="280089" y="3052399"/>
                  <a:pt x="275706" y="3026341"/>
                  <a:pt x="275706" y="3004626"/>
                </a:cubicBezTo>
                <a:cubicBezTo>
                  <a:pt x="271322" y="2961195"/>
                  <a:pt x="266938" y="2913421"/>
                  <a:pt x="271322" y="2874334"/>
                </a:cubicBezTo>
                <a:cubicBezTo>
                  <a:pt x="275706" y="2869991"/>
                  <a:pt x="275706" y="2869991"/>
                  <a:pt x="280089" y="2869991"/>
                </a:cubicBezTo>
                <a:cubicBezTo>
                  <a:pt x="284473" y="2869991"/>
                  <a:pt x="284473" y="2874334"/>
                  <a:pt x="284473" y="2878677"/>
                </a:cubicBezTo>
                <a:cubicBezTo>
                  <a:pt x="275706" y="2917764"/>
                  <a:pt x="280089" y="2956852"/>
                  <a:pt x="284473" y="3000283"/>
                </a:cubicBezTo>
                <a:cubicBezTo>
                  <a:pt x="288857" y="3026341"/>
                  <a:pt x="288857" y="3052399"/>
                  <a:pt x="293240" y="3074115"/>
                </a:cubicBezTo>
                <a:cubicBezTo>
                  <a:pt x="297624" y="3091487"/>
                  <a:pt x="306391" y="3108859"/>
                  <a:pt x="310775" y="3130575"/>
                </a:cubicBezTo>
                <a:cubicBezTo>
                  <a:pt x="315159" y="3134918"/>
                  <a:pt x="315159" y="3143604"/>
                  <a:pt x="319543" y="3147947"/>
                </a:cubicBezTo>
                <a:cubicBezTo>
                  <a:pt x="332694" y="3143604"/>
                  <a:pt x="319543" y="3117545"/>
                  <a:pt x="319543" y="3104516"/>
                </a:cubicBezTo>
                <a:cubicBezTo>
                  <a:pt x="319543" y="3095830"/>
                  <a:pt x="323926" y="3087144"/>
                  <a:pt x="323926" y="3074115"/>
                </a:cubicBezTo>
                <a:cubicBezTo>
                  <a:pt x="319543" y="3074115"/>
                  <a:pt x="315159" y="3078458"/>
                  <a:pt x="310775" y="3074115"/>
                </a:cubicBezTo>
                <a:cubicBezTo>
                  <a:pt x="306391" y="3069772"/>
                  <a:pt x="306391" y="3069772"/>
                  <a:pt x="306391" y="3065429"/>
                </a:cubicBezTo>
                <a:cubicBezTo>
                  <a:pt x="306391" y="3061086"/>
                  <a:pt x="310775" y="3061086"/>
                  <a:pt x="315159" y="3061086"/>
                </a:cubicBezTo>
                <a:cubicBezTo>
                  <a:pt x="315159" y="3065429"/>
                  <a:pt x="319543" y="3061086"/>
                  <a:pt x="323926" y="3061086"/>
                </a:cubicBezTo>
                <a:cubicBezTo>
                  <a:pt x="323926" y="3021998"/>
                  <a:pt x="319543" y="2982910"/>
                  <a:pt x="315159" y="2939480"/>
                </a:cubicBezTo>
                <a:cubicBezTo>
                  <a:pt x="310775" y="2913421"/>
                  <a:pt x="302008" y="2887363"/>
                  <a:pt x="306391" y="2852618"/>
                </a:cubicBezTo>
                <a:cubicBezTo>
                  <a:pt x="302008" y="2852618"/>
                  <a:pt x="302008" y="2852618"/>
                  <a:pt x="302008" y="2852618"/>
                </a:cubicBezTo>
                <a:cubicBezTo>
                  <a:pt x="302008" y="2861305"/>
                  <a:pt x="302008" y="2865648"/>
                  <a:pt x="302008" y="2874334"/>
                </a:cubicBezTo>
                <a:cubicBezTo>
                  <a:pt x="302008" y="2874334"/>
                  <a:pt x="302008" y="2874334"/>
                  <a:pt x="302008" y="2878677"/>
                </a:cubicBezTo>
                <a:cubicBezTo>
                  <a:pt x="302008" y="2883020"/>
                  <a:pt x="302008" y="2883020"/>
                  <a:pt x="302008" y="2887363"/>
                </a:cubicBezTo>
                <a:cubicBezTo>
                  <a:pt x="297624" y="2887363"/>
                  <a:pt x="293240" y="2887363"/>
                  <a:pt x="288857" y="2883020"/>
                </a:cubicBezTo>
                <a:cubicBezTo>
                  <a:pt x="284473" y="2869991"/>
                  <a:pt x="288857" y="2856961"/>
                  <a:pt x="288857" y="2848275"/>
                </a:cubicBezTo>
                <a:cubicBezTo>
                  <a:pt x="288857" y="2839589"/>
                  <a:pt x="288857" y="2826560"/>
                  <a:pt x="284473" y="2822217"/>
                </a:cubicBezTo>
                <a:cubicBezTo>
                  <a:pt x="284473" y="2822217"/>
                  <a:pt x="284473" y="2826560"/>
                  <a:pt x="284473" y="2826560"/>
                </a:cubicBezTo>
                <a:cubicBezTo>
                  <a:pt x="284473" y="2830903"/>
                  <a:pt x="280089" y="2835246"/>
                  <a:pt x="275706" y="2835246"/>
                </a:cubicBezTo>
                <a:cubicBezTo>
                  <a:pt x="271322" y="2830903"/>
                  <a:pt x="271322" y="2830903"/>
                  <a:pt x="271322" y="2826560"/>
                </a:cubicBezTo>
                <a:cubicBezTo>
                  <a:pt x="271322" y="2817874"/>
                  <a:pt x="271322" y="2813531"/>
                  <a:pt x="271322" y="2804845"/>
                </a:cubicBezTo>
                <a:cubicBezTo>
                  <a:pt x="271322" y="2800502"/>
                  <a:pt x="266938" y="2791815"/>
                  <a:pt x="266938" y="2783129"/>
                </a:cubicBezTo>
                <a:cubicBezTo>
                  <a:pt x="266938" y="2783129"/>
                  <a:pt x="266938" y="2778786"/>
                  <a:pt x="266938" y="2778786"/>
                </a:cubicBezTo>
                <a:cubicBezTo>
                  <a:pt x="258171" y="2774443"/>
                  <a:pt x="262555" y="2761414"/>
                  <a:pt x="262555" y="2752728"/>
                </a:cubicBezTo>
                <a:cubicBezTo>
                  <a:pt x="266938" y="2757071"/>
                  <a:pt x="271322" y="2765757"/>
                  <a:pt x="271322" y="2774443"/>
                </a:cubicBezTo>
                <a:cubicBezTo>
                  <a:pt x="271322" y="2774443"/>
                  <a:pt x="271322" y="2774443"/>
                  <a:pt x="271322" y="2778786"/>
                </a:cubicBezTo>
                <a:cubicBezTo>
                  <a:pt x="271322" y="2778786"/>
                  <a:pt x="275706" y="2778786"/>
                  <a:pt x="275706" y="2778786"/>
                </a:cubicBezTo>
                <a:cubicBezTo>
                  <a:pt x="280089" y="2778786"/>
                  <a:pt x="280089" y="2778786"/>
                  <a:pt x="280089" y="2783129"/>
                </a:cubicBezTo>
                <a:cubicBezTo>
                  <a:pt x="284473" y="2778786"/>
                  <a:pt x="284473" y="2778786"/>
                  <a:pt x="288857" y="2778786"/>
                </a:cubicBezTo>
                <a:cubicBezTo>
                  <a:pt x="293240" y="2761414"/>
                  <a:pt x="293240" y="2739699"/>
                  <a:pt x="293240" y="2717983"/>
                </a:cubicBezTo>
                <a:cubicBezTo>
                  <a:pt x="288857" y="2717983"/>
                  <a:pt x="288857" y="2713640"/>
                  <a:pt x="284473" y="2713640"/>
                </a:cubicBezTo>
                <a:cubicBezTo>
                  <a:pt x="280089" y="2713640"/>
                  <a:pt x="280089" y="2704954"/>
                  <a:pt x="280089" y="2700611"/>
                </a:cubicBezTo>
                <a:cubicBezTo>
                  <a:pt x="284473" y="2696268"/>
                  <a:pt x="288857" y="2691925"/>
                  <a:pt x="293240" y="2691925"/>
                </a:cubicBezTo>
                <a:cubicBezTo>
                  <a:pt x="293240" y="2696268"/>
                  <a:pt x="302008" y="2696268"/>
                  <a:pt x="302008" y="2700611"/>
                </a:cubicBezTo>
                <a:cubicBezTo>
                  <a:pt x="302008" y="2700611"/>
                  <a:pt x="302008" y="2700611"/>
                  <a:pt x="306391" y="2704954"/>
                </a:cubicBezTo>
                <a:cubicBezTo>
                  <a:pt x="306391" y="2704954"/>
                  <a:pt x="306391" y="2704954"/>
                  <a:pt x="306391" y="2709297"/>
                </a:cubicBezTo>
                <a:cubicBezTo>
                  <a:pt x="306391" y="2726670"/>
                  <a:pt x="306391" y="2744042"/>
                  <a:pt x="306391" y="2761414"/>
                </a:cubicBezTo>
                <a:cubicBezTo>
                  <a:pt x="306391" y="2770100"/>
                  <a:pt x="306391" y="2778786"/>
                  <a:pt x="306391" y="2787472"/>
                </a:cubicBezTo>
                <a:cubicBezTo>
                  <a:pt x="306391" y="2791815"/>
                  <a:pt x="306391" y="2796159"/>
                  <a:pt x="306391" y="2800502"/>
                </a:cubicBezTo>
                <a:cubicBezTo>
                  <a:pt x="310775" y="2796159"/>
                  <a:pt x="310775" y="2787472"/>
                  <a:pt x="315159" y="2783129"/>
                </a:cubicBezTo>
                <a:cubicBezTo>
                  <a:pt x="315159" y="2774443"/>
                  <a:pt x="315159" y="2770100"/>
                  <a:pt x="315159" y="2765757"/>
                </a:cubicBezTo>
                <a:cubicBezTo>
                  <a:pt x="306391" y="2752728"/>
                  <a:pt x="315159" y="2731013"/>
                  <a:pt x="315159" y="2709297"/>
                </a:cubicBezTo>
                <a:cubicBezTo>
                  <a:pt x="319543" y="2691925"/>
                  <a:pt x="319543" y="2678896"/>
                  <a:pt x="297624" y="2674553"/>
                </a:cubicBezTo>
                <a:cubicBezTo>
                  <a:pt x="297624" y="2674553"/>
                  <a:pt x="297624" y="2674553"/>
                  <a:pt x="302008" y="2674553"/>
                </a:cubicBezTo>
                <a:cubicBezTo>
                  <a:pt x="297624" y="2674553"/>
                  <a:pt x="293240" y="2670210"/>
                  <a:pt x="293240" y="2670210"/>
                </a:cubicBezTo>
                <a:cubicBezTo>
                  <a:pt x="293240" y="2670210"/>
                  <a:pt x="293240" y="2670210"/>
                  <a:pt x="288857" y="2670210"/>
                </a:cubicBezTo>
                <a:cubicBezTo>
                  <a:pt x="288857" y="2670210"/>
                  <a:pt x="288857" y="2670210"/>
                  <a:pt x="288857" y="2665867"/>
                </a:cubicBezTo>
                <a:cubicBezTo>
                  <a:pt x="288857" y="2661524"/>
                  <a:pt x="288857" y="2657180"/>
                  <a:pt x="284473" y="2648494"/>
                </a:cubicBezTo>
                <a:cubicBezTo>
                  <a:pt x="284473" y="2648494"/>
                  <a:pt x="284473" y="2644151"/>
                  <a:pt x="288857" y="2644151"/>
                </a:cubicBezTo>
                <a:cubicBezTo>
                  <a:pt x="288857" y="2644151"/>
                  <a:pt x="288857" y="2644151"/>
                  <a:pt x="293240" y="2644151"/>
                </a:cubicBezTo>
                <a:cubicBezTo>
                  <a:pt x="293240" y="2652837"/>
                  <a:pt x="297624" y="2657180"/>
                  <a:pt x="297624" y="2661524"/>
                </a:cubicBezTo>
                <a:cubicBezTo>
                  <a:pt x="306391" y="2648494"/>
                  <a:pt x="306391" y="2631122"/>
                  <a:pt x="302008" y="2613750"/>
                </a:cubicBezTo>
                <a:cubicBezTo>
                  <a:pt x="302008" y="2613750"/>
                  <a:pt x="302008" y="2618093"/>
                  <a:pt x="302008" y="2618093"/>
                </a:cubicBezTo>
                <a:cubicBezTo>
                  <a:pt x="302008" y="2622436"/>
                  <a:pt x="297624" y="2626779"/>
                  <a:pt x="297624" y="2626779"/>
                </a:cubicBezTo>
                <a:cubicBezTo>
                  <a:pt x="293240" y="2626779"/>
                  <a:pt x="293240" y="2622436"/>
                  <a:pt x="293240" y="2618093"/>
                </a:cubicBezTo>
                <a:cubicBezTo>
                  <a:pt x="293240" y="2609407"/>
                  <a:pt x="293240" y="2605064"/>
                  <a:pt x="293240" y="2600721"/>
                </a:cubicBezTo>
                <a:cubicBezTo>
                  <a:pt x="293240" y="2600721"/>
                  <a:pt x="293240" y="2600721"/>
                  <a:pt x="293240" y="2596378"/>
                </a:cubicBezTo>
                <a:cubicBezTo>
                  <a:pt x="293240" y="2596378"/>
                  <a:pt x="293240" y="2596378"/>
                  <a:pt x="297624" y="2596378"/>
                </a:cubicBezTo>
                <a:cubicBezTo>
                  <a:pt x="293240" y="2587691"/>
                  <a:pt x="288857" y="2583348"/>
                  <a:pt x="280089" y="2583348"/>
                </a:cubicBezTo>
                <a:cubicBezTo>
                  <a:pt x="266938" y="2596378"/>
                  <a:pt x="271322" y="2631122"/>
                  <a:pt x="262555" y="2648494"/>
                </a:cubicBezTo>
                <a:cubicBezTo>
                  <a:pt x="262555" y="2648494"/>
                  <a:pt x="262555" y="2648494"/>
                  <a:pt x="258171" y="2648494"/>
                </a:cubicBezTo>
                <a:cubicBezTo>
                  <a:pt x="258171" y="2652837"/>
                  <a:pt x="258171" y="2652837"/>
                  <a:pt x="258171" y="2652837"/>
                </a:cubicBezTo>
                <a:cubicBezTo>
                  <a:pt x="258171" y="2657180"/>
                  <a:pt x="258171" y="2661524"/>
                  <a:pt x="258171" y="2661524"/>
                </a:cubicBezTo>
                <a:cubicBezTo>
                  <a:pt x="262555" y="2665867"/>
                  <a:pt x="266938" y="2665867"/>
                  <a:pt x="271322" y="2665867"/>
                </a:cubicBezTo>
                <a:cubicBezTo>
                  <a:pt x="271322" y="2683239"/>
                  <a:pt x="262555" y="2704954"/>
                  <a:pt x="249403" y="2717983"/>
                </a:cubicBezTo>
                <a:cubicBezTo>
                  <a:pt x="249403" y="2726670"/>
                  <a:pt x="249403" y="2735356"/>
                  <a:pt x="249403" y="2744042"/>
                </a:cubicBezTo>
                <a:cubicBezTo>
                  <a:pt x="249403" y="2748385"/>
                  <a:pt x="245020" y="2752728"/>
                  <a:pt x="240636" y="2752728"/>
                </a:cubicBezTo>
                <a:cubicBezTo>
                  <a:pt x="236252" y="2752728"/>
                  <a:pt x="236252" y="2748385"/>
                  <a:pt x="236252" y="2744042"/>
                </a:cubicBezTo>
                <a:cubicBezTo>
                  <a:pt x="236252" y="2735356"/>
                  <a:pt x="236252" y="2722326"/>
                  <a:pt x="236252" y="2713640"/>
                </a:cubicBezTo>
                <a:cubicBezTo>
                  <a:pt x="240636" y="2691925"/>
                  <a:pt x="227485" y="2661524"/>
                  <a:pt x="240636" y="2648494"/>
                </a:cubicBezTo>
                <a:cubicBezTo>
                  <a:pt x="231869" y="2626779"/>
                  <a:pt x="245020" y="2596378"/>
                  <a:pt x="236252" y="2574662"/>
                </a:cubicBezTo>
                <a:cubicBezTo>
                  <a:pt x="227485" y="2579005"/>
                  <a:pt x="214334" y="2587691"/>
                  <a:pt x="201183" y="2596378"/>
                </a:cubicBezTo>
                <a:cubicBezTo>
                  <a:pt x="201183" y="2631122"/>
                  <a:pt x="196799" y="2644151"/>
                  <a:pt x="188032" y="2652837"/>
                </a:cubicBezTo>
                <a:cubicBezTo>
                  <a:pt x="179264" y="2661524"/>
                  <a:pt x="166113" y="2665867"/>
                  <a:pt x="157346" y="2687582"/>
                </a:cubicBezTo>
                <a:cubicBezTo>
                  <a:pt x="157346" y="2687582"/>
                  <a:pt x="157346" y="2687582"/>
                  <a:pt x="157346" y="2700611"/>
                </a:cubicBezTo>
                <a:cubicBezTo>
                  <a:pt x="161730" y="2704954"/>
                  <a:pt x="161730" y="2709297"/>
                  <a:pt x="161730" y="2713640"/>
                </a:cubicBezTo>
                <a:cubicBezTo>
                  <a:pt x="161730" y="2713640"/>
                  <a:pt x="161730" y="2713640"/>
                  <a:pt x="161730" y="2717983"/>
                </a:cubicBezTo>
                <a:cubicBezTo>
                  <a:pt x="161730" y="2717983"/>
                  <a:pt x="161730" y="2722326"/>
                  <a:pt x="157346" y="2722326"/>
                </a:cubicBezTo>
                <a:cubicBezTo>
                  <a:pt x="152962" y="2722326"/>
                  <a:pt x="152962" y="2717983"/>
                  <a:pt x="152962" y="2713640"/>
                </a:cubicBezTo>
                <a:cubicBezTo>
                  <a:pt x="152962" y="2713640"/>
                  <a:pt x="152962" y="2713640"/>
                  <a:pt x="148579" y="2713640"/>
                </a:cubicBezTo>
                <a:cubicBezTo>
                  <a:pt x="135427" y="2709297"/>
                  <a:pt x="131044" y="2717983"/>
                  <a:pt x="126660" y="2722326"/>
                </a:cubicBezTo>
                <a:cubicBezTo>
                  <a:pt x="113509" y="2783129"/>
                  <a:pt x="113509" y="2843932"/>
                  <a:pt x="117893" y="2904735"/>
                </a:cubicBezTo>
                <a:cubicBezTo>
                  <a:pt x="117893" y="2904735"/>
                  <a:pt x="117893" y="2904735"/>
                  <a:pt x="122276" y="2969881"/>
                </a:cubicBezTo>
                <a:cubicBezTo>
                  <a:pt x="122276" y="2974224"/>
                  <a:pt x="122276" y="2974224"/>
                  <a:pt x="122276" y="2974224"/>
                </a:cubicBezTo>
                <a:cubicBezTo>
                  <a:pt x="122276" y="3013312"/>
                  <a:pt x="122276" y="3035027"/>
                  <a:pt x="131044" y="3065429"/>
                </a:cubicBezTo>
                <a:cubicBezTo>
                  <a:pt x="148579" y="3069772"/>
                  <a:pt x="139811" y="3048056"/>
                  <a:pt x="148579" y="3043713"/>
                </a:cubicBezTo>
                <a:cubicBezTo>
                  <a:pt x="148579" y="3030684"/>
                  <a:pt x="148579" y="3021998"/>
                  <a:pt x="148579" y="3013312"/>
                </a:cubicBezTo>
                <a:cubicBezTo>
                  <a:pt x="152962" y="3008969"/>
                  <a:pt x="152962" y="3004626"/>
                  <a:pt x="152962" y="3000283"/>
                </a:cubicBezTo>
                <a:cubicBezTo>
                  <a:pt x="152962" y="3000283"/>
                  <a:pt x="152962" y="3000283"/>
                  <a:pt x="148579" y="3000283"/>
                </a:cubicBezTo>
                <a:cubicBezTo>
                  <a:pt x="148579" y="2982910"/>
                  <a:pt x="148579" y="2965538"/>
                  <a:pt x="161730" y="2969881"/>
                </a:cubicBezTo>
                <a:cubicBezTo>
                  <a:pt x="161730" y="2978567"/>
                  <a:pt x="179264" y="2995940"/>
                  <a:pt x="166113" y="3004626"/>
                </a:cubicBezTo>
                <a:cubicBezTo>
                  <a:pt x="166113" y="3008969"/>
                  <a:pt x="166113" y="3013312"/>
                  <a:pt x="166113" y="3017655"/>
                </a:cubicBezTo>
                <a:cubicBezTo>
                  <a:pt x="161730" y="3026341"/>
                  <a:pt x="161730" y="3030684"/>
                  <a:pt x="161730" y="3039370"/>
                </a:cubicBezTo>
                <a:cubicBezTo>
                  <a:pt x="166113" y="3043713"/>
                  <a:pt x="170497" y="3043713"/>
                  <a:pt x="170497" y="3048056"/>
                </a:cubicBezTo>
                <a:cubicBezTo>
                  <a:pt x="179264" y="3052399"/>
                  <a:pt x="179264" y="3039370"/>
                  <a:pt x="179264" y="3030684"/>
                </a:cubicBezTo>
                <a:cubicBezTo>
                  <a:pt x="192415" y="3035027"/>
                  <a:pt x="192415" y="3065429"/>
                  <a:pt x="196799" y="3082801"/>
                </a:cubicBezTo>
                <a:cubicBezTo>
                  <a:pt x="201183" y="3104516"/>
                  <a:pt x="205567" y="3121888"/>
                  <a:pt x="227485" y="3104516"/>
                </a:cubicBezTo>
                <a:cubicBezTo>
                  <a:pt x="227485" y="3100173"/>
                  <a:pt x="227485" y="3095830"/>
                  <a:pt x="227485" y="3087144"/>
                </a:cubicBezTo>
                <a:cubicBezTo>
                  <a:pt x="227485" y="3074115"/>
                  <a:pt x="227485" y="3061086"/>
                  <a:pt x="227485" y="3048056"/>
                </a:cubicBezTo>
                <a:cubicBezTo>
                  <a:pt x="227485" y="3043713"/>
                  <a:pt x="231869" y="3043713"/>
                  <a:pt x="236252" y="3043713"/>
                </a:cubicBezTo>
                <a:cubicBezTo>
                  <a:pt x="240636" y="3043713"/>
                  <a:pt x="240636" y="3048056"/>
                  <a:pt x="240636" y="3052399"/>
                </a:cubicBezTo>
                <a:cubicBezTo>
                  <a:pt x="240636" y="3065429"/>
                  <a:pt x="240636" y="3074115"/>
                  <a:pt x="240636" y="3087144"/>
                </a:cubicBezTo>
                <a:cubicBezTo>
                  <a:pt x="240636" y="3095830"/>
                  <a:pt x="240636" y="3104516"/>
                  <a:pt x="240636" y="3108859"/>
                </a:cubicBezTo>
                <a:cubicBezTo>
                  <a:pt x="240636" y="3108859"/>
                  <a:pt x="240636" y="3108859"/>
                  <a:pt x="245020" y="3108859"/>
                </a:cubicBezTo>
                <a:cubicBezTo>
                  <a:pt x="245020" y="3134918"/>
                  <a:pt x="249403" y="3165319"/>
                  <a:pt x="266938" y="3169662"/>
                </a:cubicBezTo>
                <a:cubicBezTo>
                  <a:pt x="253787" y="3178348"/>
                  <a:pt x="271322" y="3191377"/>
                  <a:pt x="253787" y="3182691"/>
                </a:cubicBezTo>
                <a:cubicBezTo>
                  <a:pt x="258171" y="3208750"/>
                  <a:pt x="253787" y="3208750"/>
                  <a:pt x="262555" y="3226122"/>
                </a:cubicBezTo>
                <a:cubicBezTo>
                  <a:pt x="240636" y="3234808"/>
                  <a:pt x="231869" y="3230465"/>
                  <a:pt x="214334" y="3217436"/>
                </a:cubicBezTo>
                <a:cubicBezTo>
                  <a:pt x="209950" y="3234808"/>
                  <a:pt x="218718" y="3256523"/>
                  <a:pt x="223101" y="3278239"/>
                </a:cubicBezTo>
                <a:cubicBezTo>
                  <a:pt x="227485" y="3295611"/>
                  <a:pt x="231869" y="3312983"/>
                  <a:pt x="227485" y="3326012"/>
                </a:cubicBezTo>
                <a:cubicBezTo>
                  <a:pt x="227485" y="3326012"/>
                  <a:pt x="231869" y="3330356"/>
                  <a:pt x="236252" y="3330356"/>
                </a:cubicBezTo>
                <a:cubicBezTo>
                  <a:pt x="245020" y="3326012"/>
                  <a:pt x="240636" y="3321669"/>
                  <a:pt x="253787" y="3312983"/>
                </a:cubicBezTo>
                <a:cubicBezTo>
                  <a:pt x="253787" y="3339042"/>
                  <a:pt x="266938" y="3339042"/>
                  <a:pt x="275706" y="3352071"/>
                </a:cubicBezTo>
                <a:cubicBezTo>
                  <a:pt x="271322" y="3382472"/>
                  <a:pt x="262555" y="3386815"/>
                  <a:pt x="253787" y="3404188"/>
                </a:cubicBezTo>
                <a:cubicBezTo>
                  <a:pt x="253787" y="3421560"/>
                  <a:pt x="262555" y="3421560"/>
                  <a:pt x="266938" y="3434589"/>
                </a:cubicBezTo>
                <a:cubicBezTo>
                  <a:pt x="271322" y="3438932"/>
                  <a:pt x="271322" y="3438932"/>
                  <a:pt x="275706" y="3438932"/>
                </a:cubicBezTo>
                <a:cubicBezTo>
                  <a:pt x="275706" y="3438932"/>
                  <a:pt x="275706" y="3438932"/>
                  <a:pt x="275706" y="3443275"/>
                </a:cubicBezTo>
                <a:cubicBezTo>
                  <a:pt x="275706" y="3447618"/>
                  <a:pt x="275706" y="3447618"/>
                  <a:pt x="271322" y="3447618"/>
                </a:cubicBezTo>
                <a:cubicBezTo>
                  <a:pt x="271322" y="3447618"/>
                  <a:pt x="266938" y="3443275"/>
                  <a:pt x="262555" y="3443275"/>
                </a:cubicBezTo>
                <a:cubicBezTo>
                  <a:pt x="253787" y="3464991"/>
                  <a:pt x="266938" y="3491049"/>
                  <a:pt x="280089" y="3512764"/>
                </a:cubicBezTo>
                <a:cubicBezTo>
                  <a:pt x="288857" y="3538823"/>
                  <a:pt x="302008" y="3560538"/>
                  <a:pt x="293240" y="3586596"/>
                </a:cubicBezTo>
                <a:cubicBezTo>
                  <a:pt x="293240" y="3586596"/>
                  <a:pt x="293240" y="3586596"/>
                  <a:pt x="293240" y="3590939"/>
                </a:cubicBezTo>
                <a:cubicBezTo>
                  <a:pt x="293240" y="3599626"/>
                  <a:pt x="297624" y="3603969"/>
                  <a:pt x="297624" y="3612655"/>
                </a:cubicBezTo>
                <a:cubicBezTo>
                  <a:pt x="315159" y="3612655"/>
                  <a:pt x="323926" y="3634370"/>
                  <a:pt x="332694" y="3660428"/>
                </a:cubicBezTo>
                <a:cubicBezTo>
                  <a:pt x="341461" y="3682144"/>
                  <a:pt x="354612" y="3708202"/>
                  <a:pt x="372147" y="3703859"/>
                </a:cubicBezTo>
                <a:cubicBezTo>
                  <a:pt x="363379" y="3721231"/>
                  <a:pt x="358996" y="3738604"/>
                  <a:pt x="341461" y="3742947"/>
                </a:cubicBezTo>
                <a:cubicBezTo>
                  <a:pt x="345845" y="3747290"/>
                  <a:pt x="345845" y="3755976"/>
                  <a:pt x="337077" y="3755976"/>
                </a:cubicBezTo>
                <a:cubicBezTo>
                  <a:pt x="332694" y="3747290"/>
                  <a:pt x="332694" y="3742947"/>
                  <a:pt x="332694" y="3742947"/>
                </a:cubicBezTo>
                <a:cubicBezTo>
                  <a:pt x="323926" y="3729917"/>
                  <a:pt x="319543" y="3695173"/>
                  <a:pt x="302008" y="3703859"/>
                </a:cubicBezTo>
                <a:cubicBezTo>
                  <a:pt x="306391" y="3677801"/>
                  <a:pt x="288857" y="3638713"/>
                  <a:pt x="284473" y="3621341"/>
                </a:cubicBezTo>
                <a:cubicBezTo>
                  <a:pt x="284473" y="3621341"/>
                  <a:pt x="284473" y="3621341"/>
                  <a:pt x="288857" y="3621341"/>
                </a:cubicBezTo>
                <a:cubicBezTo>
                  <a:pt x="284473" y="3612655"/>
                  <a:pt x="284473" y="3599626"/>
                  <a:pt x="280089" y="3590939"/>
                </a:cubicBezTo>
                <a:cubicBezTo>
                  <a:pt x="262555" y="3573567"/>
                  <a:pt x="266938" y="3530137"/>
                  <a:pt x="240636" y="3530137"/>
                </a:cubicBezTo>
                <a:cubicBezTo>
                  <a:pt x="245020" y="3543166"/>
                  <a:pt x="253787" y="3547509"/>
                  <a:pt x="258171" y="3569224"/>
                </a:cubicBezTo>
                <a:cubicBezTo>
                  <a:pt x="251595" y="3575739"/>
                  <a:pt x="243924" y="3575739"/>
                  <a:pt x="235704" y="3570853"/>
                </a:cubicBezTo>
                <a:lnTo>
                  <a:pt x="211454" y="3544783"/>
                </a:lnTo>
                <a:lnTo>
                  <a:pt x="209950" y="3538823"/>
                </a:lnTo>
                <a:cubicBezTo>
                  <a:pt x="209950" y="3543166"/>
                  <a:pt x="209950" y="3543166"/>
                  <a:pt x="209950" y="3543166"/>
                </a:cubicBezTo>
                <a:lnTo>
                  <a:pt x="211454" y="3544783"/>
                </a:lnTo>
                <a:lnTo>
                  <a:pt x="218718" y="3573567"/>
                </a:lnTo>
                <a:cubicBezTo>
                  <a:pt x="218718" y="3573567"/>
                  <a:pt x="218718" y="3577910"/>
                  <a:pt x="218718" y="3577910"/>
                </a:cubicBezTo>
                <a:cubicBezTo>
                  <a:pt x="214334" y="3582253"/>
                  <a:pt x="209950" y="3577910"/>
                  <a:pt x="209950" y="3573567"/>
                </a:cubicBezTo>
                <a:cubicBezTo>
                  <a:pt x="192415" y="3530137"/>
                  <a:pt x="174881" y="3469334"/>
                  <a:pt x="170497" y="3412874"/>
                </a:cubicBezTo>
                <a:cubicBezTo>
                  <a:pt x="170497" y="3408531"/>
                  <a:pt x="174881" y="3408531"/>
                  <a:pt x="174881" y="3408531"/>
                </a:cubicBezTo>
                <a:cubicBezTo>
                  <a:pt x="179264" y="3408531"/>
                  <a:pt x="179264" y="3408531"/>
                  <a:pt x="183648" y="3412874"/>
                </a:cubicBezTo>
                <a:cubicBezTo>
                  <a:pt x="183648" y="3430246"/>
                  <a:pt x="183648" y="3447618"/>
                  <a:pt x="188032" y="3464991"/>
                </a:cubicBezTo>
                <a:cubicBezTo>
                  <a:pt x="192415" y="3464991"/>
                  <a:pt x="201183" y="3464991"/>
                  <a:pt x="205567" y="3464991"/>
                </a:cubicBezTo>
                <a:cubicBezTo>
                  <a:pt x="205567" y="3486706"/>
                  <a:pt x="214334" y="3499735"/>
                  <a:pt x="227485" y="3508421"/>
                </a:cubicBezTo>
                <a:cubicBezTo>
                  <a:pt x="223101" y="3499735"/>
                  <a:pt x="223101" y="3491049"/>
                  <a:pt x="218718" y="3482363"/>
                </a:cubicBezTo>
                <a:cubicBezTo>
                  <a:pt x="249403" y="3482363"/>
                  <a:pt x="236252" y="3438932"/>
                  <a:pt x="223101" y="3395502"/>
                </a:cubicBezTo>
                <a:cubicBezTo>
                  <a:pt x="205567" y="3395502"/>
                  <a:pt x="201183" y="3373786"/>
                  <a:pt x="183648" y="3365100"/>
                </a:cubicBezTo>
                <a:cubicBezTo>
                  <a:pt x="188032" y="3356414"/>
                  <a:pt x="188032" y="3347728"/>
                  <a:pt x="188032" y="3339042"/>
                </a:cubicBezTo>
                <a:cubicBezTo>
                  <a:pt x="188032" y="3334699"/>
                  <a:pt x="183648" y="3330356"/>
                  <a:pt x="179264" y="3330356"/>
                </a:cubicBezTo>
                <a:cubicBezTo>
                  <a:pt x="170497" y="3347728"/>
                  <a:pt x="179264" y="3360757"/>
                  <a:pt x="183648" y="3378129"/>
                </a:cubicBezTo>
                <a:cubicBezTo>
                  <a:pt x="174881" y="3382472"/>
                  <a:pt x="166113" y="3382472"/>
                  <a:pt x="166113" y="3391158"/>
                </a:cubicBezTo>
                <a:cubicBezTo>
                  <a:pt x="161730" y="3386815"/>
                  <a:pt x="161730" y="3382472"/>
                  <a:pt x="157346" y="3378129"/>
                </a:cubicBezTo>
                <a:cubicBezTo>
                  <a:pt x="157346" y="3378129"/>
                  <a:pt x="157346" y="3373786"/>
                  <a:pt x="157346" y="3373786"/>
                </a:cubicBezTo>
                <a:cubicBezTo>
                  <a:pt x="152962" y="3369443"/>
                  <a:pt x="152962" y="3365100"/>
                  <a:pt x="152962" y="3365100"/>
                </a:cubicBezTo>
                <a:cubicBezTo>
                  <a:pt x="131044" y="3317326"/>
                  <a:pt x="122276" y="3260866"/>
                  <a:pt x="117893" y="3200064"/>
                </a:cubicBezTo>
                <a:cubicBezTo>
                  <a:pt x="113509" y="3191377"/>
                  <a:pt x="113509" y="3178348"/>
                  <a:pt x="113509" y="3165319"/>
                </a:cubicBezTo>
                <a:cubicBezTo>
                  <a:pt x="104742" y="3152290"/>
                  <a:pt x="100358" y="3143604"/>
                  <a:pt x="100358" y="3121888"/>
                </a:cubicBezTo>
                <a:cubicBezTo>
                  <a:pt x="100358" y="3121888"/>
                  <a:pt x="100358" y="3121888"/>
                  <a:pt x="109125" y="3121888"/>
                </a:cubicBezTo>
                <a:cubicBezTo>
                  <a:pt x="109125" y="3104516"/>
                  <a:pt x="109125" y="3087144"/>
                  <a:pt x="104742" y="3069772"/>
                </a:cubicBezTo>
                <a:cubicBezTo>
                  <a:pt x="100358" y="3061086"/>
                  <a:pt x="95974" y="3048056"/>
                  <a:pt x="91590" y="3035027"/>
                </a:cubicBezTo>
                <a:cubicBezTo>
                  <a:pt x="95974" y="3039370"/>
                  <a:pt x="100358" y="3039370"/>
                  <a:pt x="100358" y="3043713"/>
                </a:cubicBezTo>
                <a:cubicBezTo>
                  <a:pt x="100358" y="3026341"/>
                  <a:pt x="95974" y="3008969"/>
                  <a:pt x="91590" y="2991596"/>
                </a:cubicBezTo>
                <a:cubicBezTo>
                  <a:pt x="104742" y="2991596"/>
                  <a:pt x="100358" y="2969881"/>
                  <a:pt x="104742" y="2965538"/>
                </a:cubicBezTo>
                <a:cubicBezTo>
                  <a:pt x="104742" y="2965538"/>
                  <a:pt x="104742" y="2965538"/>
                  <a:pt x="104742" y="2904735"/>
                </a:cubicBezTo>
                <a:cubicBezTo>
                  <a:pt x="100358" y="2861305"/>
                  <a:pt x="95974" y="2813531"/>
                  <a:pt x="100358" y="2765757"/>
                </a:cubicBezTo>
                <a:cubicBezTo>
                  <a:pt x="100358" y="2765757"/>
                  <a:pt x="95974" y="2765757"/>
                  <a:pt x="91590" y="2761414"/>
                </a:cubicBezTo>
                <a:cubicBezTo>
                  <a:pt x="91590" y="2774443"/>
                  <a:pt x="91590" y="2791815"/>
                  <a:pt x="95974" y="2804845"/>
                </a:cubicBezTo>
                <a:cubicBezTo>
                  <a:pt x="95974" y="2804845"/>
                  <a:pt x="95974" y="2804845"/>
                  <a:pt x="95974" y="2813531"/>
                </a:cubicBezTo>
                <a:cubicBezTo>
                  <a:pt x="95974" y="2817874"/>
                  <a:pt x="95974" y="2817874"/>
                  <a:pt x="95974" y="2817874"/>
                </a:cubicBezTo>
                <a:cubicBezTo>
                  <a:pt x="95974" y="2817874"/>
                  <a:pt x="95974" y="2822217"/>
                  <a:pt x="95974" y="2822217"/>
                </a:cubicBezTo>
                <a:cubicBezTo>
                  <a:pt x="91590" y="2822217"/>
                  <a:pt x="91590" y="2822217"/>
                  <a:pt x="91590" y="2817874"/>
                </a:cubicBezTo>
                <a:cubicBezTo>
                  <a:pt x="91590" y="2817874"/>
                  <a:pt x="91590" y="2817874"/>
                  <a:pt x="87207" y="2809188"/>
                </a:cubicBezTo>
                <a:cubicBezTo>
                  <a:pt x="82823" y="2791815"/>
                  <a:pt x="82823" y="2770100"/>
                  <a:pt x="87207" y="2752728"/>
                </a:cubicBezTo>
                <a:cubicBezTo>
                  <a:pt x="82823" y="2752728"/>
                  <a:pt x="78439" y="2752728"/>
                  <a:pt x="78439" y="2752728"/>
                </a:cubicBezTo>
                <a:cubicBezTo>
                  <a:pt x="74056" y="2783129"/>
                  <a:pt x="74056" y="2817874"/>
                  <a:pt x="74056" y="2856961"/>
                </a:cubicBezTo>
                <a:cubicBezTo>
                  <a:pt x="74056" y="2874334"/>
                  <a:pt x="74056" y="2896049"/>
                  <a:pt x="74056" y="2917764"/>
                </a:cubicBezTo>
                <a:cubicBezTo>
                  <a:pt x="74056" y="2917764"/>
                  <a:pt x="74056" y="2917764"/>
                  <a:pt x="78439" y="2917764"/>
                </a:cubicBezTo>
                <a:cubicBezTo>
                  <a:pt x="78439" y="3030684"/>
                  <a:pt x="87207" y="3139261"/>
                  <a:pt x="104742" y="3243494"/>
                </a:cubicBezTo>
                <a:cubicBezTo>
                  <a:pt x="122276" y="3347728"/>
                  <a:pt x="148579" y="3451961"/>
                  <a:pt x="170497" y="3556195"/>
                </a:cubicBezTo>
                <a:cubicBezTo>
                  <a:pt x="170497" y="3556195"/>
                  <a:pt x="170497" y="3560538"/>
                  <a:pt x="170497" y="3560538"/>
                </a:cubicBezTo>
                <a:cubicBezTo>
                  <a:pt x="174881" y="3573567"/>
                  <a:pt x="174881" y="3582253"/>
                  <a:pt x="179264" y="3595282"/>
                </a:cubicBezTo>
                <a:cubicBezTo>
                  <a:pt x="183648" y="3621341"/>
                  <a:pt x="188032" y="3643056"/>
                  <a:pt x="201183" y="3660428"/>
                </a:cubicBezTo>
                <a:cubicBezTo>
                  <a:pt x="205567" y="3664772"/>
                  <a:pt x="205567" y="3664772"/>
                  <a:pt x="205567" y="3664772"/>
                </a:cubicBezTo>
                <a:cubicBezTo>
                  <a:pt x="205567" y="3664772"/>
                  <a:pt x="205567" y="3669115"/>
                  <a:pt x="205567" y="3669115"/>
                </a:cubicBezTo>
                <a:cubicBezTo>
                  <a:pt x="214334" y="3708202"/>
                  <a:pt x="245020" y="3760319"/>
                  <a:pt x="271322" y="3808093"/>
                </a:cubicBezTo>
                <a:cubicBezTo>
                  <a:pt x="297624" y="3864553"/>
                  <a:pt x="319543" y="3916669"/>
                  <a:pt x="315159" y="3968786"/>
                </a:cubicBezTo>
                <a:cubicBezTo>
                  <a:pt x="297624" y="3951414"/>
                  <a:pt x="280089" y="3929698"/>
                  <a:pt x="271322" y="3907983"/>
                </a:cubicBezTo>
                <a:cubicBezTo>
                  <a:pt x="262555" y="3886268"/>
                  <a:pt x="253787" y="3868896"/>
                  <a:pt x="245020" y="3864553"/>
                </a:cubicBezTo>
                <a:cubicBezTo>
                  <a:pt x="227485" y="3842837"/>
                  <a:pt x="214334" y="3808093"/>
                  <a:pt x="227485" y="3795063"/>
                </a:cubicBezTo>
                <a:cubicBezTo>
                  <a:pt x="209950" y="3742947"/>
                  <a:pt x="179264" y="3703859"/>
                  <a:pt x="188032" y="3669115"/>
                </a:cubicBezTo>
                <a:cubicBezTo>
                  <a:pt x="174881" y="3647399"/>
                  <a:pt x="170497" y="3621341"/>
                  <a:pt x="166113" y="3595282"/>
                </a:cubicBezTo>
                <a:cubicBezTo>
                  <a:pt x="161730" y="3586596"/>
                  <a:pt x="161730" y="3573567"/>
                  <a:pt x="157346" y="3564881"/>
                </a:cubicBezTo>
                <a:cubicBezTo>
                  <a:pt x="157346" y="3560538"/>
                  <a:pt x="157346" y="3560538"/>
                  <a:pt x="157346" y="3560538"/>
                </a:cubicBezTo>
                <a:cubicBezTo>
                  <a:pt x="148579" y="3530137"/>
                  <a:pt x="139811" y="3504078"/>
                  <a:pt x="126660" y="3478020"/>
                </a:cubicBezTo>
                <a:cubicBezTo>
                  <a:pt x="113509" y="3451961"/>
                  <a:pt x="100358" y="3421560"/>
                  <a:pt x="91590" y="3386815"/>
                </a:cubicBezTo>
                <a:cubicBezTo>
                  <a:pt x="87207" y="3373786"/>
                  <a:pt x="95974" y="3373786"/>
                  <a:pt x="95974" y="3365100"/>
                </a:cubicBezTo>
                <a:cubicBezTo>
                  <a:pt x="95974" y="3343385"/>
                  <a:pt x="82823" y="3312983"/>
                  <a:pt x="78439" y="3286925"/>
                </a:cubicBezTo>
                <a:cubicBezTo>
                  <a:pt x="65288" y="3243494"/>
                  <a:pt x="60905" y="3195721"/>
                  <a:pt x="65288" y="3143604"/>
                </a:cubicBezTo>
                <a:cubicBezTo>
                  <a:pt x="52137" y="3143604"/>
                  <a:pt x="60905" y="3108859"/>
                  <a:pt x="47754" y="3108859"/>
                </a:cubicBezTo>
                <a:cubicBezTo>
                  <a:pt x="56521" y="3095830"/>
                  <a:pt x="56521" y="3078458"/>
                  <a:pt x="52137" y="3056742"/>
                </a:cubicBezTo>
                <a:cubicBezTo>
                  <a:pt x="52137" y="3035027"/>
                  <a:pt x="47754" y="3013312"/>
                  <a:pt x="52137" y="3000283"/>
                </a:cubicBezTo>
                <a:cubicBezTo>
                  <a:pt x="52137" y="2987253"/>
                  <a:pt x="38986" y="2995940"/>
                  <a:pt x="38986" y="2982910"/>
                </a:cubicBezTo>
                <a:cubicBezTo>
                  <a:pt x="47754" y="2956852"/>
                  <a:pt x="52137" y="2935137"/>
                  <a:pt x="60905" y="2909078"/>
                </a:cubicBezTo>
                <a:cubicBezTo>
                  <a:pt x="60905" y="2891706"/>
                  <a:pt x="60905" y="2869991"/>
                  <a:pt x="60905" y="2852618"/>
                </a:cubicBezTo>
                <a:cubicBezTo>
                  <a:pt x="56521" y="2809188"/>
                  <a:pt x="43370" y="2761414"/>
                  <a:pt x="38986" y="2717983"/>
                </a:cubicBezTo>
                <a:cubicBezTo>
                  <a:pt x="38986" y="2696268"/>
                  <a:pt x="34602" y="2674553"/>
                  <a:pt x="38986" y="2652837"/>
                </a:cubicBezTo>
                <a:cubicBezTo>
                  <a:pt x="30219" y="2661524"/>
                  <a:pt x="25835" y="2678896"/>
                  <a:pt x="8300" y="2670210"/>
                </a:cubicBezTo>
                <a:cubicBezTo>
                  <a:pt x="-4851" y="2639808"/>
                  <a:pt x="-467" y="2609407"/>
                  <a:pt x="8300" y="2579005"/>
                </a:cubicBezTo>
                <a:cubicBezTo>
                  <a:pt x="12684" y="2557290"/>
                  <a:pt x="17068" y="2539918"/>
                  <a:pt x="25835" y="2518202"/>
                </a:cubicBezTo>
                <a:cubicBezTo>
                  <a:pt x="21451" y="2518202"/>
                  <a:pt x="21451" y="2518202"/>
                  <a:pt x="21451" y="2518202"/>
                </a:cubicBezTo>
                <a:cubicBezTo>
                  <a:pt x="30219" y="2509516"/>
                  <a:pt x="25835" y="2479115"/>
                  <a:pt x="34602" y="2466086"/>
                </a:cubicBezTo>
                <a:cubicBezTo>
                  <a:pt x="34602" y="2444370"/>
                  <a:pt x="34602" y="2422655"/>
                  <a:pt x="38986" y="2400940"/>
                </a:cubicBezTo>
                <a:cubicBezTo>
                  <a:pt x="43370" y="2366195"/>
                  <a:pt x="47754" y="2327108"/>
                  <a:pt x="69672" y="2288020"/>
                </a:cubicBezTo>
                <a:cubicBezTo>
                  <a:pt x="60905" y="2301049"/>
                  <a:pt x="60905" y="2288020"/>
                  <a:pt x="69672" y="2270648"/>
                </a:cubicBezTo>
                <a:cubicBezTo>
                  <a:pt x="69672" y="2257619"/>
                  <a:pt x="78439" y="2240246"/>
                  <a:pt x="87207" y="2235903"/>
                </a:cubicBezTo>
                <a:cubicBezTo>
                  <a:pt x="87207" y="2222874"/>
                  <a:pt x="91590" y="2209845"/>
                  <a:pt x="95974" y="2201159"/>
                </a:cubicBezTo>
                <a:cubicBezTo>
                  <a:pt x="95974" y="2192473"/>
                  <a:pt x="95974" y="2183786"/>
                  <a:pt x="100358" y="2179443"/>
                </a:cubicBezTo>
                <a:cubicBezTo>
                  <a:pt x="100358" y="2162071"/>
                  <a:pt x="104742" y="2149042"/>
                  <a:pt x="104742" y="2131670"/>
                </a:cubicBezTo>
                <a:cubicBezTo>
                  <a:pt x="109125" y="2131670"/>
                  <a:pt x="109125" y="2127327"/>
                  <a:pt x="113509" y="2127327"/>
                </a:cubicBezTo>
                <a:cubicBezTo>
                  <a:pt x="113509" y="2127327"/>
                  <a:pt x="113509" y="2131670"/>
                  <a:pt x="113509" y="2136013"/>
                </a:cubicBezTo>
                <a:cubicBezTo>
                  <a:pt x="113509" y="2144699"/>
                  <a:pt x="109125" y="2149042"/>
                  <a:pt x="109125" y="2153385"/>
                </a:cubicBezTo>
                <a:cubicBezTo>
                  <a:pt x="117893" y="2127327"/>
                  <a:pt x="126660" y="2096925"/>
                  <a:pt x="135427" y="2070867"/>
                </a:cubicBezTo>
                <a:cubicBezTo>
                  <a:pt x="161730" y="2001378"/>
                  <a:pt x="192415" y="1927546"/>
                  <a:pt x="223101" y="1853714"/>
                </a:cubicBezTo>
                <a:cubicBezTo>
                  <a:pt x="223101" y="1853714"/>
                  <a:pt x="223101" y="1853714"/>
                  <a:pt x="218718" y="1853714"/>
                </a:cubicBezTo>
                <a:cubicBezTo>
                  <a:pt x="227485" y="1827655"/>
                  <a:pt x="236252" y="1801597"/>
                  <a:pt x="231869" y="1784225"/>
                </a:cubicBezTo>
                <a:cubicBezTo>
                  <a:pt x="249403" y="1771195"/>
                  <a:pt x="262555" y="1745137"/>
                  <a:pt x="271322" y="1745137"/>
                </a:cubicBezTo>
                <a:cubicBezTo>
                  <a:pt x="275706" y="1736451"/>
                  <a:pt x="275706" y="1732108"/>
                  <a:pt x="280089" y="1723422"/>
                </a:cubicBezTo>
                <a:cubicBezTo>
                  <a:pt x="284473" y="1710392"/>
                  <a:pt x="288857" y="1701706"/>
                  <a:pt x="297624" y="1688677"/>
                </a:cubicBezTo>
                <a:cubicBezTo>
                  <a:pt x="284473" y="1662619"/>
                  <a:pt x="310775" y="1640903"/>
                  <a:pt x="328310" y="1614845"/>
                </a:cubicBezTo>
                <a:cubicBezTo>
                  <a:pt x="328310" y="1614845"/>
                  <a:pt x="328310" y="1614845"/>
                  <a:pt x="323926" y="1614845"/>
                </a:cubicBezTo>
                <a:cubicBezTo>
                  <a:pt x="323926" y="1614845"/>
                  <a:pt x="323926" y="1614845"/>
                  <a:pt x="323926" y="1610502"/>
                </a:cubicBezTo>
                <a:cubicBezTo>
                  <a:pt x="328310" y="1610502"/>
                  <a:pt x="328310" y="1610502"/>
                  <a:pt x="328310" y="1610502"/>
                </a:cubicBezTo>
                <a:cubicBezTo>
                  <a:pt x="337077" y="1597473"/>
                  <a:pt x="345845" y="1606159"/>
                  <a:pt x="354612" y="1593130"/>
                </a:cubicBezTo>
                <a:cubicBezTo>
                  <a:pt x="350228" y="1606159"/>
                  <a:pt x="341461" y="1632217"/>
                  <a:pt x="332694" y="1653933"/>
                </a:cubicBezTo>
                <a:cubicBezTo>
                  <a:pt x="323926" y="1671305"/>
                  <a:pt x="310775" y="1688677"/>
                  <a:pt x="302008" y="1697363"/>
                </a:cubicBezTo>
                <a:cubicBezTo>
                  <a:pt x="293240" y="1706049"/>
                  <a:pt x="288857" y="1714735"/>
                  <a:pt x="284473" y="1727765"/>
                </a:cubicBezTo>
                <a:cubicBezTo>
                  <a:pt x="284473" y="1732108"/>
                  <a:pt x="280089" y="1740794"/>
                  <a:pt x="275706" y="1749480"/>
                </a:cubicBezTo>
                <a:cubicBezTo>
                  <a:pt x="275706" y="1749480"/>
                  <a:pt x="275706" y="1753823"/>
                  <a:pt x="275706" y="1753823"/>
                </a:cubicBezTo>
                <a:cubicBezTo>
                  <a:pt x="284473" y="1740794"/>
                  <a:pt x="288857" y="1727765"/>
                  <a:pt x="293240" y="1719079"/>
                </a:cubicBezTo>
                <a:cubicBezTo>
                  <a:pt x="302008" y="1727765"/>
                  <a:pt x="306391" y="1732108"/>
                  <a:pt x="310775" y="1745137"/>
                </a:cubicBezTo>
                <a:cubicBezTo>
                  <a:pt x="319543" y="1732108"/>
                  <a:pt x="332694" y="1723422"/>
                  <a:pt x="345845" y="1714735"/>
                </a:cubicBezTo>
                <a:cubicBezTo>
                  <a:pt x="350228" y="1706049"/>
                  <a:pt x="332694" y="1710392"/>
                  <a:pt x="328310" y="1714735"/>
                </a:cubicBezTo>
                <a:cubicBezTo>
                  <a:pt x="328310" y="1693020"/>
                  <a:pt x="337077" y="1666962"/>
                  <a:pt x="354612" y="1658276"/>
                </a:cubicBezTo>
                <a:cubicBezTo>
                  <a:pt x="372147" y="1623531"/>
                  <a:pt x="389682" y="1580100"/>
                  <a:pt x="407216" y="1545356"/>
                </a:cubicBezTo>
                <a:cubicBezTo>
                  <a:pt x="429135" y="1506268"/>
                  <a:pt x="451053" y="1475867"/>
                  <a:pt x="472972" y="1458495"/>
                </a:cubicBezTo>
                <a:cubicBezTo>
                  <a:pt x="468588" y="1462838"/>
                  <a:pt x="503658" y="1480210"/>
                  <a:pt x="499274" y="1445465"/>
                </a:cubicBezTo>
                <a:cubicBezTo>
                  <a:pt x="490507" y="1445465"/>
                  <a:pt x="486123" y="1458495"/>
                  <a:pt x="477355" y="1445465"/>
                </a:cubicBezTo>
                <a:cubicBezTo>
                  <a:pt x="499274" y="1397692"/>
                  <a:pt x="525576" y="1380319"/>
                  <a:pt x="551878" y="1375976"/>
                </a:cubicBezTo>
                <a:cubicBezTo>
                  <a:pt x="551878" y="1358604"/>
                  <a:pt x="560646" y="1332546"/>
                  <a:pt x="569413" y="1310830"/>
                </a:cubicBezTo>
                <a:cubicBezTo>
                  <a:pt x="582564" y="1289115"/>
                  <a:pt x="595715" y="1263057"/>
                  <a:pt x="600099" y="1254371"/>
                </a:cubicBezTo>
                <a:cubicBezTo>
                  <a:pt x="604483" y="1258714"/>
                  <a:pt x="595715" y="1263057"/>
                  <a:pt x="591331" y="1271743"/>
                </a:cubicBezTo>
                <a:cubicBezTo>
                  <a:pt x="617634" y="1263057"/>
                  <a:pt x="657087" y="1223969"/>
                  <a:pt x="670238" y="1189225"/>
                </a:cubicBezTo>
                <a:cubicBezTo>
                  <a:pt x="709691" y="1163166"/>
                  <a:pt x="731610" y="1124079"/>
                  <a:pt x="775447" y="1089334"/>
                </a:cubicBezTo>
                <a:cubicBezTo>
                  <a:pt x="775447" y="1089334"/>
                  <a:pt x="779830" y="1098020"/>
                  <a:pt x="779830" y="1098020"/>
                </a:cubicBezTo>
                <a:cubicBezTo>
                  <a:pt x="788598" y="1093677"/>
                  <a:pt x="797365" y="1084991"/>
                  <a:pt x="806132" y="1076305"/>
                </a:cubicBezTo>
                <a:cubicBezTo>
                  <a:pt x="801749" y="1080648"/>
                  <a:pt x="801749" y="1080648"/>
                  <a:pt x="797365" y="1076305"/>
                </a:cubicBezTo>
                <a:cubicBezTo>
                  <a:pt x="797365" y="1076305"/>
                  <a:pt x="797365" y="1071962"/>
                  <a:pt x="801749" y="1067619"/>
                </a:cubicBezTo>
                <a:cubicBezTo>
                  <a:pt x="814900" y="1050247"/>
                  <a:pt x="823667" y="1037217"/>
                  <a:pt x="832435" y="1024188"/>
                </a:cubicBezTo>
                <a:cubicBezTo>
                  <a:pt x="832435" y="1019845"/>
                  <a:pt x="836818" y="1015502"/>
                  <a:pt x="841202" y="1015502"/>
                </a:cubicBezTo>
                <a:cubicBezTo>
                  <a:pt x="845586" y="1019845"/>
                  <a:pt x="845586" y="1024188"/>
                  <a:pt x="845586" y="1028531"/>
                </a:cubicBezTo>
                <a:cubicBezTo>
                  <a:pt x="841202" y="1032874"/>
                  <a:pt x="836818" y="1041560"/>
                  <a:pt x="832435" y="1045903"/>
                </a:cubicBezTo>
                <a:cubicBezTo>
                  <a:pt x="836818" y="1041560"/>
                  <a:pt x="841202" y="1041560"/>
                  <a:pt x="841202" y="1037217"/>
                </a:cubicBezTo>
                <a:cubicBezTo>
                  <a:pt x="845586" y="1024188"/>
                  <a:pt x="863120" y="1019845"/>
                  <a:pt x="876272" y="1015502"/>
                </a:cubicBezTo>
                <a:cubicBezTo>
                  <a:pt x="876272" y="1015502"/>
                  <a:pt x="880655" y="1011159"/>
                  <a:pt x="880655" y="1011159"/>
                </a:cubicBezTo>
                <a:cubicBezTo>
                  <a:pt x="885039" y="1006816"/>
                  <a:pt x="889423" y="1006816"/>
                  <a:pt x="893806" y="1002473"/>
                </a:cubicBezTo>
                <a:cubicBezTo>
                  <a:pt x="893806" y="1002473"/>
                  <a:pt x="893806" y="1002473"/>
                  <a:pt x="889423" y="1002473"/>
                </a:cubicBezTo>
                <a:cubicBezTo>
                  <a:pt x="885039" y="993787"/>
                  <a:pt x="898190" y="985101"/>
                  <a:pt x="889423" y="976414"/>
                </a:cubicBezTo>
                <a:cubicBezTo>
                  <a:pt x="906957" y="963385"/>
                  <a:pt x="924492" y="941670"/>
                  <a:pt x="946411" y="924298"/>
                </a:cubicBezTo>
                <a:cubicBezTo>
                  <a:pt x="968329" y="902582"/>
                  <a:pt x="985864" y="880867"/>
                  <a:pt x="1003399" y="863495"/>
                </a:cubicBezTo>
                <a:cubicBezTo>
                  <a:pt x="1007782" y="859152"/>
                  <a:pt x="1003399" y="859152"/>
                  <a:pt x="999015" y="854809"/>
                </a:cubicBezTo>
                <a:cubicBezTo>
                  <a:pt x="1025317" y="846122"/>
                  <a:pt x="1051619" y="824407"/>
                  <a:pt x="1073538" y="807035"/>
                </a:cubicBezTo>
                <a:cubicBezTo>
                  <a:pt x="1099840" y="789663"/>
                  <a:pt x="1121758" y="776633"/>
                  <a:pt x="1139293" y="776633"/>
                </a:cubicBezTo>
                <a:cubicBezTo>
                  <a:pt x="1148060" y="750575"/>
                  <a:pt x="1178746" y="737546"/>
                  <a:pt x="1205048" y="720174"/>
                </a:cubicBezTo>
                <a:cubicBezTo>
                  <a:pt x="1205048" y="720174"/>
                  <a:pt x="1209432" y="720174"/>
                  <a:pt x="1209432" y="720174"/>
                </a:cubicBezTo>
                <a:cubicBezTo>
                  <a:pt x="1209432" y="720174"/>
                  <a:pt x="1209432" y="720174"/>
                  <a:pt x="1209432" y="715831"/>
                </a:cubicBezTo>
                <a:cubicBezTo>
                  <a:pt x="1235734" y="694115"/>
                  <a:pt x="1266420" y="668057"/>
                  <a:pt x="1297106" y="650685"/>
                </a:cubicBezTo>
                <a:cubicBezTo>
                  <a:pt x="1297106" y="646341"/>
                  <a:pt x="1301490" y="646341"/>
                  <a:pt x="1301490" y="650685"/>
                </a:cubicBezTo>
                <a:cubicBezTo>
                  <a:pt x="1305873" y="650685"/>
                  <a:pt x="1301490" y="655028"/>
                  <a:pt x="1301490" y="655028"/>
                </a:cubicBezTo>
                <a:cubicBezTo>
                  <a:pt x="1297106" y="659371"/>
                  <a:pt x="1292722" y="659371"/>
                  <a:pt x="1288339" y="663714"/>
                </a:cubicBezTo>
                <a:cubicBezTo>
                  <a:pt x="1319025" y="659371"/>
                  <a:pt x="1349710" y="637655"/>
                  <a:pt x="1376013" y="637655"/>
                </a:cubicBezTo>
                <a:cubicBezTo>
                  <a:pt x="1380396" y="633312"/>
                  <a:pt x="1380396" y="633312"/>
                  <a:pt x="1380396" y="633312"/>
                </a:cubicBezTo>
                <a:cubicBezTo>
                  <a:pt x="1402315" y="615940"/>
                  <a:pt x="1402315" y="598568"/>
                  <a:pt x="1428617" y="602911"/>
                </a:cubicBezTo>
                <a:cubicBezTo>
                  <a:pt x="1446152" y="594225"/>
                  <a:pt x="1424233" y="585539"/>
                  <a:pt x="1450535" y="576852"/>
                </a:cubicBezTo>
                <a:cubicBezTo>
                  <a:pt x="1459303" y="568166"/>
                  <a:pt x="1437384" y="555137"/>
                  <a:pt x="1459303" y="546451"/>
                </a:cubicBezTo>
                <a:cubicBezTo>
                  <a:pt x="1454919" y="542108"/>
                  <a:pt x="1450535" y="537765"/>
                  <a:pt x="1450535" y="529079"/>
                </a:cubicBezTo>
                <a:cubicBezTo>
                  <a:pt x="1450535" y="529079"/>
                  <a:pt x="1454919" y="524736"/>
                  <a:pt x="1454919" y="524736"/>
                </a:cubicBezTo>
                <a:cubicBezTo>
                  <a:pt x="1459303" y="524736"/>
                  <a:pt x="1459303" y="524736"/>
                  <a:pt x="1459303" y="529079"/>
                </a:cubicBezTo>
                <a:cubicBezTo>
                  <a:pt x="1459303" y="533422"/>
                  <a:pt x="1463686" y="537765"/>
                  <a:pt x="1468070" y="542108"/>
                </a:cubicBezTo>
                <a:cubicBezTo>
                  <a:pt x="1468070" y="542108"/>
                  <a:pt x="1468070" y="542108"/>
                  <a:pt x="1468070" y="537765"/>
                </a:cubicBezTo>
                <a:cubicBezTo>
                  <a:pt x="1472454" y="529079"/>
                  <a:pt x="1476837" y="533422"/>
                  <a:pt x="1485605" y="529079"/>
                </a:cubicBezTo>
                <a:cubicBezTo>
                  <a:pt x="1485605" y="533422"/>
                  <a:pt x="1476837" y="537765"/>
                  <a:pt x="1472454" y="542108"/>
                </a:cubicBezTo>
                <a:cubicBezTo>
                  <a:pt x="1489989" y="550794"/>
                  <a:pt x="1520674" y="529079"/>
                  <a:pt x="1542593" y="511706"/>
                </a:cubicBezTo>
                <a:cubicBezTo>
                  <a:pt x="1533825" y="503020"/>
                  <a:pt x="1555744" y="494334"/>
                  <a:pt x="1533825" y="476962"/>
                </a:cubicBezTo>
                <a:cubicBezTo>
                  <a:pt x="1551360" y="468276"/>
                  <a:pt x="1564511" y="463933"/>
                  <a:pt x="1564511" y="476962"/>
                </a:cubicBezTo>
                <a:cubicBezTo>
                  <a:pt x="1577662" y="485648"/>
                  <a:pt x="1599581" y="468276"/>
                  <a:pt x="1603965" y="485648"/>
                </a:cubicBezTo>
                <a:cubicBezTo>
                  <a:pt x="1595197" y="485648"/>
                  <a:pt x="1586430" y="485648"/>
                  <a:pt x="1590813" y="498677"/>
                </a:cubicBezTo>
                <a:cubicBezTo>
                  <a:pt x="1599581" y="494334"/>
                  <a:pt x="1608348" y="494334"/>
                  <a:pt x="1621499" y="489991"/>
                </a:cubicBezTo>
                <a:cubicBezTo>
                  <a:pt x="1625883" y="485648"/>
                  <a:pt x="1634650" y="481305"/>
                  <a:pt x="1643418" y="476962"/>
                </a:cubicBezTo>
                <a:cubicBezTo>
                  <a:pt x="1647801" y="476962"/>
                  <a:pt x="1652185" y="476962"/>
                  <a:pt x="1652185" y="481305"/>
                </a:cubicBezTo>
                <a:cubicBezTo>
                  <a:pt x="1652185" y="481305"/>
                  <a:pt x="1652185" y="485648"/>
                  <a:pt x="1647801" y="489991"/>
                </a:cubicBezTo>
                <a:cubicBezTo>
                  <a:pt x="1660953" y="489991"/>
                  <a:pt x="1674104" y="489991"/>
                  <a:pt x="1682871" y="494334"/>
                </a:cubicBezTo>
                <a:cubicBezTo>
                  <a:pt x="1696022" y="489991"/>
                  <a:pt x="1687255" y="476962"/>
                  <a:pt x="1687255" y="481305"/>
                </a:cubicBezTo>
                <a:cubicBezTo>
                  <a:pt x="1691638" y="463933"/>
                  <a:pt x="1713557" y="455247"/>
                  <a:pt x="1735475" y="446560"/>
                </a:cubicBezTo>
                <a:cubicBezTo>
                  <a:pt x="1753010" y="442217"/>
                  <a:pt x="1774929" y="437874"/>
                  <a:pt x="1788080" y="429188"/>
                </a:cubicBezTo>
                <a:cubicBezTo>
                  <a:pt x="1805614" y="424845"/>
                  <a:pt x="1796847" y="442217"/>
                  <a:pt x="1796847" y="446560"/>
                </a:cubicBezTo>
                <a:cubicBezTo>
                  <a:pt x="1831917" y="450904"/>
                  <a:pt x="1862602" y="442217"/>
                  <a:pt x="1893288" y="442217"/>
                </a:cubicBezTo>
                <a:cubicBezTo>
                  <a:pt x="1906439" y="437874"/>
                  <a:pt x="1915207" y="433531"/>
                  <a:pt x="1928358" y="429188"/>
                </a:cubicBezTo>
                <a:cubicBezTo>
                  <a:pt x="1937125" y="424845"/>
                  <a:pt x="1945893" y="424845"/>
                  <a:pt x="1959044" y="420502"/>
                </a:cubicBezTo>
                <a:cubicBezTo>
                  <a:pt x="1963427" y="403130"/>
                  <a:pt x="1972195" y="390101"/>
                  <a:pt x="1954660" y="377071"/>
                </a:cubicBezTo>
                <a:cubicBezTo>
                  <a:pt x="1954660" y="377071"/>
                  <a:pt x="1954660" y="377071"/>
                  <a:pt x="1985346" y="368385"/>
                </a:cubicBezTo>
                <a:cubicBezTo>
                  <a:pt x="1980962" y="364042"/>
                  <a:pt x="1980962" y="359699"/>
                  <a:pt x="1980962" y="351013"/>
                </a:cubicBezTo>
                <a:cubicBezTo>
                  <a:pt x="1980962" y="351013"/>
                  <a:pt x="1980962" y="351013"/>
                  <a:pt x="1980962" y="355356"/>
                </a:cubicBezTo>
                <a:cubicBezTo>
                  <a:pt x="1959044" y="355356"/>
                  <a:pt x="1937125" y="368385"/>
                  <a:pt x="1923974" y="359699"/>
                </a:cubicBezTo>
                <a:cubicBezTo>
                  <a:pt x="1932742" y="342327"/>
                  <a:pt x="1950276" y="337984"/>
                  <a:pt x="1972195" y="333641"/>
                </a:cubicBezTo>
                <a:cubicBezTo>
                  <a:pt x="1989730" y="329298"/>
                  <a:pt x="2011648" y="324955"/>
                  <a:pt x="2020415" y="307582"/>
                </a:cubicBezTo>
                <a:cubicBezTo>
                  <a:pt x="2042334" y="303239"/>
                  <a:pt x="2055485" y="303239"/>
                  <a:pt x="2073020" y="307582"/>
                </a:cubicBezTo>
                <a:cubicBezTo>
                  <a:pt x="2077403" y="290210"/>
                  <a:pt x="2094938" y="285867"/>
                  <a:pt x="2112473" y="281524"/>
                </a:cubicBezTo>
                <a:cubicBezTo>
                  <a:pt x="2116856" y="277181"/>
                  <a:pt x="2121240" y="281524"/>
                  <a:pt x="2125624" y="281524"/>
                </a:cubicBezTo>
                <a:cubicBezTo>
                  <a:pt x="2125624" y="285867"/>
                  <a:pt x="2121240" y="290210"/>
                  <a:pt x="2116856" y="294553"/>
                </a:cubicBezTo>
                <a:cubicBezTo>
                  <a:pt x="2116856" y="294553"/>
                  <a:pt x="2116856" y="294553"/>
                  <a:pt x="2112473" y="294553"/>
                </a:cubicBezTo>
                <a:cubicBezTo>
                  <a:pt x="2099322" y="298896"/>
                  <a:pt x="2090554" y="298896"/>
                  <a:pt x="2090554" y="307582"/>
                </a:cubicBezTo>
                <a:cubicBezTo>
                  <a:pt x="2090554" y="307582"/>
                  <a:pt x="2086171" y="311925"/>
                  <a:pt x="2086171" y="311925"/>
                </a:cubicBezTo>
                <a:cubicBezTo>
                  <a:pt x="2094938" y="316269"/>
                  <a:pt x="2108089" y="316269"/>
                  <a:pt x="2116856" y="320612"/>
                </a:cubicBezTo>
                <a:cubicBezTo>
                  <a:pt x="2125624" y="320612"/>
                  <a:pt x="2134391" y="316269"/>
                  <a:pt x="2143158" y="311925"/>
                </a:cubicBezTo>
                <a:cubicBezTo>
                  <a:pt x="2160694" y="307582"/>
                  <a:pt x="2182612" y="298896"/>
                  <a:pt x="2204530" y="303239"/>
                </a:cubicBezTo>
                <a:cubicBezTo>
                  <a:pt x="2208914" y="303239"/>
                  <a:pt x="2213298" y="307582"/>
                  <a:pt x="2208914" y="311925"/>
                </a:cubicBezTo>
                <a:cubicBezTo>
                  <a:pt x="2208914" y="316269"/>
                  <a:pt x="2208914" y="316269"/>
                  <a:pt x="2208914" y="316269"/>
                </a:cubicBezTo>
                <a:cubicBezTo>
                  <a:pt x="2208914" y="316269"/>
                  <a:pt x="2213298" y="316269"/>
                  <a:pt x="2213298" y="316269"/>
                </a:cubicBezTo>
                <a:cubicBezTo>
                  <a:pt x="2230832" y="311925"/>
                  <a:pt x="2243984" y="307582"/>
                  <a:pt x="2261518" y="303239"/>
                </a:cubicBezTo>
                <a:cubicBezTo>
                  <a:pt x="2252751" y="303239"/>
                  <a:pt x="2248367" y="303239"/>
                  <a:pt x="2243984" y="303239"/>
                </a:cubicBezTo>
                <a:cubicBezTo>
                  <a:pt x="2248367" y="294553"/>
                  <a:pt x="2279053" y="294553"/>
                  <a:pt x="2283437" y="294553"/>
                </a:cubicBezTo>
                <a:cubicBezTo>
                  <a:pt x="2283437" y="294553"/>
                  <a:pt x="2283437" y="298896"/>
                  <a:pt x="2279053" y="298896"/>
                </a:cubicBezTo>
                <a:cubicBezTo>
                  <a:pt x="2287820" y="298896"/>
                  <a:pt x="2292204" y="294553"/>
                  <a:pt x="2296588" y="294553"/>
                </a:cubicBezTo>
                <a:cubicBezTo>
                  <a:pt x="2318506" y="281524"/>
                  <a:pt x="2349192" y="272838"/>
                  <a:pt x="2379878" y="268495"/>
                </a:cubicBezTo>
                <a:cubicBezTo>
                  <a:pt x="2414948" y="259809"/>
                  <a:pt x="2454401" y="259809"/>
                  <a:pt x="2493854" y="255466"/>
                </a:cubicBezTo>
                <a:cubicBezTo>
                  <a:pt x="2493854" y="255466"/>
                  <a:pt x="2498238" y="255466"/>
                  <a:pt x="2498238" y="255466"/>
                </a:cubicBezTo>
                <a:cubicBezTo>
                  <a:pt x="2498238" y="251123"/>
                  <a:pt x="2502622" y="246779"/>
                  <a:pt x="2507005" y="246779"/>
                </a:cubicBezTo>
                <a:cubicBezTo>
                  <a:pt x="2515772" y="251123"/>
                  <a:pt x="2524540" y="251123"/>
                  <a:pt x="2533307" y="251123"/>
                </a:cubicBezTo>
                <a:cubicBezTo>
                  <a:pt x="2550842" y="251123"/>
                  <a:pt x="2568377" y="251123"/>
                  <a:pt x="2581528" y="251123"/>
                </a:cubicBezTo>
                <a:cubicBezTo>
                  <a:pt x="2612214" y="242436"/>
                  <a:pt x="2599063" y="238093"/>
                  <a:pt x="2625365" y="242436"/>
                </a:cubicBezTo>
                <a:cubicBezTo>
                  <a:pt x="2647283" y="242436"/>
                  <a:pt x="2677969" y="233750"/>
                  <a:pt x="2686736" y="242436"/>
                </a:cubicBezTo>
                <a:cubicBezTo>
                  <a:pt x="2699888" y="238093"/>
                  <a:pt x="2717422" y="233750"/>
                  <a:pt x="2730574" y="229407"/>
                </a:cubicBezTo>
                <a:cubicBezTo>
                  <a:pt x="2713039" y="220721"/>
                  <a:pt x="2695504" y="225064"/>
                  <a:pt x="2673586" y="225064"/>
                </a:cubicBezTo>
                <a:cubicBezTo>
                  <a:pt x="2651667" y="229407"/>
                  <a:pt x="2634132" y="225064"/>
                  <a:pt x="2634132" y="199006"/>
                </a:cubicBezTo>
                <a:cubicBezTo>
                  <a:pt x="2634132" y="199006"/>
                  <a:pt x="2634132" y="199006"/>
                  <a:pt x="2634132" y="194663"/>
                </a:cubicBezTo>
                <a:cubicBezTo>
                  <a:pt x="2634132" y="194663"/>
                  <a:pt x="2634132" y="199006"/>
                  <a:pt x="2629748" y="199006"/>
                </a:cubicBezTo>
                <a:cubicBezTo>
                  <a:pt x="2625365" y="199006"/>
                  <a:pt x="2620981" y="199006"/>
                  <a:pt x="2612214" y="194663"/>
                </a:cubicBezTo>
                <a:cubicBezTo>
                  <a:pt x="2607830" y="194663"/>
                  <a:pt x="2599063" y="194663"/>
                  <a:pt x="2594679" y="199006"/>
                </a:cubicBezTo>
                <a:cubicBezTo>
                  <a:pt x="2590295" y="199006"/>
                  <a:pt x="2590295" y="194663"/>
                  <a:pt x="2590295" y="194663"/>
                </a:cubicBezTo>
                <a:cubicBezTo>
                  <a:pt x="2585912" y="190320"/>
                  <a:pt x="2590295" y="190320"/>
                  <a:pt x="2594679" y="190320"/>
                </a:cubicBezTo>
                <a:cubicBezTo>
                  <a:pt x="2599063" y="185977"/>
                  <a:pt x="2607830" y="185977"/>
                  <a:pt x="2616598" y="190320"/>
                </a:cubicBezTo>
                <a:cubicBezTo>
                  <a:pt x="2620981" y="190320"/>
                  <a:pt x="2629748" y="190320"/>
                  <a:pt x="2634132" y="185977"/>
                </a:cubicBezTo>
                <a:cubicBezTo>
                  <a:pt x="2664818" y="185977"/>
                  <a:pt x="2691120" y="168604"/>
                  <a:pt x="2726190" y="159918"/>
                </a:cubicBezTo>
                <a:close/>
                <a:moveTo>
                  <a:pt x="2666812" y="155824"/>
                </a:moveTo>
                <a:cubicBezTo>
                  <a:pt x="2669541" y="156097"/>
                  <a:pt x="2671178" y="157461"/>
                  <a:pt x="2670086" y="160735"/>
                </a:cubicBezTo>
                <a:cubicBezTo>
                  <a:pt x="2687549" y="165101"/>
                  <a:pt x="2670086" y="160735"/>
                  <a:pt x="2656989" y="160735"/>
                </a:cubicBezTo>
                <a:cubicBezTo>
                  <a:pt x="2640618" y="164010"/>
                  <a:pt x="2658626" y="155005"/>
                  <a:pt x="2666812" y="155824"/>
                </a:cubicBezTo>
                <a:close/>
                <a:moveTo>
                  <a:pt x="3353593" y="147638"/>
                </a:moveTo>
                <a:cubicBezTo>
                  <a:pt x="3362413" y="147638"/>
                  <a:pt x="3375642" y="151871"/>
                  <a:pt x="3384462" y="156105"/>
                </a:cubicBezTo>
                <a:cubicBezTo>
                  <a:pt x="3388871" y="156105"/>
                  <a:pt x="3393281" y="156105"/>
                  <a:pt x="3393281" y="156105"/>
                </a:cubicBezTo>
                <a:cubicBezTo>
                  <a:pt x="3393281" y="156105"/>
                  <a:pt x="3393281" y="156105"/>
                  <a:pt x="3393281" y="151871"/>
                </a:cubicBezTo>
                <a:cubicBezTo>
                  <a:pt x="3397691" y="151871"/>
                  <a:pt x="3397691" y="151871"/>
                  <a:pt x="3402100" y="156105"/>
                </a:cubicBezTo>
                <a:cubicBezTo>
                  <a:pt x="3402100" y="156105"/>
                  <a:pt x="3406510" y="156105"/>
                  <a:pt x="3406510" y="160338"/>
                </a:cubicBezTo>
                <a:cubicBezTo>
                  <a:pt x="3410920" y="160338"/>
                  <a:pt x="3415330" y="160338"/>
                  <a:pt x="3415330" y="160338"/>
                </a:cubicBezTo>
                <a:cubicBezTo>
                  <a:pt x="3419739" y="160338"/>
                  <a:pt x="3424149" y="160338"/>
                  <a:pt x="3424149" y="164571"/>
                </a:cubicBezTo>
                <a:cubicBezTo>
                  <a:pt x="3424149" y="168805"/>
                  <a:pt x="3424149" y="168805"/>
                  <a:pt x="3419739" y="168805"/>
                </a:cubicBezTo>
                <a:cubicBezTo>
                  <a:pt x="3419739" y="168805"/>
                  <a:pt x="3419739" y="168805"/>
                  <a:pt x="3419739" y="173038"/>
                </a:cubicBezTo>
                <a:cubicBezTo>
                  <a:pt x="3419739" y="173038"/>
                  <a:pt x="3415330" y="173038"/>
                  <a:pt x="3415330" y="173038"/>
                </a:cubicBezTo>
                <a:cubicBezTo>
                  <a:pt x="3410920" y="173038"/>
                  <a:pt x="3410920" y="168805"/>
                  <a:pt x="3410920" y="168805"/>
                </a:cubicBezTo>
                <a:cubicBezTo>
                  <a:pt x="3406510" y="168805"/>
                  <a:pt x="3406510" y="168805"/>
                  <a:pt x="3402100" y="168805"/>
                </a:cubicBezTo>
                <a:cubicBezTo>
                  <a:pt x="3397691" y="168805"/>
                  <a:pt x="3388871" y="164571"/>
                  <a:pt x="3380052" y="164571"/>
                </a:cubicBezTo>
                <a:cubicBezTo>
                  <a:pt x="3371232" y="160338"/>
                  <a:pt x="3362413" y="156105"/>
                  <a:pt x="3353593" y="160338"/>
                </a:cubicBezTo>
                <a:cubicBezTo>
                  <a:pt x="3349184" y="160338"/>
                  <a:pt x="3344774" y="156105"/>
                  <a:pt x="3344774" y="151871"/>
                </a:cubicBezTo>
                <a:cubicBezTo>
                  <a:pt x="3344774" y="151871"/>
                  <a:pt x="3349184" y="147638"/>
                  <a:pt x="3353593" y="147638"/>
                </a:cubicBezTo>
                <a:close/>
                <a:moveTo>
                  <a:pt x="3933985" y="145618"/>
                </a:moveTo>
                <a:cubicBezTo>
                  <a:pt x="3936185" y="145069"/>
                  <a:pt x="3938385" y="145069"/>
                  <a:pt x="3940585" y="147264"/>
                </a:cubicBezTo>
                <a:cubicBezTo>
                  <a:pt x="3980182" y="164820"/>
                  <a:pt x="4024178" y="182376"/>
                  <a:pt x="4072575" y="199932"/>
                </a:cubicBezTo>
                <a:cubicBezTo>
                  <a:pt x="4076974" y="204321"/>
                  <a:pt x="4081374" y="208710"/>
                  <a:pt x="4081374" y="213099"/>
                </a:cubicBezTo>
                <a:cubicBezTo>
                  <a:pt x="4076974" y="213099"/>
                  <a:pt x="4072575" y="217488"/>
                  <a:pt x="4068175" y="213099"/>
                </a:cubicBezTo>
                <a:cubicBezTo>
                  <a:pt x="4019779" y="195543"/>
                  <a:pt x="3975782" y="177987"/>
                  <a:pt x="3936185" y="160431"/>
                </a:cubicBezTo>
                <a:cubicBezTo>
                  <a:pt x="3931786" y="156042"/>
                  <a:pt x="3927386" y="151653"/>
                  <a:pt x="3927386" y="147264"/>
                </a:cubicBezTo>
                <a:cubicBezTo>
                  <a:pt x="3929586" y="147264"/>
                  <a:pt x="3931786" y="146167"/>
                  <a:pt x="3933985" y="145618"/>
                </a:cubicBezTo>
                <a:close/>
                <a:moveTo>
                  <a:pt x="2575079" y="126008"/>
                </a:moveTo>
                <a:cubicBezTo>
                  <a:pt x="2583347" y="125413"/>
                  <a:pt x="2591064" y="127794"/>
                  <a:pt x="2586654" y="134938"/>
                </a:cubicBezTo>
                <a:cubicBezTo>
                  <a:pt x="2577835" y="134938"/>
                  <a:pt x="2573425" y="130175"/>
                  <a:pt x="2560196" y="134938"/>
                </a:cubicBezTo>
                <a:cubicBezTo>
                  <a:pt x="2557991" y="130175"/>
                  <a:pt x="2566811" y="126603"/>
                  <a:pt x="2575079" y="126008"/>
                </a:cubicBezTo>
                <a:close/>
                <a:moveTo>
                  <a:pt x="3133636" y="120650"/>
                </a:moveTo>
                <a:lnTo>
                  <a:pt x="3160624" y="120650"/>
                </a:lnTo>
                <a:lnTo>
                  <a:pt x="3160624" y="130175"/>
                </a:lnTo>
                <a:lnTo>
                  <a:pt x="3133636" y="130175"/>
                </a:lnTo>
                <a:close/>
                <a:moveTo>
                  <a:pt x="2997993" y="0"/>
                </a:moveTo>
                <a:cubicBezTo>
                  <a:pt x="3011223" y="0"/>
                  <a:pt x="3020042" y="0"/>
                  <a:pt x="3033271" y="0"/>
                </a:cubicBezTo>
                <a:cubicBezTo>
                  <a:pt x="3055320" y="0"/>
                  <a:pt x="3077369" y="0"/>
                  <a:pt x="3099418" y="0"/>
                </a:cubicBezTo>
                <a:cubicBezTo>
                  <a:pt x="3103827" y="0"/>
                  <a:pt x="3108237" y="0"/>
                  <a:pt x="3108237" y="3969"/>
                </a:cubicBezTo>
                <a:cubicBezTo>
                  <a:pt x="3108237" y="7938"/>
                  <a:pt x="3103827" y="7938"/>
                  <a:pt x="3099418" y="7938"/>
                </a:cubicBezTo>
                <a:cubicBezTo>
                  <a:pt x="3077369" y="7938"/>
                  <a:pt x="3055320" y="7938"/>
                  <a:pt x="3033271" y="7938"/>
                </a:cubicBezTo>
                <a:cubicBezTo>
                  <a:pt x="3020042" y="7938"/>
                  <a:pt x="3011223" y="7938"/>
                  <a:pt x="2997993" y="7938"/>
                </a:cubicBezTo>
                <a:cubicBezTo>
                  <a:pt x="2993584" y="7938"/>
                  <a:pt x="2993584" y="7938"/>
                  <a:pt x="2993584" y="3969"/>
                </a:cubicBezTo>
                <a:cubicBezTo>
                  <a:pt x="2989174" y="0"/>
                  <a:pt x="2993584" y="0"/>
                  <a:pt x="2997993" y="0"/>
                </a:cubicBezTo>
                <a:close/>
              </a:path>
            </a:pathLst>
          </a:cu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Freeform: Shape 13"/>
          <p:cNvSpPr>
            <a:spLocks noChangeAspect="1"/>
          </p:cNvSpPr>
          <p:nvPr/>
        </p:nvSpPr>
        <p:spPr bwMode="auto">
          <a:xfrm>
            <a:off x="1777388" y="1916643"/>
            <a:ext cx="1764347" cy="1774650"/>
          </a:xfrm>
          <a:custGeom>
            <a:avLst/>
            <a:gdLst>
              <a:gd name="connsiteX0" fmla="*/ 2248394 w 5764124"/>
              <a:gd name="connsiteY0" fmla="*/ 5420098 h 5577650"/>
              <a:gd name="connsiteX1" fmla="*/ 2235111 w 5764124"/>
              <a:gd name="connsiteY1" fmla="*/ 5423127 h 5577650"/>
              <a:gd name="connsiteX2" fmla="*/ 2248394 w 5764124"/>
              <a:gd name="connsiteY2" fmla="*/ 5420098 h 5577650"/>
              <a:gd name="connsiteX3" fmla="*/ 2077420 w 5764124"/>
              <a:gd name="connsiteY3" fmla="*/ 5400675 h 5577650"/>
              <a:gd name="connsiteX4" fmla="*/ 2086416 w 5764124"/>
              <a:gd name="connsiteY4" fmla="*/ 5405120 h 5577650"/>
              <a:gd name="connsiteX5" fmla="*/ 2113403 w 5764124"/>
              <a:gd name="connsiteY5" fmla="*/ 5409565 h 5577650"/>
              <a:gd name="connsiteX6" fmla="*/ 2117901 w 5764124"/>
              <a:gd name="connsiteY6" fmla="*/ 5409565 h 5577650"/>
              <a:gd name="connsiteX7" fmla="*/ 2122399 w 5764124"/>
              <a:gd name="connsiteY7" fmla="*/ 5418455 h 5577650"/>
              <a:gd name="connsiteX8" fmla="*/ 2113403 w 5764124"/>
              <a:gd name="connsiteY8" fmla="*/ 5422900 h 5577650"/>
              <a:gd name="connsiteX9" fmla="*/ 2081918 w 5764124"/>
              <a:gd name="connsiteY9" fmla="*/ 5414010 h 5577650"/>
              <a:gd name="connsiteX10" fmla="*/ 2072922 w 5764124"/>
              <a:gd name="connsiteY10" fmla="*/ 5409565 h 5577650"/>
              <a:gd name="connsiteX11" fmla="*/ 2068424 w 5764124"/>
              <a:gd name="connsiteY11" fmla="*/ 5405120 h 5577650"/>
              <a:gd name="connsiteX12" fmla="*/ 2077420 w 5764124"/>
              <a:gd name="connsiteY12" fmla="*/ 5400675 h 5577650"/>
              <a:gd name="connsiteX13" fmla="*/ 1995176 w 5764124"/>
              <a:gd name="connsiteY13" fmla="*/ 5375474 h 5577650"/>
              <a:gd name="connsiteX14" fmla="*/ 2025562 w 5764124"/>
              <a:gd name="connsiteY14" fmla="*/ 5392738 h 5577650"/>
              <a:gd name="connsiteX15" fmla="*/ 1985874 w 5764124"/>
              <a:gd name="connsiteY15" fmla="*/ 5380038 h 5577650"/>
              <a:gd name="connsiteX16" fmla="*/ 1995176 w 5764124"/>
              <a:gd name="connsiteY16" fmla="*/ 5375474 h 5577650"/>
              <a:gd name="connsiteX17" fmla="*/ 1898244 w 5764124"/>
              <a:gd name="connsiteY17" fmla="*/ 5345113 h 5577650"/>
              <a:gd name="connsiteX18" fmla="*/ 1902689 w 5764124"/>
              <a:gd name="connsiteY18" fmla="*/ 5345113 h 5577650"/>
              <a:gd name="connsiteX19" fmla="*/ 1911579 w 5764124"/>
              <a:gd name="connsiteY19" fmla="*/ 5349347 h 5577650"/>
              <a:gd name="connsiteX20" fmla="*/ 1916024 w 5764124"/>
              <a:gd name="connsiteY20" fmla="*/ 5353580 h 5577650"/>
              <a:gd name="connsiteX21" fmla="*/ 1911579 w 5764124"/>
              <a:gd name="connsiteY21" fmla="*/ 5357813 h 5577650"/>
              <a:gd name="connsiteX22" fmla="*/ 1898244 w 5764124"/>
              <a:gd name="connsiteY22" fmla="*/ 5349347 h 5577650"/>
              <a:gd name="connsiteX23" fmla="*/ 1898244 w 5764124"/>
              <a:gd name="connsiteY23" fmla="*/ 5345113 h 5577650"/>
              <a:gd name="connsiteX24" fmla="*/ 1854072 w 5764124"/>
              <a:gd name="connsiteY24" fmla="*/ 5326109 h 5577650"/>
              <a:gd name="connsiteX25" fmla="*/ 1871574 w 5764124"/>
              <a:gd name="connsiteY25" fmla="*/ 5341258 h 5577650"/>
              <a:gd name="connsiteX26" fmla="*/ 1849349 w 5764124"/>
              <a:gd name="connsiteY26" fmla="*/ 5328331 h 5577650"/>
              <a:gd name="connsiteX27" fmla="*/ 1854072 w 5764124"/>
              <a:gd name="connsiteY27" fmla="*/ 5326109 h 5577650"/>
              <a:gd name="connsiteX28" fmla="*/ 1323886 w 5764124"/>
              <a:gd name="connsiteY28" fmla="*/ 5062538 h 5577650"/>
              <a:gd name="connsiteX29" fmla="*/ 1323886 w 5764124"/>
              <a:gd name="connsiteY29" fmla="*/ 5062538 h 5577650"/>
              <a:gd name="connsiteX30" fmla="*/ 4922437 w 5764124"/>
              <a:gd name="connsiteY30" fmla="*/ 4428877 h 5577650"/>
              <a:gd name="connsiteX31" fmla="*/ 4914358 w 5764124"/>
              <a:gd name="connsiteY31" fmla="*/ 4437063 h 5577650"/>
              <a:gd name="connsiteX32" fmla="*/ 4922437 w 5764124"/>
              <a:gd name="connsiteY32" fmla="*/ 4428877 h 5577650"/>
              <a:gd name="connsiteX33" fmla="*/ 885737 w 5764124"/>
              <a:gd name="connsiteY33" fmla="*/ 4416425 h 5577650"/>
              <a:gd name="connsiteX34" fmla="*/ 903199 w 5764124"/>
              <a:gd name="connsiteY34" fmla="*/ 4437063 h 5577650"/>
              <a:gd name="connsiteX35" fmla="*/ 893674 w 5764124"/>
              <a:gd name="connsiteY35" fmla="*/ 4441825 h 5577650"/>
              <a:gd name="connsiteX36" fmla="*/ 880974 w 5764124"/>
              <a:gd name="connsiteY36" fmla="*/ 4424363 h 5577650"/>
              <a:gd name="connsiteX37" fmla="*/ 5041131 w 5764124"/>
              <a:gd name="connsiteY37" fmla="*/ 4351338 h 5577650"/>
              <a:gd name="connsiteX38" fmla="*/ 5045440 w 5764124"/>
              <a:gd name="connsiteY38" fmla="*/ 4351338 h 5577650"/>
              <a:gd name="connsiteX39" fmla="*/ 5045440 w 5764124"/>
              <a:gd name="connsiteY39" fmla="*/ 4359956 h 5577650"/>
              <a:gd name="connsiteX40" fmla="*/ 5032513 w 5764124"/>
              <a:gd name="connsiteY40" fmla="*/ 4372883 h 5577650"/>
              <a:gd name="connsiteX41" fmla="*/ 5028204 w 5764124"/>
              <a:gd name="connsiteY41" fmla="*/ 4377192 h 5577650"/>
              <a:gd name="connsiteX42" fmla="*/ 5023895 w 5764124"/>
              <a:gd name="connsiteY42" fmla="*/ 4377192 h 5577650"/>
              <a:gd name="connsiteX43" fmla="*/ 5023895 w 5764124"/>
              <a:gd name="connsiteY43" fmla="*/ 4372883 h 5577650"/>
              <a:gd name="connsiteX44" fmla="*/ 5023895 w 5764124"/>
              <a:gd name="connsiteY44" fmla="*/ 4368574 h 5577650"/>
              <a:gd name="connsiteX45" fmla="*/ 5041131 w 5764124"/>
              <a:gd name="connsiteY45" fmla="*/ 4351338 h 5577650"/>
              <a:gd name="connsiteX46" fmla="*/ 750179 w 5764124"/>
              <a:gd name="connsiteY46" fmla="*/ 4347964 h 5577650"/>
              <a:gd name="connsiteX47" fmla="*/ 753974 w 5764124"/>
              <a:gd name="connsiteY47" fmla="*/ 4359275 h 5577650"/>
              <a:gd name="connsiteX48" fmla="*/ 750179 w 5764124"/>
              <a:gd name="connsiteY48" fmla="*/ 4347964 h 5577650"/>
              <a:gd name="connsiteX49" fmla="*/ 4957674 w 5764124"/>
              <a:gd name="connsiteY49" fmla="*/ 4341813 h 5577650"/>
              <a:gd name="connsiteX50" fmla="*/ 4957674 w 5764124"/>
              <a:gd name="connsiteY50" fmla="*/ 4350280 h 5577650"/>
              <a:gd name="connsiteX51" fmla="*/ 4940211 w 5764124"/>
              <a:gd name="connsiteY51" fmla="*/ 4350280 h 5577650"/>
              <a:gd name="connsiteX52" fmla="*/ 4957674 w 5764124"/>
              <a:gd name="connsiteY52" fmla="*/ 4341813 h 5577650"/>
              <a:gd name="connsiteX53" fmla="*/ 740593 w 5764124"/>
              <a:gd name="connsiteY53" fmla="*/ 4306888 h 5577650"/>
              <a:gd name="connsiteX54" fmla="*/ 731522 w 5764124"/>
              <a:gd name="connsiteY54" fmla="*/ 4337448 h 5577650"/>
              <a:gd name="connsiteX55" fmla="*/ 740593 w 5764124"/>
              <a:gd name="connsiteY55" fmla="*/ 4306888 h 5577650"/>
              <a:gd name="connsiteX56" fmla="*/ 555768 w 5764124"/>
              <a:gd name="connsiteY56" fmla="*/ 4207273 h 5577650"/>
              <a:gd name="connsiteX57" fmla="*/ 569824 w 5764124"/>
              <a:gd name="connsiteY57" fmla="*/ 4216718 h 5577650"/>
              <a:gd name="connsiteX58" fmla="*/ 560828 w 5764124"/>
              <a:gd name="connsiteY58" fmla="*/ 4221163 h 5577650"/>
              <a:gd name="connsiteX59" fmla="*/ 551832 w 5764124"/>
              <a:gd name="connsiteY59" fmla="*/ 4221163 h 5577650"/>
              <a:gd name="connsiteX60" fmla="*/ 555768 w 5764124"/>
              <a:gd name="connsiteY60" fmla="*/ 4207273 h 5577650"/>
              <a:gd name="connsiteX61" fmla="*/ 5194356 w 5764124"/>
              <a:gd name="connsiteY61" fmla="*/ 4116388 h 5577650"/>
              <a:gd name="connsiteX62" fmla="*/ 5221199 w 5764124"/>
              <a:gd name="connsiteY62" fmla="*/ 4120718 h 5577650"/>
              <a:gd name="connsiteX63" fmla="*/ 5194356 w 5764124"/>
              <a:gd name="connsiteY63" fmla="*/ 4151025 h 5577650"/>
              <a:gd name="connsiteX64" fmla="*/ 5189882 w 5764124"/>
              <a:gd name="connsiteY64" fmla="*/ 4146695 h 5577650"/>
              <a:gd name="connsiteX65" fmla="*/ 5176460 w 5764124"/>
              <a:gd name="connsiteY65" fmla="*/ 4164013 h 5577650"/>
              <a:gd name="connsiteX66" fmla="*/ 5171986 w 5764124"/>
              <a:gd name="connsiteY66" fmla="*/ 4164013 h 5577650"/>
              <a:gd name="connsiteX67" fmla="*/ 5171986 w 5764124"/>
              <a:gd name="connsiteY67" fmla="*/ 4159684 h 5577650"/>
              <a:gd name="connsiteX68" fmla="*/ 5171986 w 5764124"/>
              <a:gd name="connsiteY68" fmla="*/ 4155354 h 5577650"/>
              <a:gd name="connsiteX69" fmla="*/ 5180934 w 5764124"/>
              <a:gd name="connsiteY69" fmla="*/ 4151025 h 5577650"/>
              <a:gd name="connsiteX70" fmla="*/ 5194356 w 5764124"/>
              <a:gd name="connsiteY70" fmla="*/ 4116388 h 5577650"/>
              <a:gd name="connsiteX71" fmla="*/ 517337 w 5764124"/>
              <a:gd name="connsiteY71" fmla="*/ 4080492 h 5577650"/>
              <a:gd name="connsiteX72" fmla="*/ 539661 w 5764124"/>
              <a:gd name="connsiteY72" fmla="*/ 4106863 h 5577650"/>
              <a:gd name="connsiteX73" fmla="*/ 507911 w 5764124"/>
              <a:gd name="connsiteY73" fmla="*/ 4081860 h 5577650"/>
              <a:gd name="connsiteX74" fmla="*/ 517337 w 5764124"/>
              <a:gd name="connsiteY74" fmla="*/ 4080492 h 5577650"/>
              <a:gd name="connsiteX75" fmla="*/ 5172419 w 5764124"/>
              <a:gd name="connsiteY75" fmla="*/ 4056063 h 5577650"/>
              <a:gd name="connsiteX76" fmla="*/ 5176749 w 5764124"/>
              <a:gd name="connsiteY76" fmla="*/ 4081708 h 5577650"/>
              <a:gd name="connsiteX77" fmla="*/ 5172419 w 5764124"/>
              <a:gd name="connsiteY77" fmla="*/ 4085982 h 5577650"/>
              <a:gd name="connsiteX78" fmla="*/ 5168090 w 5764124"/>
              <a:gd name="connsiteY78" fmla="*/ 4094530 h 5577650"/>
              <a:gd name="connsiteX79" fmla="*/ 5159431 w 5764124"/>
              <a:gd name="connsiteY79" fmla="*/ 4103078 h 5577650"/>
              <a:gd name="connsiteX80" fmla="*/ 5155101 w 5764124"/>
              <a:gd name="connsiteY80" fmla="*/ 4111626 h 5577650"/>
              <a:gd name="connsiteX81" fmla="*/ 5142113 w 5764124"/>
              <a:gd name="connsiteY81" fmla="*/ 4111626 h 5577650"/>
              <a:gd name="connsiteX82" fmla="*/ 5142113 w 5764124"/>
              <a:gd name="connsiteY82" fmla="*/ 4107352 h 5577650"/>
              <a:gd name="connsiteX83" fmla="*/ 5129124 w 5764124"/>
              <a:gd name="connsiteY83" fmla="*/ 4103078 h 5577650"/>
              <a:gd name="connsiteX84" fmla="*/ 5172419 w 5764124"/>
              <a:gd name="connsiteY84" fmla="*/ 4056063 h 5577650"/>
              <a:gd name="connsiteX85" fmla="*/ 517040 w 5764124"/>
              <a:gd name="connsiteY85" fmla="*/ 3986213 h 5577650"/>
              <a:gd name="connsiteX86" fmla="*/ 530137 w 5764124"/>
              <a:gd name="connsiteY86" fmla="*/ 4006851 h 5577650"/>
              <a:gd name="connsiteX87" fmla="*/ 517040 w 5764124"/>
              <a:gd name="connsiteY87" fmla="*/ 3986213 h 5577650"/>
              <a:gd name="connsiteX88" fmla="*/ 447586 w 5764124"/>
              <a:gd name="connsiteY88" fmla="*/ 3981018 h 5577650"/>
              <a:gd name="connsiteX89" fmla="*/ 481877 w 5764124"/>
              <a:gd name="connsiteY89" fmla="*/ 4011325 h 5577650"/>
              <a:gd name="connsiteX90" fmla="*/ 490449 w 5764124"/>
              <a:gd name="connsiteY90" fmla="*/ 4024313 h 5577650"/>
              <a:gd name="connsiteX91" fmla="*/ 481877 w 5764124"/>
              <a:gd name="connsiteY91" fmla="*/ 4024313 h 5577650"/>
              <a:gd name="connsiteX92" fmla="*/ 473304 w 5764124"/>
              <a:gd name="connsiteY92" fmla="*/ 4011325 h 5577650"/>
              <a:gd name="connsiteX93" fmla="*/ 447586 w 5764124"/>
              <a:gd name="connsiteY93" fmla="*/ 3981018 h 5577650"/>
              <a:gd name="connsiteX94" fmla="*/ 5337781 w 5764124"/>
              <a:gd name="connsiteY94" fmla="*/ 3797300 h 5577650"/>
              <a:gd name="connsiteX95" fmla="*/ 5352962 w 5764124"/>
              <a:gd name="connsiteY95" fmla="*/ 3799417 h 5577650"/>
              <a:gd name="connsiteX96" fmla="*/ 5325974 w 5764124"/>
              <a:gd name="connsiteY96" fmla="*/ 3807884 h 5577650"/>
              <a:gd name="connsiteX97" fmla="*/ 5337781 w 5764124"/>
              <a:gd name="connsiteY97" fmla="*/ 3797300 h 5577650"/>
              <a:gd name="connsiteX98" fmla="*/ 358686 w 5764124"/>
              <a:gd name="connsiteY98" fmla="*/ 3743325 h 5577650"/>
              <a:gd name="connsiteX99" fmla="*/ 380911 w 5764124"/>
              <a:gd name="connsiteY99" fmla="*/ 3763963 h 5577650"/>
              <a:gd name="connsiteX100" fmla="*/ 358686 w 5764124"/>
              <a:gd name="connsiteY100" fmla="*/ 3743325 h 5577650"/>
              <a:gd name="connsiteX101" fmla="*/ 358686 w 5764124"/>
              <a:gd name="connsiteY101" fmla="*/ 3660775 h 5577650"/>
              <a:gd name="connsiteX102" fmla="*/ 363052 w 5764124"/>
              <a:gd name="connsiteY102" fmla="*/ 3665009 h 5577650"/>
              <a:gd name="connsiteX103" fmla="*/ 371783 w 5764124"/>
              <a:gd name="connsiteY103" fmla="*/ 3677709 h 5577650"/>
              <a:gd name="connsiteX104" fmla="*/ 376149 w 5764124"/>
              <a:gd name="connsiteY104" fmla="*/ 3681942 h 5577650"/>
              <a:gd name="connsiteX105" fmla="*/ 371783 w 5764124"/>
              <a:gd name="connsiteY105" fmla="*/ 3681942 h 5577650"/>
              <a:gd name="connsiteX106" fmla="*/ 358686 w 5764124"/>
              <a:gd name="connsiteY106" fmla="*/ 3665009 h 5577650"/>
              <a:gd name="connsiteX107" fmla="*/ 358686 w 5764124"/>
              <a:gd name="connsiteY107" fmla="*/ 3660775 h 5577650"/>
              <a:gd name="connsiteX108" fmla="*/ 5597437 w 5764124"/>
              <a:gd name="connsiteY108" fmla="*/ 3498850 h 5577650"/>
              <a:gd name="connsiteX109" fmla="*/ 5579974 w 5764124"/>
              <a:gd name="connsiteY109" fmla="*/ 3508376 h 5577650"/>
              <a:gd name="connsiteX110" fmla="*/ 5597437 w 5764124"/>
              <a:gd name="connsiteY110" fmla="*/ 3498850 h 5577650"/>
              <a:gd name="connsiteX111" fmla="*/ 5522824 w 5764124"/>
              <a:gd name="connsiteY111" fmla="*/ 3338513 h 5577650"/>
              <a:gd name="connsiteX112" fmla="*/ 5532349 w 5764124"/>
              <a:gd name="connsiteY112" fmla="*/ 3338513 h 5577650"/>
              <a:gd name="connsiteX113" fmla="*/ 5532349 w 5764124"/>
              <a:gd name="connsiteY113" fmla="*/ 3351213 h 5577650"/>
              <a:gd name="connsiteX114" fmla="*/ 5522824 w 5764124"/>
              <a:gd name="connsiteY114" fmla="*/ 3351213 h 5577650"/>
              <a:gd name="connsiteX115" fmla="*/ 5567670 w 5764124"/>
              <a:gd name="connsiteY115" fmla="*/ 3268663 h 5577650"/>
              <a:gd name="connsiteX116" fmla="*/ 5572036 w 5764124"/>
              <a:gd name="connsiteY116" fmla="*/ 3273065 h 5577650"/>
              <a:gd name="connsiteX117" fmla="*/ 5550208 w 5764124"/>
              <a:gd name="connsiteY117" fmla="*/ 3343493 h 5577650"/>
              <a:gd name="connsiteX118" fmla="*/ 5545842 w 5764124"/>
              <a:gd name="connsiteY118" fmla="*/ 3361100 h 5577650"/>
              <a:gd name="connsiteX119" fmla="*/ 5541477 w 5764124"/>
              <a:gd name="connsiteY119" fmla="*/ 3361100 h 5577650"/>
              <a:gd name="connsiteX120" fmla="*/ 5537111 w 5764124"/>
              <a:gd name="connsiteY120" fmla="*/ 3356698 h 5577650"/>
              <a:gd name="connsiteX121" fmla="*/ 5545842 w 5764124"/>
              <a:gd name="connsiteY121" fmla="*/ 3339091 h 5577650"/>
              <a:gd name="connsiteX122" fmla="*/ 5563305 w 5764124"/>
              <a:gd name="connsiteY122" fmla="*/ 3273065 h 5577650"/>
              <a:gd name="connsiteX123" fmla="*/ 5567670 w 5764124"/>
              <a:gd name="connsiteY123" fmla="*/ 3268663 h 5577650"/>
              <a:gd name="connsiteX124" fmla="*/ 5681177 w 5764124"/>
              <a:gd name="connsiteY124" fmla="*/ 3235325 h 5577650"/>
              <a:gd name="connsiteX125" fmla="*/ 5672446 w 5764124"/>
              <a:gd name="connsiteY125" fmla="*/ 3268663 h 5577650"/>
              <a:gd name="connsiteX126" fmla="*/ 5681177 w 5764124"/>
              <a:gd name="connsiteY126" fmla="*/ 3235325 h 5577650"/>
              <a:gd name="connsiteX127" fmla="*/ 241212 w 5764124"/>
              <a:gd name="connsiteY127" fmla="*/ 3235325 h 5577650"/>
              <a:gd name="connsiteX128" fmla="*/ 245974 w 5764124"/>
              <a:gd name="connsiteY128" fmla="*/ 3248422 h 5577650"/>
              <a:gd name="connsiteX129" fmla="*/ 241212 w 5764124"/>
              <a:gd name="connsiteY129" fmla="*/ 3252788 h 5577650"/>
              <a:gd name="connsiteX130" fmla="*/ 236449 w 5764124"/>
              <a:gd name="connsiteY130" fmla="*/ 3239691 h 5577650"/>
              <a:gd name="connsiteX131" fmla="*/ 241212 w 5764124"/>
              <a:gd name="connsiteY131" fmla="*/ 3235325 h 5577650"/>
              <a:gd name="connsiteX132" fmla="*/ 5615078 w 5764124"/>
              <a:gd name="connsiteY132" fmla="*/ 3119704 h 5577650"/>
              <a:gd name="connsiteX133" fmla="*/ 5615692 w 5764124"/>
              <a:gd name="connsiteY133" fmla="*/ 3138488 h 5577650"/>
              <a:gd name="connsiteX134" fmla="*/ 5615692 w 5764124"/>
              <a:gd name="connsiteY134" fmla="*/ 3134179 h 5577650"/>
              <a:gd name="connsiteX135" fmla="*/ 5611327 w 5764124"/>
              <a:gd name="connsiteY135" fmla="*/ 3125561 h 5577650"/>
              <a:gd name="connsiteX136" fmla="*/ 5615078 w 5764124"/>
              <a:gd name="connsiteY136" fmla="*/ 3119704 h 5577650"/>
              <a:gd name="connsiteX137" fmla="*/ 17771 w 5764124"/>
              <a:gd name="connsiteY137" fmla="*/ 3040063 h 5577650"/>
              <a:gd name="connsiteX138" fmla="*/ 22137 w 5764124"/>
              <a:gd name="connsiteY138" fmla="*/ 3044350 h 5577650"/>
              <a:gd name="connsiteX139" fmla="*/ 22137 w 5764124"/>
              <a:gd name="connsiteY139" fmla="*/ 3078640 h 5577650"/>
              <a:gd name="connsiteX140" fmla="*/ 17771 w 5764124"/>
              <a:gd name="connsiteY140" fmla="*/ 3082926 h 5577650"/>
              <a:gd name="connsiteX141" fmla="*/ 17771 w 5764124"/>
              <a:gd name="connsiteY141" fmla="*/ 3078640 h 5577650"/>
              <a:gd name="connsiteX142" fmla="*/ 17771 w 5764124"/>
              <a:gd name="connsiteY142" fmla="*/ 3070067 h 5577650"/>
              <a:gd name="connsiteX143" fmla="*/ 13406 w 5764124"/>
              <a:gd name="connsiteY143" fmla="*/ 3052922 h 5577650"/>
              <a:gd name="connsiteX144" fmla="*/ 13406 w 5764124"/>
              <a:gd name="connsiteY144" fmla="*/ 3044350 h 5577650"/>
              <a:gd name="connsiteX145" fmla="*/ 17771 w 5764124"/>
              <a:gd name="connsiteY145" fmla="*/ 3040063 h 5577650"/>
              <a:gd name="connsiteX146" fmla="*/ 5562285 w 5764124"/>
              <a:gd name="connsiteY146" fmla="*/ 2957513 h 5577650"/>
              <a:gd name="connsiteX147" fmla="*/ 5557976 w 5764124"/>
              <a:gd name="connsiteY147" fmla="*/ 3000376 h 5577650"/>
              <a:gd name="connsiteX148" fmla="*/ 5562285 w 5764124"/>
              <a:gd name="connsiteY148" fmla="*/ 2957513 h 5577650"/>
              <a:gd name="connsiteX149" fmla="*/ 5606961 w 5764124"/>
              <a:gd name="connsiteY149" fmla="*/ 2939522 h 5577650"/>
              <a:gd name="connsiteX150" fmla="*/ 5594261 w 5764124"/>
              <a:gd name="connsiteY150" fmla="*/ 2956455 h 5577650"/>
              <a:gd name="connsiteX151" fmla="*/ 5606961 w 5764124"/>
              <a:gd name="connsiteY151" fmla="*/ 2939522 h 5577650"/>
              <a:gd name="connsiteX152" fmla="*/ 5655380 w 5764124"/>
              <a:gd name="connsiteY152" fmla="*/ 2922155 h 5577650"/>
              <a:gd name="connsiteX153" fmla="*/ 5655380 w 5764124"/>
              <a:gd name="connsiteY153" fmla="*/ 2965450 h 5577650"/>
              <a:gd name="connsiteX154" fmla="*/ 5637917 w 5764124"/>
              <a:gd name="connsiteY154" fmla="*/ 2965450 h 5577650"/>
              <a:gd name="connsiteX155" fmla="*/ 5655380 w 5764124"/>
              <a:gd name="connsiteY155" fmla="*/ 2922155 h 5577650"/>
              <a:gd name="connsiteX156" fmla="*/ 5641886 w 5764124"/>
              <a:gd name="connsiteY156" fmla="*/ 2882900 h 5577650"/>
              <a:gd name="connsiteX157" fmla="*/ 5624424 w 5764124"/>
              <a:gd name="connsiteY157" fmla="*/ 2913769 h 5577650"/>
              <a:gd name="connsiteX158" fmla="*/ 5641886 w 5764124"/>
              <a:gd name="connsiteY158" fmla="*/ 2882900 h 5577650"/>
              <a:gd name="connsiteX159" fmla="*/ 5579974 w 5764124"/>
              <a:gd name="connsiteY159" fmla="*/ 2869804 h 5577650"/>
              <a:gd name="connsiteX160" fmla="*/ 5562617 w 5764124"/>
              <a:gd name="connsiteY160" fmla="*/ 2909095 h 5577650"/>
              <a:gd name="connsiteX161" fmla="*/ 5575635 w 5764124"/>
              <a:gd name="connsiteY161" fmla="*/ 2913460 h 5577650"/>
              <a:gd name="connsiteX162" fmla="*/ 5575635 w 5764124"/>
              <a:gd name="connsiteY162" fmla="*/ 2952751 h 5577650"/>
              <a:gd name="connsiteX163" fmla="*/ 5549600 w 5764124"/>
              <a:gd name="connsiteY163" fmla="*/ 2926557 h 5577650"/>
              <a:gd name="connsiteX164" fmla="*/ 5519225 w 5764124"/>
              <a:gd name="connsiteY164" fmla="*/ 2944020 h 5577650"/>
              <a:gd name="connsiteX165" fmla="*/ 5519225 w 5764124"/>
              <a:gd name="connsiteY165" fmla="*/ 2882901 h 5577650"/>
              <a:gd name="connsiteX166" fmla="*/ 5579974 w 5764124"/>
              <a:gd name="connsiteY166" fmla="*/ 2869804 h 5577650"/>
              <a:gd name="connsiteX167" fmla="*/ 153754 w 5764124"/>
              <a:gd name="connsiteY167" fmla="*/ 2843213 h 5577650"/>
              <a:gd name="connsiteX168" fmla="*/ 158084 w 5764124"/>
              <a:gd name="connsiteY168" fmla="*/ 2847562 h 5577650"/>
              <a:gd name="connsiteX169" fmla="*/ 162414 w 5764124"/>
              <a:gd name="connsiteY169" fmla="*/ 2864955 h 5577650"/>
              <a:gd name="connsiteX170" fmla="*/ 162414 w 5764124"/>
              <a:gd name="connsiteY170" fmla="*/ 2873652 h 5577650"/>
              <a:gd name="connsiteX171" fmla="*/ 184061 w 5764124"/>
              <a:gd name="connsiteY171" fmla="*/ 2921484 h 5577650"/>
              <a:gd name="connsiteX172" fmla="*/ 158084 w 5764124"/>
              <a:gd name="connsiteY172" fmla="*/ 2943226 h 5577650"/>
              <a:gd name="connsiteX173" fmla="*/ 149425 w 5764124"/>
              <a:gd name="connsiteY173" fmla="*/ 2912788 h 5577650"/>
              <a:gd name="connsiteX174" fmla="*/ 149425 w 5764124"/>
              <a:gd name="connsiteY174" fmla="*/ 2921484 h 5577650"/>
              <a:gd name="connsiteX175" fmla="*/ 145095 w 5764124"/>
              <a:gd name="connsiteY175" fmla="*/ 2930181 h 5577650"/>
              <a:gd name="connsiteX176" fmla="*/ 136436 w 5764124"/>
              <a:gd name="connsiteY176" fmla="*/ 2921484 h 5577650"/>
              <a:gd name="connsiteX177" fmla="*/ 145095 w 5764124"/>
              <a:gd name="connsiteY177" fmla="*/ 2895394 h 5577650"/>
              <a:gd name="connsiteX178" fmla="*/ 140766 w 5764124"/>
              <a:gd name="connsiteY178" fmla="*/ 2886697 h 5577650"/>
              <a:gd name="connsiteX179" fmla="*/ 153754 w 5764124"/>
              <a:gd name="connsiteY179" fmla="*/ 2869304 h 5577650"/>
              <a:gd name="connsiteX180" fmla="*/ 153754 w 5764124"/>
              <a:gd name="connsiteY180" fmla="*/ 2851910 h 5577650"/>
              <a:gd name="connsiteX181" fmla="*/ 153754 w 5764124"/>
              <a:gd name="connsiteY181" fmla="*/ 2843213 h 5577650"/>
              <a:gd name="connsiteX182" fmla="*/ 5659349 w 5764124"/>
              <a:gd name="connsiteY182" fmla="*/ 2840038 h 5577650"/>
              <a:gd name="connsiteX183" fmla="*/ 5664112 w 5764124"/>
              <a:gd name="connsiteY183" fmla="*/ 2848611 h 5577650"/>
              <a:gd name="connsiteX184" fmla="*/ 5664112 w 5764124"/>
              <a:gd name="connsiteY184" fmla="*/ 2861470 h 5577650"/>
              <a:gd name="connsiteX185" fmla="*/ 5659349 w 5764124"/>
              <a:gd name="connsiteY185" fmla="*/ 2878615 h 5577650"/>
              <a:gd name="connsiteX186" fmla="*/ 5654587 w 5764124"/>
              <a:gd name="connsiteY186" fmla="*/ 2882901 h 5577650"/>
              <a:gd name="connsiteX187" fmla="*/ 5649824 w 5764124"/>
              <a:gd name="connsiteY187" fmla="*/ 2874329 h 5577650"/>
              <a:gd name="connsiteX188" fmla="*/ 5649824 w 5764124"/>
              <a:gd name="connsiteY188" fmla="*/ 2857183 h 5577650"/>
              <a:gd name="connsiteX189" fmla="*/ 5654587 w 5764124"/>
              <a:gd name="connsiteY189" fmla="*/ 2844325 h 5577650"/>
              <a:gd name="connsiteX190" fmla="*/ 5659349 w 5764124"/>
              <a:gd name="connsiteY190" fmla="*/ 2840038 h 5577650"/>
              <a:gd name="connsiteX191" fmla="*/ 5759891 w 5764124"/>
              <a:gd name="connsiteY191" fmla="*/ 2813050 h 5577650"/>
              <a:gd name="connsiteX192" fmla="*/ 5764124 w 5764124"/>
              <a:gd name="connsiteY192" fmla="*/ 2821828 h 5577650"/>
              <a:gd name="connsiteX193" fmla="*/ 5755657 w 5764124"/>
              <a:gd name="connsiteY193" fmla="*/ 2852551 h 5577650"/>
              <a:gd name="connsiteX194" fmla="*/ 5747191 w 5764124"/>
              <a:gd name="connsiteY194" fmla="*/ 2883274 h 5577650"/>
              <a:gd name="connsiteX195" fmla="*/ 5742957 w 5764124"/>
              <a:gd name="connsiteY195" fmla="*/ 2887663 h 5577650"/>
              <a:gd name="connsiteX196" fmla="*/ 5738724 w 5764124"/>
              <a:gd name="connsiteY196" fmla="*/ 2883274 h 5577650"/>
              <a:gd name="connsiteX197" fmla="*/ 5742957 w 5764124"/>
              <a:gd name="connsiteY197" fmla="*/ 2878885 h 5577650"/>
              <a:gd name="connsiteX198" fmla="*/ 5747191 w 5764124"/>
              <a:gd name="connsiteY198" fmla="*/ 2852551 h 5577650"/>
              <a:gd name="connsiteX199" fmla="*/ 5755657 w 5764124"/>
              <a:gd name="connsiteY199" fmla="*/ 2817439 h 5577650"/>
              <a:gd name="connsiteX200" fmla="*/ 5759891 w 5764124"/>
              <a:gd name="connsiteY200" fmla="*/ 2813050 h 5577650"/>
              <a:gd name="connsiteX201" fmla="*/ 5589499 w 5764124"/>
              <a:gd name="connsiteY201" fmla="*/ 2800086 h 5577650"/>
              <a:gd name="connsiteX202" fmla="*/ 5562285 w 5764124"/>
              <a:gd name="connsiteY202" fmla="*/ 2818078 h 5577650"/>
              <a:gd name="connsiteX203" fmla="*/ 5589499 w 5764124"/>
              <a:gd name="connsiteY203" fmla="*/ 2800086 h 5577650"/>
              <a:gd name="connsiteX204" fmla="*/ 5634247 w 5764124"/>
              <a:gd name="connsiteY204" fmla="*/ 2684206 h 5577650"/>
              <a:gd name="connsiteX205" fmla="*/ 5637521 w 5764124"/>
              <a:gd name="connsiteY205" fmla="*/ 2705101 h 5577650"/>
              <a:gd name="connsiteX206" fmla="*/ 5634247 w 5764124"/>
              <a:gd name="connsiteY206" fmla="*/ 2684206 h 5577650"/>
              <a:gd name="connsiteX207" fmla="*/ 5364867 w 5764124"/>
              <a:gd name="connsiteY207" fmla="*/ 2674938 h 5577650"/>
              <a:gd name="connsiteX208" fmla="*/ 5364867 w 5764124"/>
              <a:gd name="connsiteY208" fmla="*/ 2708805 h 5577650"/>
              <a:gd name="connsiteX209" fmla="*/ 5364867 w 5764124"/>
              <a:gd name="connsiteY209" fmla="*/ 2674938 h 5577650"/>
              <a:gd name="connsiteX210" fmla="*/ 5519648 w 5764124"/>
              <a:gd name="connsiteY210" fmla="*/ 2665730 h 5577650"/>
              <a:gd name="connsiteX211" fmla="*/ 5519648 w 5764124"/>
              <a:gd name="connsiteY211" fmla="*/ 2678113 h 5577650"/>
              <a:gd name="connsiteX212" fmla="*/ 5519648 w 5764124"/>
              <a:gd name="connsiteY212" fmla="*/ 2665730 h 5577650"/>
              <a:gd name="connsiteX213" fmla="*/ 5378361 w 5764124"/>
              <a:gd name="connsiteY213" fmla="*/ 2640013 h 5577650"/>
              <a:gd name="connsiteX214" fmla="*/ 5365661 w 5764124"/>
              <a:gd name="connsiteY214" fmla="*/ 2665413 h 5577650"/>
              <a:gd name="connsiteX215" fmla="*/ 5378361 w 5764124"/>
              <a:gd name="connsiteY215" fmla="*/ 2640013 h 5577650"/>
              <a:gd name="connsiteX216" fmla="*/ 5681574 w 5764124"/>
              <a:gd name="connsiteY216" fmla="*/ 2635250 h 5577650"/>
              <a:gd name="connsiteX217" fmla="*/ 5681574 w 5764124"/>
              <a:gd name="connsiteY217" fmla="*/ 2647950 h 5577650"/>
              <a:gd name="connsiteX218" fmla="*/ 5672049 w 5764124"/>
              <a:gd name="connsiteY218" fmla="*/ 2647950 h 5577650"/>
              <a:gd name="connsiteX219" fmla="*/ 5672049 w 5764124"/>
              <a:gd name="connsiteY219" fmla="*/ 2640013 h 5577650"/>
              <a:gd name="connsiteX220" fmla="*/ 5641886 w 5764124"/>
              <a:gd name="connsiteY220" fmla="*/ 2627313 h 5577650"/>
              <a:gd name="connsiteX221" fmla="*/ 5641886 w 5764124"/>
              <a:gd name="connsiteY221" fmla="*/ 2631679 h 5577650"/>
              <a:gd name="connsiteX222" fmla="*/ 5641886 w 5764124"/>
              <a:gd name="connsiteY222" fmla="*/ 2636044 h 5577650"/>
              <a:gd name="connsiteX223" fmla="*/ 5641886 w 5764124"/>
              <a:gd name="connsiteY223" fmla="*/ 2657873 h 5577650"/>
              <a:gd name="connsiteX224" fmla="*/ 5637124 w 5764124"/>
              <a:gd name="connsiteY224" fmla="*/ 2662238 h 5577650"/>
              <a:gd name="connsiteX225" fmla="*/ 5632361 w 5764124"/>
              <a:gd name="connsiteY225" fmla="*/ 2657873 h 5577650"/>
              <a:gd name="connsiteX226" fmla="*/ 5637124 w 5764124"/>
              <a:gd name="connsiteY226" fmla="*/ 2631679 h 5577650"/>
              <a:gd name="connsiteX227" fmla="*/ 5641886 w 5764124"/>
              <a:gd name="connsiteY227" fmla="*/ 2627313 h 5577650"/>
              <a:gd name="connsiteX228" fmla="*/ 5597920 w 5764124"/>
              <a:gd name="connsiteY228" fmla="*/ 2605088 h 5577650"/>
              <a:gd name="connsiteX229" fmla="*/ 5611172 w 5764124"/>
              <a:gd name="connsiteY229" fmla="*/ 2665702 h 5577650"/>
              <a:gd name="connsiteX230" fmla="*/ 5571415 w 5764124"/>
              <a:gd name="connsiteY230" fmla="*/ 2747963 h 5577650"/>
              <a:gd name="connsiteX231" fmla="*/ 5558163 w 5764124"/>
              <a:gd name="connsiteY231" fmla="*/ 2678691 h 5577650"/>
              <a:gd name="connsiteX232" fmla="*/ 5531659 w 5764124"/>
              <a:gd name="connsiteY232" fmla="*/ 2691679 h 5577650"/>
              <a:gd name="connsiteX233" fmla="*/ 5536076 w 5764124"/>
              <a:gd name="connsiteY233" fmla="*/ 2648384 h 5577650"/>
              <a:gd name="connsiteX234" fmla="*/ 5597920 w 5764124"/>
              <a:gd name="connsiteY234" fmla="*/ 2605088 h 5577650"/>
              <a:gd name="connsiteX235" fmla="*/ 5523353 w 5764124"/>
              <a:gd name="connsiteY235" fmla="*/ 2600325 h 5577650"/>
              <a:gd name="connsiteX236" fmla="*/ 5518855 w 5764124"/>
              <a:gd name="connsiteY236" fmla="*/ 2635603 h 5577650"/>
              <a:gd name="connsiteX237" fmla="*/ 5523353 w 5764124"/>
              <a:gd name="connsiteY237" fmla="*/ 2600325 h 5577650"/>
              <a:gd name="connsiteX238" fmla="*/ 5518696 w 5764124"/>
              <a:gd name="connsiteY238" fmla="*/ 2579688 h 5577650"/>
              <a:gd name="connsiteX239" fmla="*/ 5527586 w 5764124"/>
              <a:gd name="connsiteY239" fmla="*/ 2596622 h 5577650"/>
              <a:gd name="connsiteX240" fmla="*/ 5509806 w 5764124"/>
              <a:gd name="connsiteY240" fmla="*/ 2605088 h 5577650"/>
              <a:gd name="connsiteX241" fmla="*/ 5518696 w 5764124"/>
              <a:gd name="connsiteY241" fmla="*/ 2579688 h 5577650"/>
              <a:gd name="connsiteX242" fmla="*/ 5391696 w 5764124"/>
              <a:gd name="connsiteY242" fmla="*/ 2544309 h 5577650"/>
              <a:gd name="connsiteX243" fmla="*/ 5387251 w 5764124"/>
              <a:gd name="connsiteY243" fmla="*/ 2565854 h 5577650"/>
              <a:gd name="connsiteX244" fmla="*/ 5391696 w 5764124"/>
              <a:gd name="connsiteY244" fmla="*/ 2544309 h 5577650"/>
              <a:gd name="connsiteX245" fmla="*/ 5619661 w 5764124"/>
              <a:gd name="connsiteY245" fmla="*/ 2435225 h 5577650"/>
              <a:gd name="connsiteX246" fmla="*/ 5628128 w 5764124"/>
              <a:gd name="connsiteY246" fmla="*/ 2465388 h 5577650"/>
              <a:gd name="connsiteX247" fmla="*/ 5619661 w 5764124"/>
              <a:gd name="connsiteY247" fmla="*/ 2435225 h 5577650"/>
              <a:gd name="connsiteX248" fmla="*/ 5676811 w 5764124"/>
              <a:gd name="connsiteY248" fmla="*/ 2432050 h 5577650"/>
              <a:gd name="connsiteX249" fmla="*/ 5686336 w 5764124"/>
              <a:gd name="connsiteY249" fmla="*/ 2440668 h 5577650"/>
              <a:gd name="connsiteX250" fmla="*/ 5686336 w 5764124"/>
              <a:gd name="connsiteY250" fmla="*/ 2488067 h 5577650"/>
              <a:gd name="connsiteX251" fmla="*/ 5681574 w 5764124"/>
              <a:gd name="connsiteY251" fmla="*/ 2513920 h 5577650"/>
              <a:gd name="connsiteX252" fmla="*/ 5676811 w 5764124"/>
              <a:gd name="connsiteY252" fmla="*/ 2522538 h 5577650"/>
              <a:gd name="connsiteX253" fmla="*/ 5667286 w 5764124"/>
              <a:gd name="connsiteY253" fmla="*/ 2513920 h 5577650"/>
              <a:gd name="connsiteX254" fmla="*/ 5667286 w 5764124"/>
              <a:gd name="connsiteY254" fmla="*/ 2483758 h 5577650"/>
              <a:gd name="connsiteX255" fmla="*/ 5667286 w 5764124"/>
              <a:gd name="connsiteY255" fmla="*/ 2444977 h 5577650"/>
              <a:gd name="connsiteX256" fmla="*/ 5676811 w 5764124"/>
              <a:gd name="connsiteY256" fmla="*/ 2432050 h 5577650"/>
              <a:gd name="connsiteX257" fmla="*/ 5641887 w 5764124"/>
              <a:gd name="connsiteY257" fmla="*/ 2431098 h 5577650"/>
              <a:gd name="connsiteX258" fmla="*/ 5641887 w 5764124"/>
              <a:gd name="connsiteY258" fmla="*/ 2461102 h 5577650"/>
              <a:gd name="connsiteX259" fmla="*/ 5641887 w 5764124"/>
              <a:gd name="connsiteY259" fmla="*/ 2431098 h 5577650"/>
              <a:gd name="connsiteX260" fmla="*/ 5540966 w 5764124"/>
              <a:gd name="connsiteY260" fmla="*/ 2409825 h 5577650"/>
              <a:gd name="connsiteX261" fmla="*/ 5536657 w 5764124"/>
              <a:gd name="connsiteY261" fmla="*/ 2492375 h 5577650"/>
              <a:gd name="connsiteX262" fmla="*/ 5532348 w 5764124"/>
              <a:gd name="connsiteY262" fmla="*/ 2474996 h 5577650"/>
              <a:gd name="connsiteX263" fmla="*/ 5523731 w 5764124"/>
              <a:gd name="connsiteY263" fmla="*/ 2470652 h 5577650"/>
              <a:gd name="connsiteX264" fmla="*/ 5540966 w 5764124"/>
              <a:gd name="connsiteY264" fmla="*/ 2409825 h 5577650"/>
              <a:gd name="connsiteX265" fmla="*/ 5536582 w 5764124"/>
              <a:gd name="connsiteY265" fmla="*/ 2374900 h 5577650"/>
              <a:gd name="connsiteX266" fmla="*/ 5550076 w 5764124"/>
              <a:gd name="connsiteY266" fmla="*/ 2379209 h 5577650"/>
              <a:gd name="connsiteX267" fmla="*/ 5541080 w 5764124"/>
              <a:gd name="connsiteY267" fmla="*/ 2405063 h 5577650"/>
              <a:gd name="connsiteX268" fmla="*/ 5536582 w 5764124"/>
              <a:gd name="connsiteY268" fmla="*/ 2374900 h 5577650"/>
              <a:gd name="connsiteX269" fmla="*/ 5461705 w 5764124"/>
              <a:gd name="connsiteY269" fmla="*/ 2327275 h 5577650"/>
              <a:gd name="connsiteX270" fmla="*/ 5457207 w 5764124"/>
              <a:gd name="connsiteY270" fmla="*/ 2362553 h 5577650"/>
              <a:gd name="connsiteX271" fmla="*/ 5448211 w 5764124"/>
              <a:gd name="connsiteY271" fmla="*/ 2336095 h 5577650"/>
              <a:gd name="connsiteX272" fmla="*/ 5461705 w 5764124"/>
              <a:gd name="connsiteY272" fmla="*/ 2327275 h 5577650"/>
              <a:gd name="connsiteX273" fmla="*/ 5430749 w 5764124"/>
              <a:gd name="connsiteY273" fmla="*/ 2252663 h 5577650"/>
              <a:gd name="connsiteX274" fmla="*/ 5435512 w 5764124"/>
              <a:gd name="connsiteY274" fmla="*/ 2257029 h 5577650"/>
              <a:gd name="connsiteX275" fmla="*/ 5440274 w 5764124"/>
              <a:gd name="connsiteY275" fmla="*/ 2257029 h 5577650"/>
              <a:gd name="connsiteX276" fmla="*/ 5445037 w 5764124"/>
              <a:gd name="connsiteY276" fmla="*/ 2265760 h 5577650"/>
              <a:gd name="connsiteX277" fmla="*/ 5445037 w 5764124"/>
              <a:gd name="connsiteY277" fmla="*/ 2270126 h 5577650"/>
              <a:gd name="connsiteX278" fmla="*/ 5440274 w 5764124"/>
              <a:gd name="connsiteY278" fmla="*/ 2270126 h 5577650"/>
              <a:gd name="connsiteX279" fmla="*/ 5435512 w 5764124"/>
              <a:gd name="connsiteY279" fmla="*/ 2261395 h 5577650"/>
              <a:gd name="connsiteX280" fmla="*/ 5430749 w 5764124"/>
              <a:gd name="connsiteY280" fmla="*/ 2261395 h 5577650"/>
              <a:gd name="connsiteX281" fmla="*/ 5430749 w 5764124"/>
              <a:gd name="connsiteY281" fmla="*/ 2257029 h 5577650"/>
              <a:gd name="connsiteX282" fmla="*/ 5430749 w 5764124"/>
              <a:gd name="connsiteY282" fmla="*/ 2252663 h 5577650"/>
              <a:gd name="connsiteX283" fmla="*/ 5646437 w 5764124"/>
              <a:gd name="connsiteY283" fmla="*/ 2209404 h 5577650"/>
              <a:gd name="connsiteX284" fmla="*/ 5655221 w 5764124"/>
              <a:gd name="connsiteY284" fmla="*/ 2209404 h 5577650"/>
              <a:gd name="connsiteX285" fmla="*/ 5664006 w 5764124"/>
              <a:gd name="connsiteY285" fmla="*/ 2261791 h 5577650"/>
              <a:gd name="connsiteX286" fmla="*/ 5668398 w 5764124"/>
              <a:gd name="connsiteY286" fmla="*/ 2305448 h 5577650"/>
              <a:gd name="connsiteX287" fmla="*/ 5672790 w 5764124"/>
              <a:gd name="connsiteY287" fmla="*/ 2366566 h 5577650"/>
              <a:gd name="connsiteX288" fmla="*/ 5646437 w 5764124"/>
              <a:gd name="connsiteY288" fmla="*/ 2353469 h 5577650"/>
              <a:gd name="connsiteX289" fmla="*/ 5637653 w 5764124"/>
              <a:gd name="connsiteY289" fmla="*/ 2414588 h 5577650"/>
              <a:gd name="connsiteX290" fmla="*/ 5611300 w 5764124"/>
              <a:gd name="connsiteY290" fmla="*/ 2366566 h 5577650"/>
              <a:gd name="connsiteX291" fmla="*/ 5571772 w 5764124"/>
              <a:gd name="connsiteY291" fmla="*/ 2344738 h 5577650"/>
              <a:gd name="connsiteX292" fmla="*/ 5562987 w 5764124"/>
              <a:gd name="connsiteY292" fmla="*/ 2248694 h 5577650"/>
              <a:gd name="connsiteX293" fmla="*/ 5593732 w 5764124"/>
              <a:gd name="connsiteY293" fmla="*/ 2239963 h 5577650"/>
              <a:gd name="connsiteX294" fmla="*/ 5620085 w 5764124"/>
              <a:gd name="connsiteY294" fmla="*/ 2248694 h 5577650"/>
              <a:gd name="connsiteX295" fmla="*/ 5642045 w 5764124"/>
              <a:gd name="connsiteY295" fmla="*/ 2283619 h 5577650"/>
              <a:gd name="connsiteX296" fmla="*/ 5646437 w 5764124"/>
              <a:gd name="connsiteY296" fmla="*/ 2318544 h 5577650"/>
              <a:gd name="connsiteX297" fmla="*/ 5659614 w 5764124"/>
              <a:gd name="connsiteY297" fmla="*/ 2309813 h 5577650"/>
              <a:gd name="connsiteX298" fmla="*/ 5655221 w 5764124"/>
              <a:gd name="connsiteY298" fmla="*/ 2296716 h 5577650"/>
              <a:gd name="connsiteX299" fmla="*/ 5655221 w 5764124"/>
              <a:gd name="connsiteY299" fmla="*/ 2261791 h 5577650"/>
              <a:gd name="connsiteX300" fmla="*/ 5646437 w 5764124"/>
              <a:gd name="connsiteY300" fmla="*/ 2218135 h 5577650"/>
              <a:gd name="connsiteX301" fmla="*/ 5646437 w 5764124"/>
              <a:gd name="connsiteY301" fmla="*/ 2209404 h 5577650"/>
              <a:gd name="connsiteX302" fmla="*/ 5567670 w 5764124"/>
              <a:gd name="connsiteY302" fmla="*/ 2161743 h 5577650"/>
              <a:gd name="connsiteX303" fmla="*/ 5572036 w 5764124"/>
              <a:gd name="connsiteY303" fmla="*/ 2205038 h 5577650"/>
              <a:gd name="connsiteX304" fmla="*/ 5550208 w 5764124"/>
              <a:gd name="connsiteY304" fmla="*/ 2205038 h 5577650"/>
              <a:gd name="connsiteX305" fmla="*/ 5537111 w 5764124"/>
              <a:gd name="connsiteY305" fmla="*/ 2166072 h 5577650"/>
              <a:gd name="connsiteX306" fmla="*/ 5567670 w 5764124"/>
              <a:gd name="connsiteY306" fmla="*/ 2161743 h 5577650"/>
              <a:gd name="connsiteX307" fmla="*/ 5514251 w 5764124"/>
              <a:gd name="connsiteY307" fmla="*/ 2109788 h 5577650"/>
              <a:gd name="connsiteX308" fmla="*/ 5518538 w 5764124"/>
              <a:gd name="connsiteY308" fmla="*/ 2157359 h 5577650"/>
              <a:gd name="connsiteX309" fmla="*/ 5497106 w 5764124"/>
              <a:gd name="connsiteY309" fmla="*/ 2161683 h 5577650"/>
              <a:gd name="connsiteX310" fmla="*/ 5505679 w 5764124"/>
              <a:gd name="connsiteY310" fmla="*/ 2187631 h 5577650"/>
              <a:gd name="connsiteX311" fmla="*/ 5501392 w 5764124"/>
              <a:gd name="connsiteY311" fmla="*/ 2187631 h 5577650"/>
              <a:gd name="connsiteX312" fmla="*/ 5509965 w 5764124"/>
              <a:gd name="connsiteY312" fmla="*/ 2209254 h 5577650"/>
              <a:gd name="connsiteX313" fmla="*/ 5514251 w 5764124"/>
              <a:gd name="connsiteY313" fmla="*/ 2226552 h 5577650"/>
              <a:gd name="connsiteX314" fmla="*/ 5514251 w 5764124"/>
              <a:gd name="connsiteY314" fmla="*/ 2230877 h 5577650"/>
              <a:gd name="connsiteX315" fmla="*/ 5505679 w 5764124"/>
              <a:gd name="connsiteY315" fmla="*/ 2230877 h 5577650"/>
              <a:gd name="connsiteX316" fmla="*/ 5501392 w 5764124"/>
              <a:gd name="connsiteY316" fmla="*/ 2209254 h 5577650"/>
              <a:gd name="connsiteX317" fmla="*/ 5497106 w 5764124"/>
              <a:gd name="connsiteY317" fmla="*/ 2191955 h 5577650"/>
              <a:gd name="connsiteX318" fmla="*/ 5497106 w 5764124"/>
              <a:gd name="connsiteY318" fmla="*/ 2196280 h 5577650"/>
              <a:gd name="connsiteX319" fmla="*/ 5484247 w 5764124"/>
              <a:gd name="connsiteY319" fmla="*/ 2131411 h 5577650"/>
              <a:gd name="connsiteX320" fmla="*/ 5514251 w 5764124"/>
              <a:gd name="connsiteY320" fmla="*/ 2109788 h 5577650"/>
              <a:gd name="connsiteX321" fmla="*/ 5602343 w 5764124"/>
              <a:gd name="connsiteY321" fmla="*/ 2087563 h 5577650"/>
              <a:gd name="connsiteX322" fmla="*/ 5611002 w 5764124"/>
              <a:gd name="connsiteY322" fmla="*/ 2175254 h 5577650"/>
              <a:gd name="connsiteX323" fmla="*/ 5580695 w 5764124"/>
              <a:gd name="connsiteY323" fmla="*/ 2170869 h 5577650"/>
              <a:gd name="connsiteX324" fmla="*/ 5602343 w 5764124"/>
              <a:gd name="connsiteY324" fmla="*/ 2087563 h 5577650"/>
              <a:gd name="connsiteX325" fmla="*/ 5399951 w 5764124"/>
              <a:gd name="connsiteY325" fmla="*/ 2084388 h 5577650"/>
              <a:gd name="connsiteX326" fmla="*/ 5404396 w 5764124"/>
              <a:gd name="connsiteY326" fmla="*/ 2119313 h 5577650"/>
              <a:gd name="connsiteX327" fmla="*/ 5399951 w 5764124"/>
              <a:gd name="connsiteY327" fmla="*/ 2084388 h 5577650"/>
              <a:gd name="connsiteX328" fmla="*/ 5318036 w 5764124"/>
              <a:gd name="connsiteY328" fmla="*/ 2075855 h 5577650"/>
              <a:gd name="connsiteX329" fmla="*/ 5330736 w 5764124"/>
              <a:gd name="connsiteY329" fmla="*/ 2105026 h 5577650"/>
              <a:gd name="connsiteX330" fmla="*/ 5318036 w 5764124"/>
              <a:gd name="connsiteY330" fmla="*/ 2075855 h 5577650"/>
              <a:gd name="connsiteX331" fmla="*/ 5601802 w 5764124"/>
              <a:gd name="connsiteY331" fmla="*/ 1989138 h 5577650"/>
              <a:gd name="connsiteX332" fmla="*/ 5614899 w 5764124"/>
              <a:gd name="connsiteY332" fmla="*/ 2022476 h 5577650"/>
              <a:gd name="connsiteX333" fmla="*/ 5601802 w 5764124"/>
              <a:gd name="connsiteY333" fmla="*/ 1989138 h 5577650"/>
              <a:gd name="connsiteX334" fmla="*/ 5528267 w 5764124"/>
              <a:gd name="connsiteY334" fmla="*/ 1962150 h 5577650"/>
              <a:gd name="connsiteX335" fmla="*/ 5528267 w 5764124"/>
              <a:gd name="connsiteY335" fmla="*/ 1997075 h 5577650"/>
              <a:gd name="connsiteX336" fmla="*/ 5528267 w 5764124"/>
              <a:gd name="connsiteY336" fmla="*/ 1962150 h 5577650"/>
              <a:gd name="connsiteX337" fmla="*/ 5413286 w 5764124"/>
              <a:gd name="connsiteY337" fmla="*/ 1936750 h 5577650"/>
              <a:gd name="connsiteX338" fmla="*/ 5430749 w 5764124"/>
              <a:gd name="connsiteY338" fmla="*/ 1958295 h 5577650"/>
              <a:gd name="connsiteX339" fmla="*/ 5413286 w 5764124"/>
              <a:gd name="connsiteY339" fmla="*/ 1936750 h 5577650"/>
              <a:gd name="connsiteX340" fmla="*/ 5357194 w 5764124"/>
              <a:gd name="connsiteY340" fmla="*/ 1919288 h 5577650"/>
              <a:gd name="connsiteX341" fmla="*/ 5361428 w 5764124"/>
              <a:gd name="connsiteY341" fmla="*/ 1923416 h 5577650"/>
              <a:gd name="connsiteX342" fmla="*/ 5361428 w 5764124"/>
              <a:gd name="connsiteY342" fmla="*/ 1927543 h 5577650"/>
              <a:gd name="connsiteX343" fmla="*/ 5365661 w 5764124"/>
              <a:gd name="connsiteY343" fmla="*/ 1935799 h 5577650"/>
              <a:gd name="connsiteX344" fmla="*/ 5361428 w 5764124"/>
              <a:gd name="connsiteY344" fmla="*/ 1939926 h 5577650"/>
              <a:gd name="connsiteX345" fmla="*/ 5357194 w 5764124"/>
              <a:gd name="connsiteY345" fmla="*/ 1935799 h 5577650"/>
              <a:gd name="connsiteX346" fmla="*/ 5357194 w 5764124"/>
              <a:gd name="connsiteY346" fmla="*/ 1927543 h 5577650"/>
              <a:gd name="connsiteX347" fmla="*/ 5352961 w 5764124"/>
              <a:gd name="connsiteY347" fmla="*/ 1923416 h 5577650"/>
              <a:gd name="connsiteX348" fmla="*/ 5357194 w 5764124"/>
              <a:gd name="connsiteY348" fmla="*/ 1919288 h 5577650"/>
              <a:gd name="connsiteX349" fmla="*/ 5449402 w 5764124"/>
              <a:gd name="connsiteY349" fmla="*/ 1892300 h 5577650"/>
              <a:gd name="connsiteX350" fmla="*/ 5453768 w 5764124"/>
              <a:gd name="connsiteY350" fmla="*/ 1896666 h 5577650"/>
              <a:gd name="connsiteX351" fmla="*/ 5458133 w 5764124"/>
              <a:gd name="connsiteY351" fmla="*/ 1914129 h 5577650"/>
              <a:gd name="connsiteX352" fmla="*/ 5462499 w 5764124"/>
              <a:gd name="connsiteY352" fmla="*/ 1935957 h 5577650"/>
              <a:gd name="connsiteX353" fmla="*/ 5462499 w 5764124"/>
              <a:gd name="connsiteY353" fmla="*/ 1940323 h 5577650"/>
              <a:gd name="connsiteX354" fmla="*/ 5453768 w 5764124"/>
              <a:gd name="connsiteY354" fmla="*/ 1935957 h 5577650"/>
              <a:gd name="connsiteX355" fmla="*/ 5449402 w 5764124"/>
              <a:gd name="connsiteY355" fmla="*/ 1914129 h 5577650"/>
              <a:gd name="connsiteX356" fmla="*/ 5445036 w 5764124"/>
              <a:gd name="connsiteY356" fmla="*/ 1901031 h 5577650"/>
              <a:gd name="connsiteX357" fmla="*/ 5449402 w 5764124"/>
              <a:gd name="connsiteY357" fmla="*/ 1892300 h 5577650"/>
              <a:gd name="connsiteX358" fmla="*/ 5560977 w 5764124"/>
              <a:gd name="connsiteY358" fmla="*/ 1841798 h 5577650"/>
              <a:gd name="connsiteX359" fmla="*/ 5593521 w 5764124"/>
              <a:gd name="connsiteY359" fmla="*/ 1853803 h 5577650"/>
              <a:gd name="connsiteX360" fmla="*/ 5593521 w 5764124"/>
              <a:gd name="connsiteY360" fmla="*/ 1914922 h 5577650"/>
              <a:gd name="connsiteX361" fmla="*/ 5593521 w 5764124"/>
              <a:gd name="connsiteY361" fmla="*/ 1919288 h 5577650"/>
              <a:gd name="connsiteX362" fmla="*/ 5597860 w 5764124"/>
              <a:gd name="connsiteY362" fmla="*/ 1932385 h 5577650"/>
              <a:gd name="connsiteX363" fmla="*/ 5597860 w 5764124"/>
              <a:gd name="connsiteY363" fmla="*/ 1949848 h 5577650"/>
              <a:gd name="connsiteX364" fmla="*/ 5597860 w 5764124"/>
              <a:gd name="connsiteY364" fmla="*/ 1954213 h 5577650"/>
              <a:gd name="connsiteX365" fmla="*/ 5593521 w 5764124"/>
              <a:gd name="connsiteY365" fmla="*/ 1949848 h 5577650"/>
              <a:gd name="connsiteX366" fmla="*/ 5593521 w 5764124"/>
              <a:gd name="connsiteY366" fmla="*/ 1945482 h 5577650"/>
              <a:gd name="connsiteX367" fmla="*/ 5589181 w 5764124"/>
              <a:gd name="connsiteY367" fmla="*/ 1932385 h 5577650"/>
              <a:gd name="connsiteX368" fmla="*/ 5589181 w 5764124"/>
              <a:gd name="connsiteY368" fmla="*/ 1919288 h 5577650"/>
              <a:gd name="connsiteX369" fmla="*/ 5576164 w 5764124"/>
              <a:gd name="connsiteY369" fmla="*/ 1923654 h 5577650"/>
              <a:gd name="connsiteX370" fmla="*/ 5558807 w 5764124"/>
              <a:gd name="connsiteY370" fmla="*/ 1888728 h 5577650"/>
              <a:gd name="connsiteX371" fmla="*/ 5554468 w 5764124"/>
              <a:gd name="connsiteY371" fmla="*/ 1888728 h 5577650"/>
              <a:gd name="connsiteX372" fmla="*/ 5554468 w 5764124"/>
              <a:gd name="connsiteY372" fmla="*/ 1897460 h 5577650"/>
              <a:gd name="connsiteX373" fmla="*/ 5550129 w 5764124"/>
              <a:gd name="connsiteY373" fmla="*/ 1910557 h 5577650"/>
              <a:gd name="connsiteX374" fmla="*/ 5541450 w 5764124"/>
              <a:gd name="connsiteY374" fmla="*/ 1901825 h 5577650"/>
              <a:gd name="connsiteX375" fmla="*/ 5541450 w 5764124"/>
              <a:gd name="connsiteY375" fmla="*/ 1875632 h 5577650"/>
              <a:gd name="connsiteX376" fmla="*/ 5560977 w 5764124"/>
              <a:gd name="connsiteY376" fmla="*/ 1841798 h 5577650"/>
              <a:gd name="connsiteX377" fmla="*/ 5306584 w 5764124"/>
              <a:gd name="connsiteY377" fmla="*/ 1787068 h 5577650"/>
              <a:gd name="connsiteX378" fmla="*/ 5308738 w 5764124"/>
              <a:gd name="connsiteY378" fmla="*/ 1788699 h 5577650"/>
              <a:gd name="connsiteX379" fmla="*/ 5317356 w 5764124"/>
              <a:gd name="connsiteY379" fmla="*/ 1810440 h 5577650"/>
              <a:gd name="connsiteX380" fmla="*/ 5325974 w 5764124"/>
              <a:gd name="connsiteY380" fmla="*/ 1827834 h 5577650"/>
              <a:gd name="connsiteX381" fmla="*/ 5347518 w 5764124"/>
              <a:gd name="connsiteY381" fmla="*/ 1836531 h 5577650"/>
              <a:gd name="connsiteX382" fmla="*/ 5347518 w 5764124"/>
              <a:gd name="connsiteY382" fmla="*/ 1880015 h 5577650"/>
              <a:gd name="connsiteX383" fmla="*/ 5317356 w 5764124"/>
              <a:gd name="connsiteY383" fmla="*/ 1884363 h 5577650"/>
              <a:gd name="connsiteX384" fmla="*/ 5295811 w 5764124"/>
              <a:gd name="connsiteY384" fmla="*/ 1827834 h 5577650"/>
              <a:gd name="connsiteX385" fmla="*/ 5317356 w 5764124"/>
              <a:gd name="connsiteY385" fmla="*/ 1836531 h 5577650"/>
              <a:gd name="connsiteX386" fmla="*/ 5321665 w 5764124"/>
              <a:gd name="connsiteY386" fmla="*/ 1836531 h 5577650"/>
              <a:gd name="connsiteX387" fmla="*/ 5313047 w 5764124"/>
              <a:gd name="connsiteY387" fmla="*/ 1827834 h 5577650"/>
              <a:gd name="connsiteX388" fmla="*/ 5308738 w 5764124"/>
              <a:gd name="connsiteY388" fmla="*/ 1810440 h 5577650"/>
              <a:gd name="connsiteX389" fmla="*/ 5300120 w 5764124"/>
              <a:gd name="connsiteY389" fmla="*/ 1797395 h 5577650"/>
              <a:gd name="connsiteX390" fmla="*/ 5304429 w 5764124"/>
              <a:gd name="connsiteY390" fmla="*/ 1788699 h 5577650"/>
              <a:gd name="connsiteX391" fmla="*/ 5306584 w 5764124"/>
              <a:gd name="connsiteY391" fmla="*/ 1787068 h 5577650"/>
              <a:gd name="connsiteX392" fmla="*/ 5410111 w 5764124"/>
              <a:gd name="connsiteY392" fmla="*/ 1766888 h 5577650"/>
              <a:gd name="connsiteX393" fmla="*/ 5414239 w 5764124"/>
              <a:gd name="connsiteY393" fmla="*/ 1766888 h 5577650"/>
              <a:gd name="connsiteX394" fmla="*/ 5418366 w 5764124"/>
              <a:gd name="connsiteY394" fmla="*/ 1775567 h 5577650"/>
              <a:gd name="connsiteX395" fmla="*/ 5414239 w 5764124"/>
              <a:gd name="connsiteY395" fmla="*/ 1775567 h 5577650"/>
              <a:gd name="connsiteX396" fmla="*/ 5418366 w 5764124"/>
              <a:gd name="connsiteY396" fmla="*/ 1788584 h 5577650"/>
              <a:gd name="connsiteX397" fmla="*/ 5430749 w 5764124"/>
              <a:gd name="connsiteY397" fmla="*/ 1823298 h 5577650"/>
              <a:gd name="connsiteX398" fmla="*/ 5430749 w 5764124"/>
              <a:gd name="connsiteY398" fmla="*/ 1831976 h 5577650"/>
              <a:gd name="connsiteX399" fmla="*/ 5426621 w 5764124"/>
              <a:gd name="connsiteY399" fmla="*/ 1827637 h 5577650"/>
              <a:gd name="connsiteX400" fmla="*/ 5422494 w 5764124"/>
              <a:gd name="connsiteY400" fmla="*/ 1818959 h 5577650"/>
              <a:gd name="connsiteX401" fmla="*/ 5414239 w 5764124"/>
              <a:gd name="connsiteY401" fmla="*/ 1788584 h 5577650"/>
              <a:gd name="connsiteX402" fmla="*/ 5410111 w 5764124"/>
              <a:gd name="connsiteY402" fmla="*/ 1775567 h 5577650"/>
              <a:gd name="connsiteX403" fmla="*/ 5410111 w 5764124"/>
              <a:gd name="connsiteY403" fmla="*/ 1771227 h 5577650"/>
              <a:gd name="connsiteX404" fmla="*/ 5410111 w 5764124"/>
              <a:gd name="connsiteY404" fmla="*/ 1766888 h 5577650"/>
              <a:gd name="connsiteX405" fmla="*/ 5330736 w 5764124"/>
              <a:gd name="connsiteY405" fmla="*/ 1758950 h 5577650"/>
              <a:gd name="connsiteX406" fmla="*/ 5330736 w 5764124"/>
              <a:gd name="connsiteY406" fmla="*/ 1784350 h 5577650"/>
              <a:gd name="connsiteX407" fmla="*/ 5330736 w 5764124"/>
              <a:gd name="connsiteY407" fmla="*/ 1758950 h 5577650"/>
              <a:gd name="connsiteX408" fmla="*/ 5212627 w 5764124"/>
              <a:gd name="connsiteY408" fmla="*/ 1714500 h 5577650"/>
              <a:gd name="connsiteX409" fmla="*/ 5216754 w 5764124"/>
              <a:gd name="connsiteY409" fmla="*/ 1744663 h 5577650"/>
              <a:gd name="connsiteX410" fmla="*/ 5212627 w 5764124"/>
              <a:gd name="connsiteY410" fmla="*/ 1714500 h 5577650"/>
              <a:gd name="connsiteX411" fmla="*/ 5492344 w 5764124"/>
              <a:gd name="connsiteY411" fmla="*/ 1697038 h 5577650"/>
              <a:gd name="connsiteX412" fmla="*/ 5501234 w 5764124"/>
              <a:gd name="connsiteY412" fmla="*/ 1701483 h 5577650"/>
              <a:gd name="connsiteX413" fmla="*/ 5505679 w 5764124"/>
              <a:gd name="connsiteY413" fmla="*/ 1710373 h 5577650"/>
              <a:gd name="connsiteX414" fmla="*/ 5510124 w 5764124"/>
              <a:gd name="connsiteY414" fmla="*/ 1728153 h 5577650"/>
              <a:gd name="connsiteX415" fmla="*/ 5505679 w 5764124"/>
              <a:gd name="connsiteY415" fmla="*/ 1737043 h 5577650"/>
              <a:gd name="connsiteX416" fmla="*/ 5496789 w 5764124"/>
              <a:gd name="connsiteY416" fmla="*/ 1732598 h 5577650"/>
              <a:gd name="connsiteX417" fmla="*/ 5492344 w 5764124"/>
              <a:gd name="connsiteY417" fmla="*/ 1714818 h 5577650"/>
              <a:gd name="connsiteX418" fmla="*/ 5487899 w 5764124"/>
              <a:gd name="connsiteY418" fmla="*/ 1705928 h 5577650"/>
              <a:gd name="connsiteX419" fmla="*/ 5492344 w 5764124"/>
              <a:gd name="connsiteY419" fmla="*/ 1697038 h 5577650"/>
              <a:gd name="connsiteX420" fmla="*/ 5308511 w 5764124"/>
              <a:gd name="connsiteY420" fmla="*/ 1644650 h 5577650"/>
              <a:gd name="connsiteX421" fmla="*/ 5344071 w 5764124"/>
              <a:gd name="connsiteY421" fmla="*/ 1718866 h 5577650"/>
              <a:gd name="connsiteX422" fmla="*/ 5339626 w 5764124"/>
              <a:gd name="connsiteY422" fmla="*/ 1718866 h 5577650"/>
              <a:gd name="connsiteX423" fmla="*/ 5348516 w 5764124"/>
              <a:gd name="connsiteY423" fmla="*/ 1731963 h 5577650"/>
              <a:gd name="connsiteX424" fmla="*/ 5352961 w 5764124"/>
              <a:gd name="connsiteY424" fmla="*/ 1740694 h 5577650"/>
              <a:gd name="connsiteX425" fmla="*/ 5348516 w 5764124"/>
              <a:gd name="connsiteY425" fmla="*/ 1749425 h 5577650"/>
              <a:gd name="connsiteX426" fmla="*/ 5344071 w 5764124"/>
              <a:gd name="connsiteY426" fmla="*/ 1745060 h 5577650"/>
              <a:gd name="connsiteX427" fmla="*/ 5339626 w 5764124"/>
              <a:gd name="connsiteY427" fmla="*/ 1736328 h 5577650"/>
              <a:gd name="connsiteX428" fmla="*/ 5335181 w 5764124"/>
              <a:gd name="connsiteY428" fmla="*/ 1723231 h 5577650"/>
              <a:gd name="connsiteX429" fmla="*/ 5286286 w 5764124"/>
              <a:gd name="connsiteY429" fmla="*/ 1675210 h 5577650"/>
              <a:gd name="connsiteX430" fmla="*/ 5308511 w 5764124"/>
              <a:gd name="connsiteY430" fmla="*/ 1644650 h 5577650"/>
              <a:gd name="connsiteX431" fmla="*/ 5174565 w 5764124"/>
              <a:gd name="connsiteY431" fmla="*/ 1612371 h 5577650"/>
              <a:gd name="connsiteX432" fmla="*/ 5189845 w 5764124"/>
              <a:gd name="connsiteY432" fmla="*/ 1619250 h 5577650"/>
              <a:gd name="connsiteX433" fmla="*/ 5176748 w 5764124"/>
              <a:gd name="connsiteY433" fmla="*/ 1644650 h 5577650"/>
              <a:gd name="connsiteX434" fmla="*/ 5159286 w 5764124"/>
              <a:gd name="connsiteY434" fmla="*/ 1615017 h 5577650"/>
              <a:gd name="connsiteX435" fmla="*/ 5174565 w 5764124"/>
              <a:gd name="connsiteY435" fmla="*/ 1612371 h 5577650"/>
              <a:gd name="connsiteX436" fmla="*/ 314063 w 5764124"/>
              <a:gd name="connsiteY436" fmla="*/ 1590958 h 5577650"/>
              <a:gd name="connsiteX437" fmla="*/ 323926 w 5764124"/>
              <a:gd name="connsiteY437" fmla="*/ 1610502 h 5577650"/>
              <a:gd name="connsiteX438" fmla="*/ 306391 w 5764124"/>
              <a:gd name="connsiteY438" fmla="*/ 1601816 h 5577650"/>
              <a:gd name="connsiteX439" fmla="*/ 314063 w 5764124"/>
              <a:gd name="connsiteY439" fmla="*/ 1590958 h 5577650"/>
              <a:gd name="connsiteX440" fmla="*/ 363449 w 5764124"/>
              <a:gd name="connsiteY440" fmla="*/ 1589088 h 5577650"/>
              <a:gd name="connsiteX441" fmla="*/ 363449 w 5764124"/>
              <a:gd name="connsiteY441" fmla="*/ 1593321 h 5577650"/>
              <a:gd name="connsiteX442" fmla="*/ 363449 w 5764124"/>
              <a:gd name="connsiteY442" fmla="*/ 1606021 h 5577650"/>
              <a:gd name="connsiteX443" fmla="*/ 363449 w 5764124"/>
              <a:gd name="connsiteY443" fmla="*/ 1610255 h 5577650"/>
              <a:gd name="connsiteX444" fmla="*/ 359480 w 5764124"/>
              <a:gd name="connsiteY444" fmla="*/ 1614488 h 5577650"/>
              <a:gd name="connsiteX445" fmla="*/ 355511 w 5764124"/>
              <a:gd name="connsiteY445" fmla="*/ 1610255 h 5577650"/>
              <a:gd name="connsiteX446" fmla="*/ 355511 w 5764124"/>
              <a:gd name="connsiteY446" fmla="*/ 1606021 h 5577650"/>
              <a:gd name="connsiteX447" fmla="*/ 359480 w 5764124"/>
              <a:gd name="connsiteY447" fmla="*/ 1593321 h 5577650"/>
              <a:gd name="connsiteX448" fmla="*/ 363449 w 5764124"/>
              <a:gd name="connsiteY448" fmla="*/ 1589088 h 5577650"/>
              <a:gd name="connsiteX449" fmla="*/ 5251362 w 5764124"/>
              <a:gd name="connsiteY449" fmla="*/ 1541463 h 5577650"/>
              <a:gd name="connsiteX450" fmla="*/ 5260887 w 5764124"/>
              <a:gd name="connsiteY450" fmla="*/ 1549401 h 5577650"/>
              <a:gd name="connsiteX451" fmla="*/ 5251362 w 5764124"/>
              <a:gd name="connsiteY451" fmla="*/ 1554163 h 5577650"/>
              <a:gd name="connsiteX452" fmla="*/ 5243424 w 5764124"/>
              <a:gd name="connsiteY452" fmla="*/ 1546226 h 5577650"/>
              <a:gd name="connsiteX453" fmla="*/ 5106899 w 5764124"/>
              <a:gd name="connsiteY453" fmla="*/ 1501775 h 5577650"/>
              <a:gd name="connsiteX454" fmla="*/ 5106899 w 5764124"/>
              <a:gd name="connsiteY454" fmla="*/ 1528763 h 5577650"/>
              <a:gd name="connsiteX455" fmla="*/ 5106899 w 5764124"/>
              <a:gd name="connsiteY455" fmla="*/ 1501775 h 5577650"/>
              <a:gd name="connsiteX456" fmla="*/ 5138014 w 5764124"/>
              <a:gd name="connsiteY456" fmla="*/ 1471348 h 5577650"/>
              <a:gd name="connsiteX457" fmla="*/ 5146269 w 5764124"/>
              <a:gd name="connsiteY457" fmla="*/ 1471348 h 5577650"/>
              <a:gd name="connsiteX458" fmla="*/ 5150396 w 5764124"/>
              <a:gd name="connsiteY458" fmla="*/ 1484842 h 5577650"/>
              <a:gd name="connsiteX459" fmla="*/ 5150396 w 5764124"/>
              <a:gd name="connsiteY459" fmla="*/ 1489340 h 5577650"/>
              <a:gd name="connsiteX460" fmla="*/ 5142141 w 5764124"/>
              <a:gd name="connsiteY460" fmla="*/ 1489340 h 5577650"/>
              <a:gd name="connsiteX461" fmla="*/ 5138014 w 5764124"/>
              <a:gd name="connsiteY461" fmla="*/ 1475846 h 5577650"/>
              <a:gd name="connsiteX462" fmla="*/ 5138014 w 5764124"/>
              <a:gd name="connsiteY462" fmla="*/ 1471348 h 5577650"/>
              <a:gd name="connsiteX463" fmla="*/ 5318036 w 5764124"/>
              <a:gd name="connsiteY463" fmla="*/ 1463222 h 5577650"/>
              <a:gd name="connsiteX464" fmla="*/ 5330736 w 5764124"/>
              <a:gd name="connsiteY464" fmla="*/ 1489076 h 5577650"/>
              <a:gd name="connsiteX465" fmla="*/ 5318036 w 5764124"/>
              <a:gd name="connsiteY465" fmla="*/ 1463222 h 5577650"/>
              <a:gd name="connsiteX466" fmla="*/ 5290731 w 5764124"/>
              <a:gd name="connsiteY466" fmla="*/ 1411288 h 5577650"/>
              <a:gd name="connsiteX467" fmla="*/ 5295176 w 5764124"/>
              <a:gd name="connsiteY467" fmla="*/ 1415654 h 5577650"/>
              <a:gd name="connsiteX468" fmla="*/ 5304066 w 5764124"/>
              <a:gd name="connsiteY468" fmla="*/ 1437482 h 5577650"/>
              <a:gd name="connsiteX469" fmla="*/ 5304066 w 5764124"/>
              <a:gd name="connsiteY469" fmla="*/ 1446213 h 5577650"/>
              <a:gd name="connsiteX470" fmla="*/ 5299621 w 5764124"/>
              <a:gd name="connsiteY470" fmla="*/ 1441848 h 5577650"/>
              <a:gd name="connsiteX471" fmla="*/ 5286286 w 5764124"/>
              <a:gd name="connsiteY471" fmla="*/ 1415654 h 5577650"/>
              <a:gd name="connsiteX472" fmla="*/ 5290731 w 5764124"/>
              <a:gd name="connsiteY472" fmla="*/ 1411288 h 5577650"/>
              <a:gd name="connsiteX473" fmla="*/ 478384 w 5764124"/>
              <a:gd name="connsiteY473" fmla="*/ 1385425 h 5577650"/>
              <a:gd name="connsiteX474" fmla="*/ 487274 w 5764124"/>
              <a:gd name="connsiteY474" fmla="*/ 1385425 h 5577650"/>
              <a:gd name="connsiteX475" fmla="*/ 482829 w 5764124"/>
              <a:gd name="connsiteY475" fmla="*/ 1394024 h 5577650"/>
              <a:gd name="connsiteX476" fmla="*/ 478384 w 5764124"/>
              <a:gd name="connsiteY476" fmla="*/ 1398323 h 5577650"/>
              <a:gd name="connsiteX477" fmla="*/ 442824 w 5764124"/>
              <a:gd name="connsiteY477" fmla="*/ 1484313 h 5577650"/>
              <a:gd name="connsiteX478" fmla="*/ 420599 w 5764124"/>
              <a:gd name="connsiteY478" fmla="*/ 1475714 h 5577650"/>
              <a:gd name="connsiteX479" fmla="*/ 469494 w 5764124"/>
              <a:gd name="connsiteY479" fmla="*/ 1398323 h 5577650"/>
              <a:gd name="connsiteX480" fmla="*/ 478384 w 5764124"/>
              <a:gd name="connsiteY480" fmla="*/ 1385425 h 5577650"/>
              <a:gd name="connsiteX481" fmla="*/ 5123975 w 5764124"/>
              <a:gd name="connsiteY481" fmla="*/ 1358900 h 5577650"/>
              <a:gd name="connsiteX482" fmla="*/ 5132728 w 5764124"/>
              <a:gd name="connsiteY482" fmla="*/ 1363230 h 5577650"/>
              <a:gd name="connsiteX483" fmla="*/ 5176492 w 5764124"/>
              <a:gd name="connsiteY483" fmla="*/ 1419514 h 5577650"/>
              <a:gd name="connsiteX484" fmla="*/ 5202750 w 5764124"/>
              <a:gd name="connsiteY484" fmla="*/ 1432502 h 5577650"/>
              <a:gd name="connsiteX485" fmla="*/ 5207126 w 5764124"/>
              <a:gd name="connsiteY485" fmla="*/ 1441161 h 5577650"/>
              <a:gd name="connsiteX486" fmla="*/ 5211502 w 5764124"/>
              <a:gd name="connsiteY486" fmla="*/ 1436832 h 5577650"/>
              <a:gd name="connsiteX487" fmla="*/ 5220255 w 5764124"/>
              <a:gd name="connsiteY487" fmla="*/ 1402196 h 5577650"/>
              <a:gd name="connsiteX488" fmla="*/ 5220255 w 5764124"/>
              <a:gd name="connsiteY488" fmla="*/ 1358900 h 5577650"/>
              <a:gd name="connsiteX489" fmla="*/ 5259642 w 5764124"/>
              <a:gd name="connsiteY489" fmla="*/ 1419514 h 5577650"/>
              <a:gd name="connsiteX490" fmla="*/ 5281524 w 5764124"/>
              <a:gd name="connsiteY490" fmla="*/ 1475798 h 5577650"/>
              <a:gd name="connsiteX491" fmla="*/ 5268395 w 5764124"/>
              <a:gd name="connsiteY491" fmla="*/ 1501775 h 5577650"/>
              <a:gd name="connsiteX492" fmla="*/ 5224631 w 5764124"/>
              <a:gd name="connsiteY492" fmla="*/ 1449821 h 5577650"/>
              <a:gd name="connsiteX493" fmla="*/ 5220255 w 5764124"/>
              <a:gd name="connsiteY493" fmla="*/ 1449821 h 5577650"/>
              <a:gd name="connsiteX494" fmla="*/ 5215879 w 5764124"/>
              <a:gd name="connsiteY494" fmla="*/ 1458480 h 5577650"/>
              <a:gd name="connsiteX495" fmla="*/ 5211502 w 5764124"/>
              <a:gd name="connsiteY495" fmla="*/ 1458480 h 5577650"/>
              <a:gd name="connsiteX496" fmla="*/ 5193997 w 5764124"/>
              <a:gd name="connsiteY496" fmla="*/ 1445491 h 5577650"/>
              <a:gd name="connsiteX497" fmla="*/ 5185244 w 5764124"/>
              <a:gd name="connsiteY497" fmla="*/ 1436832 h 5577650"/>
              <a:gd name="connsiteX498" fmla="*/ 5189621 w 5764124"/>
              <a:gd name="connsiteY498" fmla="*/ 1449821 h 5577650"/>
              <a:gd name="connsiteX499" fmla="*/ 5185244 w 5764124"/>
              <a:gd name="connsiteY499" fmla="*/ 1462809 h 5577650"/>
              <a:gd name="connsiteX500" fmla="*/ 5180868 w 5764124"/>
              <a:gd name="connsiteY500" fmla="*/ 1458480 h 5577650"/>
              <a:gd name="connsiteX501" fmla="*/ 5176492 w 5764124"/>
              <a:gd name="connsiteY501" fmla="*/ 1454150 h 5577650"/>
              <a:gd name="connsiteX502" fmla="*/ 5172115 w 5764124"/>
              <a:gd name="connsiteY502" fmla="*/ 1432502 h 5577650"/>
              <a:gd name="connsiteX503" fmla="*/ 5132728 w 5764124"/>
              <a:gd name="connsiteY503" fmla="*/ 1389207 h 5577650"/>
              <a:gd name="connsiteX504" fmla="*/ 5119599 w 5764124"/>
              <a:gd name="connsiteY504" fmla="*/ 1367559 h 5577650"/>
              <a:gd name="connsiteX505" fmla="*/ 5123975 w 5764124"/>
              <a:gd name="connsiteY505" fmla="*/ 1358900 h 5577650"/>
              <a:gd name="connsiteX506" fmla="*/ 455524 w 5764124"/>
              <a:gd name="connsiteY506" fmla="*/ 1284288 h 5577650"/>
              <a:gd name="connsiteX507" fmla="*/ 451195 w 5764124"/>
              <a:gd name="connsiteY507" fmla="*/ 1297385 h 5577650"/>
              <a:gd name="connsiteX508" fmla="*/ 438206 w 5764124"/>
              <a:gd name="connsiteY508" fmla="*/ 1323579 h 5577650"/>
              <a:gd name="connsiteX509" fmla="*/ 429547 w 5764124"/>
              <a:gd name="connsiteY509" fmla="*/ 1341041 h 5577650"/>
              <a:gd name="connsiteX510" fmla="*/ 425217 w 5764124"/>
              <a:gd name="connsiteY510" fmla="*/ 1349773 h 5577650"/>
              <a:gd name="connsiteX511" fmla="*/ 412229 w 5764124"/>
              <a:gd name="connsiteY511" fmla="*/ 1354138 h 5577650"/>
              <a:gd name="connsiteX512" fmla="*/ 412229 w 5764124"/>
              <a:gd name="connsiteY512" fmla="*/ 1341041 h 5577650"/>
              <a:gd name="connsiteX513" fmla="*/ 425217 w 5764124"/>
              <a:gd name="connsiteY513" fmla="*/ 1319213 h 5577650"/>
              <a:gd name="connsiteX514" fmla="*/ 442536 w 5764124"/>
              <a:gd name="connsiteY514" fmla="*/ 1288654 h 5577650"/>
              <a:gd name="connsiteX515" fmla="*/ 455524 w 5764124"/>
              <a:gd name="connsiteY515" fmla="*/ 1284288 h 5577650"/>
              <a:gd name="connsiteX516" fmla="*/ 4935449 w 5764124"/>
              <a:gd name="connsiteY516" fmla="*/ 1236663 h 5577650"/>
              <a:gd name="connsiteX517" fmla="*/ 4953441 w 5764124"/>
              <a:gd name="connsiteY517" fmla="*/ 1241029 h 5577650"/>
              <a:gd name="connsiteX518" fmla="*/ 4962437 w 5764124"/>
              <a:gd name="connsiteY518" fmla="*/ 1262857 h 5577650"/>
              <a:gd name="connsiteX519" fmla="*/ 4935449 w 5764124"/>
              <a:gd name="connsiteY519" fmla="*/ 1236663 h 5577650"/>
              <a:gd name="connsiteX520" fmla="*/ 5041811 w 5764124"/>
              <a:gd name="connsiteY520" fmla="*/ 1233488 h 5577650"/>
              <a:gd name="connsiteX521" fmla="*/ 5041811 w 5764124"/>
              <a:gd name="connsiteY521" fmla="*/ 1233488 h 5577650"/>
              <a:gd name="connsiteX522" fmla="*/ 5163454 w 5764124"/>
              <a:gd name="connsiteY522" fmla="*/ 1201738 h 5577650"/>
              <a:gd name="connsiteX523" fmla="*/ 5172384 w 5764124"/>
              <a:gd name="connsiteY523" fmla="*/ 1206140 h 5577650"/>
              <a:gd name="connsiteX524" fmla="*/ 5194708 w 5764124"/>
              <a:gd name="connsiteY524" fmla="*/ 1245755 h 5577650"/>
              <a:gd name="connsiteX525" fmla="*/ 5225962 w 5764124"/>
              <a:gd name="connsiteY525" fmla="*/ 1294174 h 5577650"/>
              <a:gd name="connsiteX526" fmla="*/ 5221497 w 5764124"/>
              <a:gd name="connsiteY526" fmla="*/ 1298576 h 5577650"/>
              <a:gd name="connsiteX527" fmla="*/ 5217032 w 5764124"/>
              <a:gd name="connsiteY527" fmla="*/ 1294174 h 5577650"/>
              <a:gd name="connsiteX528" fmla="*/ 5212567 w 5764124"/>
              <a:gd name="connsiteY528" fmla="*/ 1294174 h 5577650"/>
              <a:gd name="connsiteX529" fmla="*/ 5190243 w 5764124"/>
              <a:gd name="connsiteY529" fmla="*/ 1254559 h 5577650"/>
              <a:gd name="connsiteX530" fmla="*/ 5158989 w 5764124"/>
              <a:gd name="connsiteY530" fmla="*/ 1206140 h 5577650"/>
              <a:gd name="connsiteX531" fmla="*/ 5163454 w 5764124"/>
              <a:gd name="connsiteY531" fmla="*/ 1201738 h 5577650"/>
              <a:gd name="connsiteX532" fmla="*/ 5010061 w 5764124"/>
              <a:gd name="connsiteY532" fmla="*/ 1185333 h 5577650"/>
              <a:gd name="connsiteX533" fmla="*/ 5014824 w 5764124"/>
              <a:gd name="connsiteY533" fmla="*/ 1185333 h 5577650"/>
              <a:gd name="connsiteX534" fmla="*/ 5024349 w 5764124"/>
              <a:gd name="connsiteY534" fmla="*/ 1202267 h 5577650"/>
              <a:gd name="connsiteX535" fmla="*/ 5024349 w 5764124"/>
              <a:gd name="connsiteY535" fmla="*/ 1206500 h 5577650"/>
              <a:gd name="connsiteX536" fmla="*/ 5019586 w 5764124"/>
              <a:gd name="connsiteY536" fmla="*/ 1206500 h 5577650"/>
              <a:gd name="connsiteX537" fmla="*/ 5019586 w 5764124"/>
              <a:gd name="connsiteY537" fmla="*/ 1202267 h 5577650"/>
              <a:gd name="connsiteX538" fmla="*/ 5010061 w 5764124"/>
              <a:gd name="connsiteY538" fmla="*/ 1189567 h 5577650"/>
              <a:gd name="connsiteX539" fmla="*/ 5010061 w 5764124"/>
              <a:gd name="connsiteY539" fmla="*/ 1185333 h 5577650"/>
              <a:gd name="connsiteX540" fmla="*/ 5054194 w 5764124"/>
              <a:gd name="connsiteY540" fmla="*/ 1146175 h 5577650"/>
              <a:gd name="connsiteX541" fmla="*/ 5067529 w 5764124"/>
              <a:gd name="connsiteY541" fmla="*/ 1150408 h 5577650"/>
              <a:gd name="connsiteX542" fmla="*/ 5071974 w 5764124"/>
              <a:gd name="connsiteY542" fmla="*/ 1154642 h 5577650"/>
              <a:gd name="connsiteX543" fmla="*/ 5063084 w 5764124"/>
              <a:gd name="connsiteY543" fmla="*/ 1158875 h 5577650"/>
              <a:gd name="connsiteX544" fmla="*/ 5058639 w 5764124"/>
              <a:gd name="connsiteY544" fmla="*/ 1154642 h 5577650"/>
              <a:gd name="connsiteX545" fmla="*/ 5049749 w 5764124"/>
              <a:gd name="connsiteY545" fmla="*/ 1154642 h 5577650"/>
              <a:gd name="connsiteX546" fmla="*/ 5049749 w 5764124"/>
              <a:gd name="connsiteY546" fmla="*/ 1150408 h 5577650"/>
              <a:gd name="connsiteX547" fmla="*/ 5054194 w 5764124"/>
              <a:gd name="connsiteY547" fmla="*/ 1146175 h 5577650"/>
              <a:gd name="connsiteX548" fmla="*/ 5119599 w 5764124"/>
              <a:gd name="connsiteY548" fmla="*/ 1141413 h 5577650"/>
              <a:gd name="connsiteX549" fmla="*/ 5133887 w 5764124"/>
              <a:gd name="connsiteY549" fmla="*/ 1154748 h 5577650"/>
              <a:gd name="connsiteX550" fmla="*/ 5124362 w 5764124"/>
              <a:gd name="connsiteY550" fmla="*/ 1163638 h 5577650"/>
              <a:gd name="connsiteX551" fmla="*/ 5119599 w 5764124"/>
              <a:gd name="connsiteY551" fmla="*/ 1141413 h 5577650"/>
              <a:gd name="connsiteX552" fmla="*/ 643802 w 5764124"/>
              <a:gd name="connsiteY552" fmla="*/ 1133475 h 5577650"/>
              <a:gd name="connsiteX553" fmla="*/ 648088 w 5764124"/>
              <a:gd name="connsiteY553" fmla="*/ 1142154 h 5577650"/>
              <a:gd name="connsiteX554" fmla="*/ 635229 w 5764124"/>
              <a:gd name="connsiteY554" fmla="*/ 1168189 h 5577650"/>
              <a:gd name="connsiteX555" fmla="*/ 622370 w 5764124"/>
              <a:gd name="connsiteY555" fmla="*/ 1189885 h 5577650"/>
              <a:gd name="connsiteX556" fmla="*/ 622370 w 5764124"/>
              <a:gd name="connsiteY556" fmla="*/ 1194224 h 5577650"/>
              <a:gd name="connsiteX557" fmla="*/ 613798 w 5764124"/>
              <a:gd name="connsiteY557" fmla="*/ 1198563 h 5577650"/>
              <a:gd name="connsiteX558" fmla="*/ 609511 w 5764124"/>
              <a:gd name="connsiteY558" fmla="*/ 1189885 h 5577650"/>
              <a:gd name="connsiteX559" fmla="*/ 626656 w 5764124"/>
              <a:gd name="connsiteY559" fmla="*/ 1159510 h 5577650"/>
              <a:gd name="connsiteX560" fmla="*/ 635229 w 5764124"/>
              <a:gd name="connsiteY560" fmla="*/ 1142154 h 5577650"/>
              <a:gd name="connsiteX561" fmla="*/ 643802 w 5764124"/>
              <a:gd name="connsiteY561" fmla="*/ 1133475 h 5577650"/>
              <a:gd name="connsiteX562" fmla="*/ 4942416 w 5764124"/>
              <a:gd name="connsiteY562" fmla="*/ 1096481 h 5577650"/>
              <a:gd name="connsiteX563" fmla="*/ 4944621 w 5764124"/>
              <a:gd name="connsiteY563" fmla="*/ 1098097 h 5577650"/>
              <a:gd name="connsiteX564" fmla="*/ 4971079 w 5764124"/>
              <a:gd name="connsiteY564" fmla="*/ 1128260 h 5577650"/>
              <a:gd name="connsiteX565" fmla="*/ 4975489 w 5764124"/>
              <a:gd name="connsiteY565" fmla="*/ 1141186 h 5577650"/>
              <a:gd name="connsiteX566" fmla="*/ 4975489 w 5764124"/>
              <a:gd name="connsiteY566" fmla="*/ 1149804 h 5577650"/>
              <a:gd name="connsiteX567" fmla="*/ 4966670 w 5764124"/>
              <a:gd name="connsiteY567" fmla="*/ 1149804 h 5577650"/>
              <a:gd name="connsiteX568" fmla="*/ 4957850 w 5764124"/>
              <a:gd name="connsiteY568" fmla="*/ 1128260 h 5577650"/>
              <a:gd name="connsiteX569" fmla="*/ 4944621 w 5764124"/>
              <a:gd name="connsiteY569" fmla="*/ 1106715 h 5577650"/>
              <a:gd name="connsiteX570" fmla="*/ 4940211 w 5764124"/>
              <a:gd name="connsiteY570" fmla="*/ 1098097 h 5577650"/>
              <a:gd name="connsiteX571" fmla="*/ 4942416 w 5764124"/>
              <a:gd name="connsiteY571" fmla="*/ 1096481 h 5577650"/>
              <a:gd name="connsiteX572" fmla="*/ 5018634 w 5764124"/>
              <a:gd name="connsiteY572" fmla="*/ 1085850 h 5577650"/>
              <a:gd name="connsiteX573" fmla="*/ 5027524 w 5764124"/>
              <a:gd name="connsiteY573" fmla="*/ 1102783 h 5577650"/>
              <a:gd name="connsiteX574" fmla="*/ 5018634 w 5764124"/>
              <a:gd name="connsiteY574" fmla="*/ 1085850 h 5577650"/>
              <a:gd name="connsiteX575" fmla="*/ 697141 w 5764124"/>
              <a:gd name="connsiteY575" fmla="*/ 1071563 h 5577650"/>
              <a:gd name="connsiteX576" fmla="*/ 701586 w 5764124"/>
              <a:gd name="connsiteY576" fmla="*/ 1071563 h 5577650"/>
              <a:gd name="connsiteX577" fmla="*/ 701586 w 5764124"/>
              <a:gd name="connsiteY577" fmla="*/ 1080294 h 5577650"/>
              <a:gd name="connsiteX578" fmla="*/ 683806 w 5764124"/>
              <a:gd name="connsiteY578" fmla="*/ 1102123 h 5577650"/>
              <a:gd name="connsiteX579" fmla="*/ 679361 w 5764124"/>
              <a:gd name="connsiteY579" fmla="*/ 1106488 h 5577650"/>
              <a:gd name="connsiteX580" fmla="*/ 679361 w 5764124"/>
              <a:gd name="connsiteY580" fmla="*/ 1102123 h 5577650"/>
              <a:gd name="connsiteX581" fmla="*/ 697141 w 5764124"/>
              <a:gd name="connsiteY581" fmla="*/ 1071563 h 5577650"/>
              <a:gd name="connsiteX582" fmla="*/ 4975136 w 5764124"/>
              <a:gd name="connsiteY582" fmla="*/ 1046163 h 5577650"/>
              <a:gd name="connsiteX583" fmla="*/ 4975136 w 5764124"/>
              <a:gd name="connsiteY583" fmla="*/ 1046163 h 5577650"/>
              <a:gd name="connsiteX584" fmla="*/ 5106525 w 5764124"/>
              <a:gd name="connsiteY584" fmla="*/ 1010841 h 5577650"/>
              <a:gd name="connsiteX585" fmla="*/ 5115303 w 5764124"/>
              <a:gd name="connsiteY585" fmla="*/ 1010841 h 5577650"/>
              <a:gd name="connsiteX586" fmla="*/ 5150415 w 5764124"/>
              <a:gd name="connsiteY586" fmla="*/ 1058863 h 5577650"/>
              <a:gd name="connsiteX587" fmla="*/ 5176749 w 5764124"/>
              <a:gd name="connsiteY587" fmla="*/ 1098153 h 5577650"/>
              <a:gd name="connsiteX588" fmla="*/ 5176749 w 5764124"/>
              <a:gd name="connsiteY588" fmla="*/ 1111250 h 5577650"/>
              <a:gd name="connsiteX589" fmla="*/ 5163582 w 5764124"/>
              <a:gd name="connsiteY589" fmla="*/ 1106885 h 5577650"/>
              <a:gd name="connsiteX590" fmla="*/ 5137248 w 5764124"/>
              <a:gd name="connsiteY590" fmla="*/ 1067594 h 5577650"/>
              <a:gd name="connsiteX591" fmla="*/ 5106525 w 5764124"/>
              <a:gd name="connsiteY591" fmla="*/ 1019572 h 5577650"/>
              <a:gd name="connsiteX592" fmla="*/ 5106525 w 5764124"/>
              <a:gd name="connsiteY592" fmla="*/ 1010841 h 5577650"/>
              <a:gd name="connsiteX593" fmla="*/ 5014427 w 5764124"/>
              <a:gd name="connsiteY593" fmla="*/ 1006475 h 5577650"/>
              <a:gd name="connsiteX594" fmla="*/ 5018792 w 5764124"/>
              <a:gd name="connsiteY594" fmla="*/ 1015154 h 5577650"/>
              <a:gd name="connsiteX595" fmla="*/ 5044986 w 5764124"/>
              <a:gd name="connsiteY595" fmla="*/ 1041189 h 5577650"/>
              <a:gd name="connsiteX596" fmla="*/ 5058083 w 5764124"/>
              <a:gd name="connsiteY596" fmla="*/ 1058546 h 5577650"/>
              <a:gd name="connsiteX597" fmla="*/ 5062449 w 5764124"/>
              <a:gd name="connsiteY597" fmla="*/ 1067224 h 5577650"/>
              <a:gd name="connsiteX598" fmla="*/ 5053718 w 5764124"/>
              <a:gd name="connsiteY598" fmla="*/ 1067224 h 5577650"/>
              <a:gd name="connsiteX599" fmla="*/ 5036255 w 5764124"/>
              <a:gd name="connsiteY599" fmla="*/ 1045528 h 5577650"/>
              <a:gd name="connsiteX600" fmla="*/ 5014427 w 5764124"/>
              <a:gd name="connsiteY600" fmla="*/ 1023832 h 5577650"/>
              <a:gd name="connsiteX601" fmla="*/ 5010061 w 5764124"/>
              <a:gd name="connsiteY601" fmla="*/ 1019493 h 5577650"/>
              <a:gd name="connsiteX602" fmla="*/ 5010061 w 5764124"/>
              <a:gd name="connsiteY602" fmla="*/ 1015154 h 5577650"/>
              <a:gd name="connsiteX603" fmla="*/ 5014427 w 5764124"/>
              <a:gd name="connsiteY603" fmla="*/ 1006475 h 5577650"/>
              <a:gd name="connsiteX604" fmla="*/ 767128 w 5764124"/>
              <a:gd name="connsiteY604" fmla="*/ 985838 h 5577650"/>
              <a:gd name="connsiteX605" fmla="*/ 776199 w 5764124"/>
              <a:gd name="connsiteY605" fmla="*/ 985838 h 5577650"/>
              <a:gd name="connsiteX606" fmla="*/ 776199 w 5764124"/>
              <a:gd name="connsiteY606" fmla="*/ 994456 h 5577650"/>
              <a:gd name="connsiteX607" fmla="*/ 762592 w 5764124"/>
              <a:gd name="connsiteY607" fmla="*/ 1003074 h 5577650"/>
              <a:gd name="connsiteX608" fmla="*/ 753521 w 5764124"/>
              <a:gd name="connsiteY608" fmla="*/ 1011692 h 5577650"/>
              <a:gd name="connsiteX609" fmla="*/ 748985 w 5764124"/>
              <a:gd name="connsiteY609" fmla="*/ 1011692 h 5577650"/>
              <a:gd name="connsiteX610" fmla="*/ 748985 w 5764124"/>
              <a:gd name="connsiteY610" fmla="*/ 1007383 h 5577650"/>
              <a:gd name="connsiteX611" fmla="*/ 758056 w 5764124"/>
              <a:gd name="connsiteY611" fmla="*/ 994456 h 5577650"/>
              <a:gd name="connsiteX612" fmla="*/ 767128 w 5764124"/>
              <a:gd name="connsiteY612" fmla="*/ 985838 h 5577650"/>
              <a:gd name="connsiteX613" fmla="*/ 4844167 w 5764124"/>
              <a:gd name="connsiteY613" fmla="*/ 976313 h 5577650"/>
              <a:gd name="connsiteX614" fmla="*/ 4870361 w 5764124"/>
              <a:gd name="connsiteY614" fmla="*/ 1016001 h 5577650"/>
              <a:gd name="connsiteX615" fmla="*/ 4844167 w 5764124"/>
              <a:gd name="connsiteY615" fmla="*/ 976313 h 5577650"/>
              <a:gd name="connsiteX616" fmla="*/ 4721136 w 5764124"/>
              <a:gd name="connsiteY616" fmla="*/ 968375 h 5577650"/>
              <a:gd name="connsiteX617" fmla="*/ 4722724 w 5764124"/>
              <a:gd name="connsiteY617" fmla="*/ 968375 h 5577650"/>
              <a:gd name="connsiteX618" fmla="*/ 4722724 w 5764124"/>
              <a:gd name="connsiteY618" fmla="*/ 969963 h 5577650"/>
              <a:gd name="connsiteX619" fmla="*/ 4721136 w 5764124"/>
              <a:gd name="connsiteY619" fmla="*/ 969963 h 5577650"/>
              <a:gd name="connsiteX620" fmla="*/ 4852899 w 5764124"/>
              <a:gd name="connsiteY620" fmla="*/ 920750 h 5577650"/>
              <a:gd name="connsiteX621" fmla="*/ 4865599 w 5764124"/>
              <a:gd name="connsiteY621" fmla="*/ 937683 h 5577650"/>
              <a:gd name="connsiteX622" fmla="*/ 4852899 w 5764124"/>
              <a:gd name="connsiteY622" fmla="*/ 920750 h 5577650"/>
              <a:gd name="connsiteX623" fmla="*/ 4874706 w 5764124"/>
              <a:gd name="connsiteY623" fmla="*/ 911225 h 5577650"/>
              <a:gd name="connsiteX624" fmla="*/ 4909464 w 5764124"/>
              <a:gd name="connsiteY624" fmla="*/ 954709 h 5577650"/>
              <a:gd name="connsiteX625" fmla="*/ 4939877 w 5764124"/>
              <a:gd name="connsiteY625" fmla="*/ 989496 h 5577650"/>
              <a:gd name="connsiteX626" fmla="*/ 4944222 w 5764124"/>
              <a:gd name="connsiteY626" fmla="*/ 993845 h 5577650"/>
              <a:gd name="connsiteX627" fmla="*/ 4952911 w 5764124"/>
              <a:gd name="connsiteY627" fmla="*/ 1002541 h 5577650"/>
              <a:gd name="connsiteX628" fmla="*/ 4952911 w 5764124"/>
              <a:gd name="connsiteY628" fmla="*/ 1006890 h 5577650"/>
              <a:gd name="connsiteX629" fmla="*/ 4944222 w 5764124"/>
              <a:gd name="connsiteY629" fmla="*/ 1006890 h 5577650"/>
              <a:gd name="connsiteX630" fmla="*/ 4939877 w 5764124"/>
              <a:gd name="connsiteY630" fmla="*/ 998193 h 5577650"/>
              <a:gd name="connsiteX631" fmla="*/ 4931187 w 5764124"/>
              <a:gd name="connsiteY631" fmla="*/ 993845 h 5577650"/>
              <a:gd name="connsiteX632" fmla="*/ 4926843 w 5764124"/>
              <a:gd name="connsiteY632" fmla="*/ 989496 h 5577650"/>
              <a:gd name="connsiteX633" fmla="*/ 4926843 w 5764124"/>
              <a:gd name="connsiteY633" fmla="*/ 993845 h 5577650"/>
              <a:gd name="connsiteX634" fmla="*/ 4879050 w 5764124"/>
              <a:gd name="connsiteY634" fmla="*/ 972103 h 5577650"/>
              <a:gd name="connsiteX635" fmla="*/ 4874706 w 5764124"/>
              <a:gd name="connsiteY635" fmla="*/ 911225 h 5577650"/>
              <a:gd name="connsiteX636" fmla="*/ 4773733 w 5764124"/>
              <a:gd name="connsiteY636" fmla="*/ 906438 h 5577650"/>
              <a:gd name="connsiteX637" fmla="*/ 4782822 w 5764124"/>
              <a:gd name="connsiteY637" fmla="*/ 933450 h 5577650"/>
              <a:gd name="connsiteX638" fmla="*/ 4765586 w 5764124"/>
              <a:gd name="connsiteY638" fmla="*/ 907256 h 5577650"/>
              <a:gd name="connsiteX639" fmla="*/ 4773733 w 5764124"/>
              <a:gd name="connsiteY639" fmla="*/ 906438 h 5577650"/>
              <a:gd name="connsiteX640" fmla="*/ 4611599 w 5764124"/>
              <a:gd name="connsiteY640" fmla="*/ 873125 h 5577650"/>
              <a:gd name="connsiteX641" fmla="*/ 4624696 w 5764124"/>
              <a:gd name="connsiteY641" fmla="*/ 873125 h 5577650"/>
              <a:gd name="connsiteX642" fmla="*/ 4650890 w 5764124"/>
              <a:gd name="connsiteY642" fmla="*/ 894821 h 5577650"/>
              <a:gd name="connsiteX643" fmla="*/ 4681449 w 5764124"/>
              <a:gd name="connsiteY643" fmla="*/ 925196 h 5577650"/>
              <a:gd name="connsiteX644" fmla="*/ 4681449 w 5764124"/>
              <a:gd name="connsiteY644" fmla="*/ 933874 h 5577650"/>
              <a:gd name="connsiteX645" fmla="*/ 4668352 w 5764124"/>
              <a:gd name="connsiteY645" fmla="*/ 933874 h 5577650"/>
              <a:gd name="connsiteX646" fmla="*/ 4642158 w 5764124"/>
              <a:gd name="connsiteY646" fmla="*/ 907839 h 5577650"/>
              <a:gd name="connsiteX647" fmla="*/ 4615965 w 5764124"/>
              <a:gd name="connsiteY647" fmla="*/ 886143 h 5577650"/>
              <a:gd name="connsiteX648" fmla="*/ 4611599 w 5764124"/>
              <a:gd name="connsiteY648" fmla="*/ 873125 h 5577650"/>
              <a:gd name="connsiteX649" fmla="*/ 4792636 w 5764124"/>
              <a:gd name="connsiteY649" fmla="*/ 862826 h 5577650"/>
              <a:gd name="connsiteX650" fmla="*/ 4803687 w 5764124"/>
              <a:gd name="connsiteY650" fmla="*/ 881857 h 5577650"/>
              <a:gd name="connsiteX651" fmla="*/ 4786224 w 5764124"/>
              <a:gd name="connsiteY651" fmla="*/ 864394 h 5577650"/>
              <a:gd name="connsiteX652" fmla="*/ 4792636 w 5764124"/>
              <a:gd name="connsiteY652" fmla="*/ 862826 h 5577650"/>
              <a:gd name="connsiteX653" fmla="*/ 1052350 w 5764124"/>
              <a:gd name="connsiteY653" fmla="*/ 805607 h 5577650"/>
              <a:gd name="connsiteX654" fmla="*/ 1051744 w 5764124"/>
              <a:gd name="connsiteY654" fmla="*/ 820341 h 5577650"/>
              <a:gd name="connsiteX655" fmla="*/ 1047435 w 5764124"/>
              <a:gd name="connsiteY655" fmla="*/ 807244 h 5577650"/>
              <a:gd name="connsiteX656" fmla="*/ 1052350 w 5764124"/>
              <a:gd name="connsiteY656" fmla="*/ 805607 h 5577650"/>
              <a:gd name="connsiteX657" fmla="*/ 4708436 w 5764124"/>
              <a:gd name="connsiteY657" fmla="*/ 776288 h 5577650"/>
              <a:gd name="connsiteX658" fmla="*/ 4721533 w 5764124"/>
              <a:gd name="connsiteY658" fmla="*/ 780654 h 5577650"/>
              <a:gd name="connsiteX659" fmla="*/ 4738995 w 5764124"/>
              <a:gd name="connsiteY659" fmla="*/ 824310 h 5577650"/>
              <a:gd name="connsiteX660" fmla="*/ 4704070 w 5764124"/>
              <a:gd name="connsiteY660" fmla="*/ 802482 h 5577650"/>
              <a:gd name="connsiteX661" fmla="*/ 4708436 w 5764124"/>
              <a:gd name="connsiteY661" fmla="*/ 802482 h 5577650"/>
              <a:gd name="connsiteX662" fmla="*/ 4704070 w 5764124"/>
              <a:gd name="connsiteY662" fmla="*/ 798116 h 5577650"/>
              <a:gd name="connsiteX663" fmla="*/ 4695339 w 5764124"/>
              <a:gd name="connsiteY663" fmla="*/ 798116 h 5577650"/>
              <a:gd name="connsiteX664" fmla="*/ 4712802 w 5764124"/>
              <a:gd name="connsiteY664" fmla="*/ 819945 h 5577650"/>
              <a:gd name="connsiteX665" fmla="*/ 4690974 w 5764124"/>
              <a:gd name="connsiteY665" fmla="*/ 828676 h 5577650"/>
              <a:gd name="connsiteX666" fmla="*/ 4682242 w 5764124"/>
              <a:gd name="connsiteY666" fmla="*/ 789385 h 5577650"/>
              <a:gd name="connsiteX667" fmla="*/ 4686608 w 5764124"/>
              <a:gd name="connsiteY667" fmla="*/ 793751 h 5577650"/>
              <a:gd name="connsiteX668" fmla="*/ 4704070 w 5764124"/>
              <a:gd name="connsiteY668" fmla="*/ 793751 h 5577650"/>
              <a:gd name="connsiteX669" fmla="*/ 4708436 w 5764124"/>
              <a:gd name="connsiteY669" fmla="*/ 776288 h 5577650"/>
              <a:gd name="connsiteX670" fmla="*/ 4523757 w 5764124"/>
              <a:gd name="connsiteY670" fmla="*/ 776288 h 5577650"/>
              <a:gd name="connsiteX671" fmla="*/ 4532224 w 5764124"/>
              <a:gd name="connsiteY671" fmla="*/ 794280 h 5577650"/>
              <a:gd name="connsiteX672" fmla="*/ 4523757 w 5764124"/>
              <a:gd name="connsiteY672" fmla="*/ 776288 h 5577650"/>
              <a:gd name="connsiteX673" fmla="*/ 4537681 w 5764124"/>
              <a:gd name="connsiteY673" fmla="*/ 710426 h 5577650"/>
              <a:gd name="connsiteX674" fmla="*/ 4567149 w 5764124"/>
              <a:gd name="connsiteY674" fmla="*/ 729457 h 5577650"/>
              <a:gd name="connsiteX675" fmla="*/ 4532224 w 5764124"/>
              <a:gd name="connsiteY675" fmla="*/ 711994 h 5577650"/>
              <a:gd name="connsiteX676" fmla="*/ 4537681 w 5764124"/>
              <a:gd name="connsiteY676" fmla="*/ 710426 h 5577650"/>
              <a:gd name="connsiteX677" fmla="*/ 4414749 w 5764124"/>
              <a:gd name="connsiteY677" fmla="*/ 707496 h 5577650"/>
              <a:gd name="connsiteX678" fmla="*/ 4419194 w 5764124"/>
              <a:gd name="connsiteY678" fmla="*/ 711730 h 5577650"/>
              <a:gd name="connsiteX679" fmla="*/ 4436974 w 5764124"/>
              <a:gd name="connsiteY679" fmla="*/ 720196 h 5577650"/>
              <a:gd name="connsiteX680" fmla="*/ 4432529 w 5764124"/>
              <a:gd name="connsiteY680" fmla="*/ 724430 h 5577650"/>
              <a:gd name="connsiteX681" fmla="*/ 4414749 w 5764124"/>
              <a:gd name="connsiteY681" fmla="*/ 720196 h 5577650"/>
              <a:gd name="connsiteX682" fmla="*/ 4414749 w 5764124"/>
              <a:gd name="connsiteY682" fmla="*/ 707496 h 5577650"/>
              <a:gd name="connsiteX683" fmla="*/ 1074252 w 5764124"/>
              <a:gd name="connsiteY683" fmla="*/ 681038 h 5577650"/>
              <a:gd name="connsiteX684" fmla="*/ 1082984 w 5764124"/>
              <a:gd name="connsiteY684" fmla="*/ 681038 h 5577650"/>
              <a:gd name="connsiteX685" fmla="*/ 1082984 w 5764124"/>
              <a:gd name="connsiteY685" fmla="*/ 689928 h 5577650"/>
              <a:gd name="connsiteX686" fmla="*/ 1043693 w 5764124"/>
              <a:gd name="connsiteY686" fmla="*/ 721043 h 5577650"/>
              <a:gd name="connsiteX687" fmla="*/ 1034961 w 5764124"/>
              <a:gd name="connsiteY687" fmla="*/ 725488 h 5577650"/>
              <a:gd name="connsiteX688" fmla="*/ 1039327 w 5764124"/>
              <a:gd name="connsiteY688" fmla="*/ 716598 h 5577650"/>
              <a:gd name="connsiteX689" fmla="*/ 1074252 w 5764124"/>
              <a:gd name="connsiteY689" fmla="*/ 681038 h 5577650"/>
              <a:gd name="connsiteX690" fmla="*/ 4702794 w 5764124"/>
              <a:gd name="connsiteY690" fmla="*/ 676183 h 5577650"/>
              <a:gd name="connsiteX691" fmla="*/ 4721137 w 5764124"/>
              <a:gd name="connsiteY691" fmla="*/ 698898 h 5577650"/>
              <a:gd name="connsiteX692" fmla="*/ 4694149 w 5764124"/>
              <a:gd name="connsiteY692" fmla="*/ 677069 h 5577650"/>
              <a:gd name="connsiteX693" fmla="*/ 4702794 w 5764124"/>
              <a:gd name="connsiteY693" fmla="*/ 676183 h 5577650"/>
              <a:gd name="connsiteX694" fmla="*/ 1209223 w 5764124"/>
              <a:gd name="connsiteY694" fmla="*/ 655638 h 5577650"/>
              <a:gd name="connsiteX695" fmla="*/ 1222286 w 5764124"/>
              <a:gd name="connsiteY695" fmla="*/ 655638 h 5577650"/>
              <a:gd name="connsiteX696" fmla="*/ 1217932 w 5764124"/>
              <a:gd name="connsiteY696" fmla="*/ 664344 h 5577650"/>
              <a:gd name="connsiteX697" fmla="*/ 1170035 w 5764124"/>
              <a:gd name="connsiteY697" fmla="*/ 707872 h 5577650"/>
              <a:gd name="connsiteX698" fmla="*/ 1082949 w 5764124"/>
              <a:gd name="connsiteY698" fmla="*/ 786223 h 5577650"/>
              <a:gd name="connsiteX699" fmla="*/ 1082949 w 5764124"/>
              <a:gd name="connsiteY699" fmla="*/ 790576 h 5577650"/>
              <a:gd name="connsiteX700" fmla="*/ 1074241 w 5764124"/>
              <a:gd name="connsiteY700" fmla="*/ 790576 h 5577650"/>
              <a:gd name="connsiteX701" fmla="*/ 1074241 w 5764124"/>
              <a:gd name="connsiteY701" fmla="*/ 781870 h 5577650"/>
              <a:gd name="connsiteX702" fmla="*/ 1161326 w 5764124"/>
              <a:gd name="connsiteY702" fmla="*/ 699167 h 5577650"/>
              <a:gd name="connsiteX703" fmla="*/ 1209223 w 5764124"/>
              <a:gd name="connsiteY703" fmla="*/ 655638 h 5577650"/>
              <a:gd name="connsiteX704" fmla="*/ 1262609 w 5764124"/>
              <a:gd name="connsiteY704" fmla="*/ 590550 h 5577650"/>
              <a:gd name="connsiteX705" fmla="*/ 1271499 w 5764124"/>
              <a:gd name="connsiteY705" fmla="*/ 590550 h 5577650"/>
              <a:gd name="connsiteX706" fmla="*/ 1267054 w 5764124"/>
              <a:gd name="connsiteY706" fmla="*/ 594678 h 5577650"/>
              <a:gd name="connsiteX707" fmla="*/ 1267054 w 5764124"/>
              <a:gd name="connsiteY707" fmla="*/ 598805 h 5577650"/>
              <a:gd name="connsiteX708" fmla="*/ 1258164 w 5764124"/>
              <a:gd name="connsiteY708" fmla="*/ 607061 h 5577650"/>
              <a:gd name="connsiteX709" fmla="*/ 1253719 w 5764124"/>
              <a:gd name="connsiteY709" fmla="*/ 607061 h 5577650"/>
              <a:gd name="connsiteX710" fmla="*/ 1249274 w 5764124"/>
              <a:gd name="connsiteY710" fmla="*/ 607061 h 5577650"/>
              <a:gd name="connsiteX711" fmla="*/ 1249274 w 5764124"/>
              <a:gd name="connsiteY711" fmla="*/ 602933 h 5577650"/>
              <a:gd name="connsiteX712" fmla="*/ 1262609 w 5764124"/>
              <a:gd name="connsiteY712" fmla="*/ 594678 h 5577650"/>
              <a:gd name="connsiteX713" fmla="*/ 1262609 w 5764124"/>
              <a:gd name="connsiteY713" fmla="*/ 590550 h 5577650"/>
              <a:gd name="connsiteX714" fmla="*/ 4436974 w 5764124"/>
              <a:gd name="connsiteY714" fmla="*/ 533400 h 5577650"/>
              <a:gd name="connsiteX715" fmla="*/ 4444911 w 5764124"/>
              <a:gd name="connsiteY715" fmla="*/ 538163 h 5577650"/>
              <a:gd name="connsiteX716" fmla="*/ 4440148 w 5764124"/>
              <a:gd name="connsiteY716" fmla="*/ 546100 h 5577650"/>
              <a:gd name="connsiteX717" fmla="*/ 4432211 w 5764124"/>
              <a:gd name="connsiteY717" fmla="*/ 538163 h 5577650"/>
              <a:gd name="connsiteX718" fmla="*/ 4349026 w 5764124"/>
              <a:gd name="connsiteY718" fmla="*/ 512763 h 5577650"/>
              <a:gd name="connsiteX719" fmla="*/ 4362361 w 5764124"/>
              <a:gd name="connsiteY719" fmla="*/ 538163 h 5577650"/>
              <a:gd name="connsiteX720" fmla="*/ 4317911 w 5764124"/>
              <a:gd name="connsiteY720" fmla="*/ 538163 h 5577650"/>
              <a:gd name="connsiteX721" fmla="*/ 4349026 w 5764124"/>
              <a:gd name="connsiteY721" fmla="*/ 512763 h 5577650"/>
              <a:gd name="connsiteX722" fmla="*/ 4356964 w 5764124"/>
              <a:gd name="connsiteY722" fmla="*/ 468313 h 5577650"/>
              <a:gd name="connsiteX723" fmla="*/ 4410304 w 5764124"/>
              <a:gd name="connsiteY723" fmla="*/ 525804 h 5577650"/>
              <a:gd name="connsiteX724" fmla="*/ 4356964 w 5764124"/>
              <a:gd name="connsiteY724" fmla="*/ 499270 h 5577650"/>
              <a:gd name="connsiteX725" fmla="*/ 4356964 w 5764124"/>
              <a:gd name="connsiteY725" fmla="*/ 468313 h 5577650"/>
              <a:gd name="connsiteX726" fmla="*/ 4247608 w 5764124"/>
              <a:gd name="connsiteY726" fmla="*/ 468313 h 5577650"/>
              <a:gd name="connsiteX727" fmla="*/ 4273462 w 5764124"/>
              <a:gd name="connsiteY727" fmla="*/ 485549 h 5577650"/>
              <a:gd name="connsiteX728" fmla="*/ 4264844 w 5764124"/>
              <a:gd name="connsiteY728" fmla="*/ 498476 h 5577650"/>
              <a:gd name="connsiteX729" fmla="*/ 4247608 w 5764124"/>
              <a:gd name="connsiteY729" fmla="*/ 468313 h 5577650"/>
              <a:gd name="connsiteX730" fmla="*/ 4379824 w 5764124"/>
              <a:gd name="connsiteY730" fmla="*/ 442516 h 5577650"/>
              <a:gd name="connsiteX731" fmla="*/ 4392921 w 5764124"/>
              <a:gd name="connsiteY731" fmla="*/ 442516 h 5577650"/>
              <a:gd name="connsiteX732" fmla="*/ 4406018 w 5764124"/>
              <a:gd name="connsiteY732" fmla="*/ 455613 h 5577650"/>
              <a:gd name="connsiteX733" fmla="*/ 4410383 w 5764124"/>
              <a:gd name="connsiteY733" fmla="*/ 459978 h 5577650"/>
              <a:gd name="connsiteX734" fmla="*/ 4410383 w 5764124"/>
              <a:gd name="connsiteY734" fmla="*/ 468710 h 5577650"/>
              <a:gd name="connsiteX735" fmla="*/ 4401652 w 5764124"/>
              <a:gd name="connsiteY735" fmla="*/ 468710 h 5577650"/>
              <a:gd name="connsiteX736" fmla="*/ 4397286 w 5764124"/>
              <a:gd name="connsiteY736" fmla="*/ 468710 h 5577650"/>
              <a:gd name="connsiteX737" fmla="*/ 4392921 w 5764124"/>
              <a:gd name="connsiteY737" fmla="*/ 459978 h 5577650"/>
              <a:gd name="connsiteX738" fmla="*/ 4384190 w 5764124"/>
              <a:gd name="connsiteY738" fmla="*/ 455613 h 5577650"/>
              <a:gd name="connsiteX739" fmla="*/ 4379824 w 5764124"/>
              <a:gd name="connsiteY739" fmla="*/ 442516 h 5577650"/>
              <a:gd name="connsiteX740" fmla="*/ 1495337 w 5764124"/>
              <a:gd name="connsiteY740" fmla="*/ 438150 h 5577650"/>
              <a:gd name="connsiteX741" fmla="*/ 1495337 w 5764124"/>
              <a:gd name="connsiteY741" fmla="*/ 442516 h 5577650"/>
              <a:gd name="connsiteX742" fmla="*/ 1495337 w 5764124"/>
              <a:gd name="connsiteY742" fmla="*/ 446882 h 5577650"/>
              <a:gd name="connsiteX743" fmla="*/ 1490575 w 5764124"/>
              <a:gd name="connsiteY743" fmla="*/ 455613 h 5577650"/>
              <a:gd name="connsiteX744" fmla="*/ 1481049 w 5764124"/>
              <a:gd name="connsiteY744" fmla="*/ 455613 h 5577650"/>
              <a:gd name="connsiteX745" fmla="*/ 1485812 w 5764124"/>
              <a:gd name="connsiteY745" fmla="*/ 442516 h 5577650"/>
              <a:gd name="connsiteX746" fmla="*/ 1495337 w 5764124"/>
              <a:gd name="connsiteY746" fmla="*/ 438150 h 5577650"/>
              <a:gd name="connsiteX747" fmla="*/ 4207382 w 5764124"/>
              <a:gd name="connsiteY747" fmla="*/ 381968 h 5577650"/>
              <a:gd name="connsiteX748" fmla="*/ 4221074 w 5764124"/>
              <a:gd name="connsiteY748" fmla="*/ 389845 h 5577650"/>
              <a:gd name="connsiteX749" fmla="*/ 4207382 w 5764124"/>
              <a:gd name="connsiteY749" fmla="*/ 381968 h 5577650"/>
              <a:gd name="connsiteX750" fmla="*/ 1841412 w 5764124"/>
              <a:gd name="connsiteY750" fmla="*/ 368300 h 5577650"/>
              <a:gd name="connsiteX751" fmla="*/ 1814954 w 5764124"/>
              <a:gd name="connsiteY751" fmla="*/ 390525 h 5577650"/>
              <a:gd name="connsiteX752" fmla="*/ 1841412 w 5764124"/>
              <a:gd name="connsiteY752" fmla="*/ 368300 h 5577650"/>
              <a:gd name="connsiteX753" fmla="*/ 1634809 w 5764124"/>
              <a:gd name="connsiteY753" fmla="*/ 355600 h 5577650"/>
              <a:gd name="connsiteX754" fmla="*/ 1643427 w 5764124"/>
              <a:gd name="connsiteY754" fmla="*/ 355600 h 5577650"/>
              <a:gd name="connsiteX755" fmla="*/ 1643427 w 5764124"/>
              <a:gd name="connsiteY755" fmla="*/ 364331 h 5577650"/>
              <a:gd name="connsiteX756" fmla="*/ 1639118 w 5764124"/>
              <a:gd name="connsiteY756" fmla="*/ 368697 h 5577650"/>
              <a:gd name="connsiteX757" fmla="*/ 1617574 w 5764124"/>
              <a:gd name="connsiteY757" fmla="*/ 381794 h 5577650"/>
              <a:gd name="connsiteX758" fmla="*/ 1591720 w 5764124"/>
              <a:gd name="connsiteY758" fmla="*/ 386160 h 5577650"/>
              <a:gd name="connsiteX759" fmla="*/ 1587411 w 5764124"/>
              <a:gd name="connsiteY759" fmla="*/ 381794 h 5577650"/>
              <a:gd name="connsiteX760" fmla="*/ 1596029 w 5764124"/>
              <a:gd name="connsiteY760" fmla="*/ 377428 h 5577650"/>
              <a:gd name="connsiteX761" fmla="*/ 1634809 w 5764124"/>
              <a:gd name="connsiteY761" fmla="*/ 359966 h 5577650"/>
              <a:gd name="connsiteX762" fmla="*/ 1634809 w 5764124"/>
              <a:gd name="connsiteY762" fmla="*/ 355600 h 5577650"/>
              <a:gd name="connsiteX763" fmla="*/ 1938212 w 5764124"/>
              <a:gd name="connsiteY763" fmla="*/ 328291 h 5577650"/>
              <a:gd name="connsiteX764" fmla="*/ 1928724 w 5764124"/>
              <a:gd name="connsiteY764" fmla="*/ 338592 h 5577650"/>
              <a:gd name="connsiteX765" fmla="*/ 1938212 w 5764124"/>
              <a:gd name="connsiteY765" fmla="*/ 328291 h 5577650"/>
              <a:gd name="connsiteX766" fmla="*/ 3925520 w 5764124"/>
              <a:gd name="connsiteY766" fmla="*/ 292357 h 5577650"/>
              <a:gd name="connsiteX767" fmla="*/ 3954374 w 5764124"/>
              <a:gd name="connsiteY767" fmla="*/ 303742 h 5577650"/>
              <a:gd name="connsiteX768" fmla="*/ 3919449 w 5764124"/>
              <a:gd name="connsiteY768" fmla="*/ 294746 h 5577650"/>
              <a:gd name="connsiteX769" fmla="*/ 3925520 w 5764124"/>
              <a:gd name="connsiteY769" fmla="*/ 292357 h 5577650"/>
              <a:gd name="connsiteX770" fmla="*/ 3897224 w 5764124"/>
              <a:gd name="connsiteY770" fmla="*/ 277813 h 5577650"/>
              <a:gd name="connsiteX771" fmla="*/ 3914686 w 5764124"/>
              <a:gd name="connsiteY771" fmla="*/ 282576 h 5577650"/>
              <a:gd name="connsiteX772" fmla="*/ 3909924 w 5764124"/>
              <a:gd name="connsiteY772" fmla="*/ 290513 h 5577650"/>
              <a:gd name="connsiteX773" fmla="*/ 3892461 w 5764124"/>
              <a:gd name="connsiteY773" fmla="*/ 285751 h 5577650"/>
              <a:gd name="connsiteX774" fmla="*/ 4172655 w 5764124"/>
              <a:gd name="connsiteY774" fmla="*/ 238125 h 5577650"/>
              <a:gd name="connsiteX775" fmla="*/ 4190118 w 5764124"/>
              <a:gd name="connsiteY775" fmla="*/ 238125 h 5577650"/>
              <a:gd name="connsiteX776" fmla="*/ 4198849 w 5764124"/>
              <a:gd name="connsiteY776" fmla="*/ 246857 h 5577650"/>
              <a:gd name="connsiteX777" fmla="*/ 4190118 w 5764124"/>
              <a:gd name="connsiteY777" fmla="*/ 251222 h 5577650"/>
              <a:gd name="connsiteX778" fmla="*/ 4177021 w 5764124"/>
              <a:gd name="connsiteY778" fmla="*/ 251222 h 5577650"/>
              <a:gd name="connsiteX779" fmla="*/ 4172655 w 5764124"/>
              <a:gd name="connsiteY779" fmla="*/ 246857 h 5577650"/>
              <a:gd name="connsiteX780" fmla="*/ 4163924 w 5764124"/>
              <a:gd name="connsiteY780" fmla="*/ 242491 h 5577650"/>
              <a:gd name="connsiteX781" fmla="*/ 4172655 w 5764124"/>
              <a:gd name="connsiteY781" fmla="*/ 238125 h 5577650"/>
              <a:gd name="connsiteX782" fmla="*/ 3773839 w 5764124"/>
              <a:gd name="connsiteY782" fmla="*/ 231329 h 5577650"/>
              <a:gd name="connsiteX783" fmla="*/ 3805149 w 5764124"/>
              <a:gd name="connsiteY783" fmla="*/ 243205 h 5577650"/>
              <a:gd name="connsiteX784" fmla="*/ 3770224 w 5764124"/>
              <a:gd name="connsiteY784" fmla="*/ 234315 h 5577650"/>
              <a:gd name="connsiteX785" fmla="*/ 3773839 w 5764124"/>
              <a:gd name="connsiteY785" fmla="*/ 231329 h 5577650"/>
              <a:gd name="connsiteX786" fmla="*/ 2434442 w 5764124"/>
              <a:gd name="connsiteY786" fmla="*/ 230321 h 5577650"/>
              <a:gd name="connsiteX787" fmla="*/ 2419261 w 5764124"/>
              <a:gd name="connsiteY787" fmla="*/ 238655 h 5577650"/>
              <a:gd name="connsiteX788" fmla="*/ 2434442 w 5764124"/>
              <a:gd name="connsiteY788" fmla="*/ 230321 h 5577650"/>
              <a:gd name="connsiteX789" fmla="*/ 3814250 w 5764124"/>
              <a:gd name="connsiteY789" fmla="*/ 165100 h 5577650"/>
              <a:gd name="connsiteX790" fmla="*/ 3822928 w 5764124"/>
              <a:gd name="connsiteY790" fmla="*/ 165100 h 5577650"/>
              <a:gd name="connsiteX791" fmla="*/ 3827268 w 5764124"/>
              <a:gd name="connsiteY791" fmla="*/ 169466 h 5577650"/>
              <a:gd name="connsiteX792" fmla="*/ 3831607 w 5764124"/>
              <a:gd name="connsiteY792" fmla="*/ 173831 h 5577650"/>
              <a:gd name="connsiteX793" fmla="*/ 3844624 w 5764124"/>
              <a:gd name="connsiteY793" fmla="*/ 173831 h 5577650"/>
              <a:gd name="connsiteX794" fmla="*/ 3879338 w 5764124"/>
              <a:gd name="connsiteY794" fmla="*/ 182563 h 5577650"/>
              <a:gd name="connsiteX795" fmla="*/ 3879338 w 5764124"/>
              <a:gd name="connsiteY795" fmla="*/ 178197 h 5577650"/>
              <a:gd name="connsiteX796" fmla="*/ 3931408 w 5764124"/>
              <a:gd name="connsiteY796" fmla="*/ 217488 h 5577650"/>
              <a:gd name="connsiteX797" fmla="*/ 3870659 w 5764124"/>
              <a:gd name="connsiteY797" fmla="*/ 186928 h 5577650"/>
              <a:gd name="connsiteX798" fmla="*/ 3848964 w 5764124"/>
              <a:gd name="connsiteY798" fmla="*/ 182563 h 5577650"/>
              <a:gd name="connsiteX799" fmla="*/ 3827268 w 5764124"/>
              <a:gd name="connsiteY799" fmla="*/ 182563 h 5577650"/>
              <a:gd name="connsiteX800" fmla="*/ 3822928 w 5764124"/>
              <a:gd name="connsiteY800" fmla="*/ 178197 h 5577650"/>
              <a:gd name="connsiteX801" fmla="*/ 3818589 w 5764124"/>
              <a:gd name="connsiteY801" fmla="*/ 173831 h 5577650"/>
              <a:gd name="connsiteX802" fmla="*/ 3814250 w 5764124"/>
              <a:gd name="connsiteY802" fmla="*/ 165100 h 5577650"/>
              <a:gd name="connsiteX803" fmla="*/ 3016162 w 5764124"/>
              <a:gd name="connsiteY803" fmla="*/ 164571 h 5577650"/>
              <a:gd name="connsiteX804" fmla="*/ 3002933 w 5764124"/>
              <a:gd name="connsiteY804" fmla="*/ 185738 h 5577650"/>
              <a:gd name="connsiteX805" fmla="*/ 2976474 w 5764124"/>
              <a:gd name="connsiteY805" fmla="*/ 168805 h 5577650"/>
              <a:gd name="connsiteX806" fmla="*/ 3016162 w 5764124"/>
              <a:gd name="connsiteY806" fmla="*/ 164571 h 5577650"/>
              <a:gd name="connsiteX807" fmla="*/ 2726190 w 5764124"/>
              <a:gd name="connsiteY807" fmla="*/ 159918 h 5577650"/>
              <a:gd name="connsiteX808" fmla="*/ 2765643 w 5764124"/>
              <a:gd name="connsiteY808" fmla="*/ 159918 h 5577650"/>
              <a:gd name="connsiteX809" fmla="*/ 2756876 w 5764124"/>
              <a:gd name="connsiteY809" fmla="*/ 172947 h 5577650"/>
              <a:gd name="connsiteX810" fmla="*/ 2831398 w 5764124"/>
              <a:gd name="connsiteY810" fmla="*/ 199006 h 5577650"/>
              <a:gd name="connsiteX811" fmla="*/ 2919072 w 5764124"/>
              <a:gd name="connsiteY811" fmla="*/ 220721 h 5577650"/>
              <a:gd name="connsiteX812" fmla="*/ 2914688 w 5764124"/>
              <a:gd name="connsiteY812" fmla="*/ 229407 h 5577650"/>
              <a:gd name="connsiteX813" fmla="*/ 2993595 w 5764124"/>
              <a:gd name="connsiteY813" fmla="*/ 229407 h 5577650"/>
              <a:gd name="connsiteX814" fmla="*/ 3068118 w 5764124"/>
              <a:gd name="connsiteY814" fmla="*/ 229407 h 5577650"/>
              <a:gd name="connsiteX815" fmla="*/ 3094420 w 5764124"/>
              <a:gd name="connsiteY815" fmla="*/ 238093 h 5577650"/>
              <a:gd name="connsiteX816" fmla="*/ 3125106 w 5764124"/>
              <a:gd name="connsiteY816" fmla="*/ 229407 h 5577650"/>
              <a:gd name="connsiteX817" fmla="*/ 3186478 w 5764124"/>
              <a:gd name="connsiteY817" fmla="*/ 246779 h 5577650"/>
              <a:gd name="connsiteX818" fmla="*/ 3225931 w 5764124"/>
              <a:gd name="connsiteY818" fmla="*/ 246779 h 5577650"/>
              <a:gd name="connsiteX819" fmla="*/ 3274152 w 5764124"/>
              <a:gd name="connsiteY819" fmla="*/ 242436 h 5577650"/>
              <a:gd name="connsiteX820" fmla="*/ 3274152 w 5764124"/>
              <a:gd name="connsiteY820" fmla="*/ 238093 h 5577650"/>
              <a:gd name="connsiteX821" fmla="*/ 3015514 w 5764124"/>
              <a:gd name="connsiteY821" fmla="*/ 216378 h 5577650"/>
              <a:gd name="connsiteX822" fmla="*/ 2967293 w 5764124"/>
              <a:gd name="connsiteY822" fmla="*/ 216378 h 5577650"/>
              <a:gd name="connsiteX823" fmla="*/ 2954142 w 5764124"/>
              <a:gd name="connsiteY823" fmla="*/ 185977 h 5577650"/>
              <a:gd name="connsiteX824" fmla="*/ 3011130 w 5764124"/>
              <a:gd name="connsiteY824" fmla="*/ 203349 h 5577650"/>
              <a:gd name="connsiteX825" fmla="*/ 3269768 w 5764124"/>
              <a:gd name="connsiteY825" fmla="*/ 225064 h 5577650"/>
              <a:gd name="connsiteX826" fmla="*/ 3252233 w 5764124"/>
              <a:gd name="connsiteY826" fmla="*/ 190320 h 5577650"/>
              <a:gd name="connsiteX827" fmla="*/ 3304837 w 5764124"/>
              <a:gd name="connsiteY827" fmla="*/ 177290 h 5577650"/>
              <a:gd name="connsiteX828" fmla="*/ 3309221 w 5764124"/>
              <a:gd name="connsiteY828" fmla="*/ 172947 h 5577650"/>
              <a:gd name="connsiteX829" fmla="*/ 3309221 w 5764124"/>
              <a:gd name="connsiteY829" fmla="*/ 168604 h 5577650"/>
              <a:gd name="connsiteX830" fmla="*/ 3370593 w 5764124"/>
              <a:gd name="connsiteY830" fmla="*/ 172947 h 5577650"/>
              <a:gd name="connsiteX831" fmla="*/ 3388128 w 5764124"/>
              <a:gd name="connsiteY831" fmla="*/ 181634 h 5577650"/>
              <a:gd name="connsiteX832" fmla="*/ 3405662 w 5764124"/>
              <a:gd name="connsiteY832" fmla="*/ 181634 h 5577650"/>
              <a:gd name="connsiteX833" fmla="*/ 3414430 w 5764124"/>
              <a:gd name="connsiteY833" fmla="*/ 194663 h 5577650"/>
              <a:gd name="connsiteX834" fmla="*/ 3401278 w 5764124"/>
              <a:gd name="connsiteY834" fmla="*/ 199006 h 5577650"/>
              <a:gd name="connsiteX835" fmla="*/ 3392511 w 5764124"/>
              <a:gd name="connsiteY835" fmla="*/ 199006 h 5577650"/>
              <a:gd name="connsiteX836" fmla="*/ 3388128 w 5764124"/>
              <a:gd name="connsiteY836" fmla="*/ 212035 h 5577650"/>
              <a:gd name="connsiteX837" fmla="*/ 3396895 w 5764124"/>
              <a:gd name="connsiteY837" fmla="*/ 220721 h 5577650"/>
              <a:gd name="connsiteX838" fmla="*/ 3414430 w 5764124"/>
              <a:gd name="connsiteY838" fmla="*/ 229407 h 5577650"/>
              <a:gd name="connsiteX839" fmla="*/ 3488952 w 5764124"/>
              <a:gd name="connsiteY839" fmla="*/ 251123 h 5577650"/>
              <a:gd name="connsiteX840" fmla="*/ 3453883 w 5764124"/>
              <a:gd name="connsiteY840" fmla="*/ 255466 h 5577650"/>
              <a:gd name="connsiteX841" fmla="*/ 3414430 w 5764124"/>
              <a:gd name="connsiteY841" fmla="*/ 242436 h 5577650"/>
              <a:gd name="connsiteX842" fmla="*/ 3405662 w 5764124"/>
              <a:gd name="connsiteY842" fmla="*/ 242436 h 5577650"/>
              <a:gd name="connsiteX843" fmla="*/ 3383744 w 5764124"/>
              <a:gd name="connsiteY843" fmla="*/ 229407 h 5577650"/>
              <a:gd name="connsiteX844" fmla="*/ 3379360 w 5764124"/>
              <a:gd name="connsiteY844" fmla="*/ 229407 h 5577650"/>
              <a:gd name="connsiteX845" fmla="*/ 3370593 w 5764124"/>
              <a:gd name="connsiteY845" fmla="*/ 225064 h 5577650"/>
              <a:gd name="connsiteX846" fmla="*/ 3370593 w 5764124"/>
              <a:gd name="connsiteY846" fmla="*/ 233750 h 5577650"/>
              <a:gd name="connsiteX847" fmla="*/ 3379360 w 5764124"/>
              <a:gd name="connsiteY847" fmla="*/ 246779 h 5577650"/>
              <a:gd name="connsiteX848" fmla="*/ 3396895 w 5764124"/>
              <a:gd name="connsiteY848" fmla="*/ 251123 h 5577650"/>
              <a:gd name="connsiteX849" fmla="*/ 3519638 w 5764124"/>
              <a:gd name="connsiteY849" fmla="*/ 281524 h 5577650"/>
              <a:gd name="connsiteX850" fmla="*/ 3515254 w 5764124"/>
              <a:gd name="connsiteY850" fmla="*/ 277181 h 5577650"/>
              <a:gd name="connsiteX851" fmla="*/ 3550324 w 5764124"/>
              <a:gd name="connsiteY851" fmla="*/ 290210 h 5577650"/>
              <a:gd name="connsiteX852" fmla="*/ 3616080 w 5764124"/>
              <a:gd name="connsiteY852" fmla="*/ 311925 h 5577650"/>
              <a:gd name="connsiteX853" fmla="*/ 3616080 w 5764124"/>
              <a:gd name="connsiteY853" fmla="*/ 307582 h 5577650"/>
              <a:gd name="connsiteX854" fmla="*/ 3686218 w 5764124"/>
              <a:gd name="connsiteY854" fmla="*/ 311925 h 5577650"/>
              <a:gd name="connsiteX855" fmla="*/ 3730056 w 5764124"/>
              <a:gd name="connsiteY855" fmla="*/ 346670 h 5577650"/>
              <a:gd name="connsiteX856" fmla="*/ 3747590 w 5764124"/>
              <a:gd name="connsiteY856" fmla="*/ 351013 h 5577650"/>
              <a:gd name="connsiteX857" fmla="*/ 3782660 w 5764124"/>
              <a:gd name="connsiteY857" fmla="*/ 364042 h 5577650"/>
              <a:gd name="connsiteX858" fmla="*/ 3813346 w 5764124"/>
              <a:gd name="connsiteY858" fmla="*/ 364042 h 5577650"/>
              <a:gd name="connsiteX859" fmla="*/ 3804578 w 5764124"/>
              <a:gd name="connsiteY859" fmla="*/ 329298 h 5577650"/>
              <a:gd name="connsiteX860" fmla="*/ 3865950 w 5764124"/>
              <a:gd name="connsiteY860" fmla="*/ 364042 h 5577650"/>
              <a:gd name="connsiteX861" fmla="*/ 3870334 w 5764124"/>
              <a:gd name="connsiteY861" fmla="*/ 364042 h 5577650"/>
              <a:gd name="connsiteX862" fmla="*/ 3879101 w 5764124"/>
              <a:gd name="connsiteY862" fmla="*/ 368385 h 5577650"/>
              <a:gd name="connsiteX863" fmla="*/ 3879101 w 5764124"/>
              <a:gd name="connsiteY863" fmla="*/ 372728 h 5577650"/>
              <a:gd name="connsiteX864" fmla="*/ 3883485 w 5764124"/>
              <a:gd name="connsiteY864" fmla="*/ 372728 h 5577650"/>
              <a:gd name="connsiteX865" fmla="*/ 3918554 w 5764124"/>
              <a:gd name="connsiteY865" fmla="*/ 407473 h 5577650"/>
              <a:gd name="connsiteX866" fmla="*/ 3949240 w 5764124"/>
              <a:gd name="connsiteY866" fmla="*/ 442217 h 5577650"/>
              <a:gd name="connsiteX867" fmla="*/ 3953624 w 5764124"/>
              <a:gd name="connsiteY867" fmla="*/ 446560 h 5577650"/>
              <a:gd name="connsiteX868" fmla="*/ 3949240 w 5764124"/>
              <a:gd name="connsiteY868" fmla="*/ 455247 h 5577650"/>
              <a:gd name="connsiteX869" fmla="*/ 3940473 w 5764124"/>
              <a:gd name="connsiteY869" fmla="*/ 455247 h 5577650"/>
              <a:gd name="connsiteX870" fmla="*/ 3936089 w 5764124"/>
              <a:gd name="connsiteY870" fmla="*/ 450904 h 5577650"/>
              <a:gd name="connsiteX871" fmla="*/ 3936089 w 5764124"/>
              <a:gd name="connsiteY871" fmla="*/ 446560 h 5577650"/>
              <a:gd name="connsiteX872" fmla="*/ 3874718 w 5764124"/>
              <a:gd name="connsiteY872" fmla="*/ 407473 h 5577650"/>
              <a:gd name="connsiteX873" fmla="*/ 3822113 w 5764124"/>
              <a:gd name="connsiteY873" fmla="*/ 394444 h 5577650"/>
              <a:gd name="connsiteX874" fmla="*/ 3778276 w 5764124"/>
              <a:gd name="connsiteY874" fmla="*/ 368385 h 5577650"/>
              <a:gd name="connsiteX875" fmla="*/ 3747590 w 5764124"/>
              <a:gd name="connsiteY875" fmla="*/ 355356 h 5577650"/>
              <a:gd name="connsiteX876" fmla="*/ 3721288 w 5764124"/>
              <a:gd name="connsiteY876" fmla="*/ 351013 h 5577650"/>
              <a:gd name="connsiteX877" fmla="*/ 3673068 w 5764124"/>
              <a:gd name="connsiteY877" fmla="*/ 342327 h 5577650"/>
              <a:gd name="connsiteX878" fmla="*/ 3611696 w 5764124"/>
              <a:gd name="connsiteY878" fmla="*/ 324955 h 5577650"/>
              <a:gd name="connsiteX879" fmla="*/ 3611696 w 5764124"/>
              <a:gd name="connsiteY879" fmla="*/ 329298 h 5577650"/>
              <a:gd name="connsiteX880" fmla="*/ 3760741 w 5764124"/>
              <a:gd name="connsiteY880" fmla="*/ 411816 h 5577650"/>
              <a:gd name="connsiteX881" fmla="*/ 3760741 w 5764124"/>
              <a:gd name="connsiteY881" fmla="*/ 394444 h 5577650"/>
              <a:gd name="connsiteX882" fmla="*/ 3782660 w 5764124"/>
              <a:gd name="connsiteY882" fmla="*/ 394444 h 5577650"/>
              <a:gd name="connsiteX883" fmla="*/ 3817730 w 5764124"/>
              <a:gd name="connsiteY883" fmla="*/ 411816 h 5577650"/>
              <a:gd name="connsiteX884" fmla="*/ 3822113 w 5764124"/>
              <a:gd name="connsiteY884" fmla="*/ 411816 h 5577650"/>
              <a:gd name="connsiteX885" fmla="*/ 3844032 w 5764124"/>
              <a:gd name="connsiteY885" fmla="*/ 424845 h 5577650"/>
              <a:gd name="connsiteX886" fmla="*/ 3844032 w 5764124"/>
              <a:gd name="connsiteY886" fmla="*/ 420502 h 5577650"/>
              <a:gd name="connsiteX887" fmla="*/ 3848415 w 5764124"/>
              <a:gd name="connsiteY887" fmla="*/ 424845 h 5577650"/>
              <a:gd name="connsiteX888" fmla="*/ 3936089 w 5764124"/>
              <a:gd name="connsiteY888" fmla="*/ 455247 h 5577650"/>
              <a:gd name="connsiteX889" fmla="*/ 3979926 w 5764124"/>
              <a:gd name="connsiteY889" fmla="*/ 472619 h 5577650"/>
              <a:gd name="connsiteX890" fmla="*/ 3975542 w 5764124"/>
              <a:gd name="connsiteY890" fmla="*/ 450904 h 5577650"/>
              <a:gd name="connsiteX891" fmla="*/ 3958008 w 5764124"/>
              <a:gd name="connsiteY891" fmla="*/ 433531 h 5577650"/>
              <a:gd name="connsiteX892" fmla="*/ 3953624 w 5764124"/>
              <a:gd name="connsiteY892" fmla="*/ 424845 h 5577650"/>
              <a:gd name="connsiteX893" fmla="*/ 3962391 w 5764124"/>
              <a:gd name="connsiteY893" fmla="*/ 420502 h 5577650"/>
              <a:gd name="connsiteX894" fmla="*/ 3988694 w 5764124"/>
              <a:gd name="connsiteY894" fmla="*/ 437874 h 5577650"/>
              <a:gd name="connsiteX895" fmla="*/ 4036914 w 5764124"/>
              <a:gd name="connsiteY895" fmla="*/ 468276 h 5577650"/>
              <a:gd name="connsiteX896" fmla="*/ 4063216 w 5764124"/>
              <a:gd name="connsiteY896" fmla="*/ 498677 h 5577650"/>
              <a:gd name="connsiteX897" fmla="*/ 4089518 w 5764124"/>
              <a:gd name="connsiteY897" fmla="*/ 537765 h 5577650"/>
              <a:gd name="connsiteX898" fmla="*/ 4093902 w 5764124"/>
              <a:gd name="connsiteY898" fmla="*/ 542108 h 5577650"/>
              <a:gd name="connsiteX899" fmla="*/ 4102670 w 5764124"/>
              <a:gd name="connsiteY899" fmla="*/ 550794 h 5577650"/>
              <a:gd name="connsiteX900" fmla="*/ 4137739 w 5764124"/>
              <a:gd name="connsiteY900" fmla="*/ 555137 h 5577650"/>
              <a:gd name="connsiteX901" fmla="*/ 4137739 w 5764124"/>
              <a:gd name="connsiteY901" fmla="*/ 576852 h 5577650"/>
              <a:gd name="connsiteX902" fmla="*/ 4177192 w 5764124"/>
              <a:gd name="connsiteY902" fmla="*/ 585539 h 5577650"/>
              <a:gd name="connsiteX903" fmla="*/ 4234180 w 5764124"/>
              <a:gd name="connsiteY903" fmla="*/ 607254 h 5577650"/>
              <a:gd name="connsiteX904" fmla="*/ 4216646 w 5764124"/>
              <a:gd name="connsiteY904" fmla="*/ 602911 h 5577650"/>
              <a:gd name="connsiteX905" fmla="*/ 4299936 w 5764124"/>
              <a:gd name="connsiteY905" fmla="*/ 668057 h 5577650"/>
              <a:gd name="connsiteX906" fmla="*/ 4339389 w 5764124"/>
              <a:gd name="connsiteY906" fmla="*/ 676743 h 5577650"/>
              <a:gd name="connsiteX907" fmla="*/ 4348156 w 5764124"/>
              <a:gd name="connsiteY907" fmla="*/ 707144 h 5577650"/>
              <a:gd name="connsiteX908" fmla="*/ 4400760 w 5764124"/>
              <a:gd name="connsiteY908" fmla="*/ 746232 h 5577650"/>
              <a:gd name="connsiteX909" fmla="*/ 4405144 w 5764124"/>
              <a:gd name="connsiteY909" fmla="*/ 728860 h 5577650"/>
              <a:gd name="connsiteX910" fmla="*/ 4453365 w 5764124"/>
              <a:gd name="connsiteY910" fmla="*/ 785320 h 5577650"/>
              <a:gd name="connsiteX911" fmla="*/ 4457748 w 5764124"/>
              <a:gd name="connsiteY911" fmla="*/ 794006 h 5577650"/>
              <a:gd name="connsiteX912" fmla="*/ 4466516 w 5764124"/>
              <a:gd name="connsiteY912" fmla="*/ 807035 h 5577650"/>
              <a:gd name="connsiteX913" fmla="*/ 4497202 w 5764124"/>
              <a:gd name="connsiteY913" fmla="*/ 820064 h 5577650"/>
              <a:gd name="connsiteX914" fmla="*/ 4501586 w 5764124"/>
              <a:gd name="connsiteY914" fmla="*/ 828750 h 5577650"/>
              <a:gd name="connsiteX915" fmla="*/ 4492818 w 5764124"/>
              <a:gd name="connsiteY915" fmla="*/ 833093 h 5577650"/>
              <a:gd name="connsiteX916" fmla="*/ 4484050 w 5764124"/>
              <a:gd name="connsiteY916" fmla="*/ 824407 h 5577650"/>
              <a:gd name="connsiteX917" fmla="*/ 4492818 w 5764124"/>
              <a:gd name="connsiteY917" fmla="*/ 846122 h 5577650"/>
              <a:gd name="connsiteX918" fmla="*/ 4497202 w 5764124"/>
              <a:gd name="connsiteY918" fmla="*/ 850466 h 5577650"/>
              <a:gd name="connsiteX919" fmla="*/ 4505969 w 5764124"/>
              <a:gd name="connsiteY919" fmla="*/ 859152 h 5577650"/>
              <a:gd name="connsiteX920" fmla="*/ 4532272 w 5764124"/>
              <a:gd name="connsiteY920" fmla="*/ 854809 h 5577650"/>
              <a:gd name="connsiteX921" fmla="*/ 4589260 w 5764124"/>
              <a:gd name="connsiteY921" fmla="*/ 902582 h 5577650"/>
              <a:gd name="connsiteX922" fmla="*/ 4650631 w 5764124"/>
              <a:gd name="connsiteY922" fmla="*/ 950356 h 5577650"/>
              <a:gd name="connsiteX923" fmla="*/ 4663782 w 5764124"/>
              <a:gd name="connsiteY923" fmla="*/ 946013 h 5577650"/>
              <a:gd name="connsiteX924" fmla="*/ 4712003 w 5764124"/>
              <a:gd name="connsiteY924" fmla="*/ 1011159 h 5577650"/>
              <a:gd name="connsiteX925" fmla="*/ 4751456 w 5764124"/>
              <a:gd name="connsiteY925" fmla="*/ 1071962 h 5577650"/>
              <a:gd name="connsiteX926" fmla="*/ 4808444 w 5764124"/>
              <a:gd name="connsiteY926" fmla="*/ 1128422 h 5577650"/>
              <a:gd name="connsiteX927" fmla="*/ 4869816 w 5764124"/>
              <a:gd name="connsiteY927" fmla="*/ 1189225 h 5577650"/>
              <a:gd name="connsiteX928" fmla="*/ 4909269 w 5764124"/>
              <a:gd name="connsiteY928" fmla="*/ 1280429 h 5577650"/>
              <a:gd name="connsiteX929" fmla="*/ 4913652 w 5764124"/>
              <a:gd name="connsiteY929" fmla="*/ 1289115 h 5577650"/>
              <a:gd name="connsiteX930" fmla="*/ 4913652 w 5764124"/>
              <a:gd name="connsiteY930" fmla="*/ 1284772 h 5577650"/>
              <a:gd name="connsiteX931" fmla="*/ 4948722 w 5764124"/>
              <a:gd name="connsiteY931" fmla="*/ 1328203 h 5577650"/>
              <a:gd name="connsiteX932" fmla="*/ 4975024 w 5764124"/>
              <a:gd name="connsiteY932" fmla="*/ 1345575 h 5577650"/>
              <a:gd name="connsiteX933" fmla="*/ 5005710 w 5764124"/>
              <a:gd name="connsiteY933" fmla="*/ 1349918 h 5577650"/>
              <a:gd name="connsiteX934" fmla="*/ 5018862 w 5764124"/>
              <a:gd name="connsiteY934" fmla="*/ 1341232 h 5577650"/>
              <a:gd name="connsiteX935" fmla="*/ 5023245 w 5764124"/>
              <a:gd name="connsiteY935" fmla="*/ 1345575 h 5577650"/>
              <a:gd name="connsiteX936" fmla="*/ 5023245 w 5764124"/>
              <a:gd name="connsiteY936" fmla="*/ 1349918 h 5577650"/>
              <a:gd name="connsiteX937" fmla="*/ 5010094 w 5764124"/>
              <a:gd name="connsiteY937" fmla="*/ 1358604 h 5577650"/>
              <a:gd name="connsiteX938" fmla="*/ 5014478 w 5764124"/>
              <a:gd name="connsiteY938" fmla="*/ 1358604 h 5577650"/>
              <a:gd name="connsiteX939" fmla="*/ 5023245 w 5764124"/>
              <a:gd name="connsiteY939" fmla="*/ 1375976 h 5577650"/>
              <a:gd name="connsiteX940" fmla="*/ 5010094 w 5764124"/>
              <a:gd name="connsiteY940" fmla="*/ 1362947 h 5577650"/>
              <a:gd name="connsiteX941" fmla="*/ 5045164 w 5764124"/>
              <a:gd name="connsiteY941" fmla="*/ 1428093 h 5577650"/>
              <a:gd name="connsiteX942" fmla="*/ 5080233 w 5764124"/>
              <a:gd name="connsiteY942" fmla="*/ 1419407 h 5577650"/>
              <a:gd name="connsiteX943" fmla="*/ 5080233 w 5764124"/>
              <a:gd name="connsiteY943" fmla="*/ 1445465 h 5577650"/>
              <a:gd name="connsiteX944" fmla="*/ 5080233 w 5764124"/>
              <a:gd name="connsiteY944" fmla="*/ 1484553 h 5577650"/>
              <a:gd name="connsiteX945" fmla="*/ 5062698 w 5764124"/>
              <a:gd name="connsiteY945" fmla="*/ 1471524 h 5577650"/>
              <a:gd name="connsiteX946" fmla="*/ 5080233 w 5764124"/>
              <a:gd name="connsiteY946" fmla="*/ 1558385 h 5577650"/>
              <a:gd name="connsiteX947" fmla="*/ 5089000 w 5764124"/>
              <a:gd name="connsiteY947" fmla="*/ 1558385 h 5577650"/>
              <a:gd name="connsiteX948" fmla="*/ 5128454 w 5764124"/>
              <a:gd name="connsiteY948" fmla="*/ 1601816 h 5577650"/>
              <a:gd name="connsiteX949" fmla="*/ 5150372 w 5764124"/>
              <a:gd name="connsiteY949" fmla="*/ 1653933 h 5577650"/>
              <a:gd name="connsiteX950" fmla="*/ 5137221 w 5764124"/>
              <a:gd name="connsiteY950" fmla="*/ 1662619 h 5577650"/>
              <a:gd name="connsiteX951" fmla="*/ 5154756 w 5764124"/>
              <a:gd name="connsiteY951" fmla="*/ 1784225 h 5577650"/>
              <a:gd name="connsiteX952" fmla="*/ 5154756 w 5764124"/>
              <a:gd name="connsiteY952" fmla="*/ 1792911 h 5577650"/>
              <a:gd name="connsiteX953" fmla="*/ 5159140 w 5764124"/>
              <a:gd name="connsiteY953" fmla="*/ 1805940 h 5577650"/>
              <a:gd name="connsiteX954" fmla="*/ 5216128 w 5764124"/>
              <a:gd name="connsiteY954" fmla="*/ 1805940 h 5577650"/>
              <a:gd name="connsiteX955" fmla="*/ 5229278 w 5764124"/>
              <a:gd name="connsiteY955" fmla="*/ 1831998 h 5577650"/>
              <a:gd name="connsiteX956" fmla="*/ 5242430 w 5764124"/>
              <a:gd name="connsiteY956" fmla="*/ 1827655 h 5577650"/>
              <a:gd name="connsiteX957" fmla="*/ 5229278 w 5764124"/>
              <a:gd name="connsiteY957" fmla="*/ 1771195 h 5577650"/>
              <a:gd name="connsiteX958" fmla="*/ 5264348 w 5764124"/>
              <a:gd name="connsiteY958" fmla="*/ 1814626 h 5577650"/>
              <a:gd name="connsiteX959" fmla="*/ 5295034 w 5764124"/>
              <a:gd name="connsiteY959" fmla="*/ 1862400 h 5577650"/>
              <a:gd name="connsiteX960" fmla="*/ 5286266 w 5764124"/>
              <a:gd name="connsiteY960" fmla="*/ 1953604 h 5577650"/>
              <a:gd name="connsiteX961" fmla="*/ 5299418 w 5764124"/>
              <a:gd name="connsiteY961" fmla="*/ 1975319 h 5577650"/>
              <a:gd name="connsiteX962" fmla="*/ 5312568 w 5764124"/>
              <a:gd name="connsiteY962" fmla="*/ 2036122 h 5577650"/>
              <a:gd name="connsiteX963" fmla="*/ 5303802 w 5764124"/>
              <a:gd name="connsiteY963" fmla="*/ 2040465 h 5577650"/>
              <a:gd name="connsiteX964" fmla="*/ 5299418 w 5764124"/>
              <a:gd name="connsiteY964" fmla="*/ 2036122 h 5577650"/>
              <a:gd name="connsiteX965" fmla="*/ 5295034 w 5764124"/>
              <a:gd name="connsiteY965" fmla="*/ 2027436 h 5577650"/>
              <a:gd name="connsiteX966" fmla="*/ 5286266 w 5764124"/>
              <a:gd name="connsiteY966" fmla="*/ 1984005 h 5577650"/>
              <a:gd name="connsiteX967" fmla="*/ 5273116 w 5764124"/>
              <a:gd name="connsiteY967" fmla="*/ 1957947 h 5577650"/>
              <a:gd name="connsiteX968" fmla="*/ 5273116 w 5764124"/>
              <a:gd name="connsiteY968" fmla="*/ 1949261 h 5577650"/>
              <a:gd name="connsiteX969" fmla="*/ 5259964 w 5764124"/>
              <a:gd name="connsiteY969" fmla="*/ 1901487 h 5577650"/>
              <a:gd name="connsiteX970" fmla="*/ 5242430 w 5764124"/>
              <a:gd name="connsiteY970" fmla="*/ 1836341 h 5577650"/>
              <a:gd name="connsiteX971" fmla="*/ 5238046 w 5764124"/>
              <a:gd name="connsiteY971" fmla="*/ 1836341 h 5577650"/>
              <a:gd name="connsiteX972" fmla="*/ 5246814 w 5764124"/>
              <a:gd name="connsiteY972" fmla="*/ 1953604 h 5577650"/>
              <a:gd name="connsiteX973" fmla="*/ 5251197 w 5764124"/>
              <a:gd name="connsiteY973" fmla="*/ 1949261 h 5577650"/>
              <a:gd name="connsiteX974" fmla="*/ 5268732 w 5764124"/>
              <a:gd name="connsiteY974" fmla="*/ 2036122 h 5577650"/>
              <a:gd name="connsiteX975" fmla="*/ 5299418 w 5764124"/>
              <a:gd name="connsiteY975" fmla="*/ 2109954 h 5577650"/>
              <a:gd name="connsiteX976" fmla="*/ 5316952 w 5764124"/>
              <a:gd name="connsiteY976" fmla="*/ 2196816 h 5577650"/>
              <a:gd name="connsiteX977" fmla="*/ 5325720 w 5764124"/>
              <a:gd name="connsiteY977" fmla="*/ 2114297 h 5577650"/>
              <a:gd name="connsiteX978" fmla="*/ 5365173 w 5764124"/>
              <a:gd name="connsiteY978" fmla="*/ 2196816 h 5577650"/>
              <a:gd name="connsiteX979" fmla="*/ 5391475 w 5764124"/>
              <a:gd name="connsiteY979" fmla="*/ 2301049 h 5577650"/>
              <a:gd name="connsiteX980" fmla="*/ 5404626 w 5764124"/>
              <a:gd name="connsiteY980" fmla="*/ 2387910 h 5577650"/>
              <a:gd name="connsiteX981" fmla="*/ 5417778 w 5764124"/>
              <a:gd name="connsiteY981" fmla="*/ 2426998 h 5577650"/>
              <a:gd name="connsiteX982" fmla="*/ 5417778 w 5764124"/>
              <a:gd name="connsiteY982" fmla="*/ 2483458 h 5577650"/>
              <a:gd name="connsiteX983" fmla="*/ 5430928 w 5764124"/>
              <a:gd name="connsiteY983" fmla="*/ 2539918 h 5577650"/>
              <a:gd name="connsiteX984" fmla="*/ 5430928 w 5764124"/>
              <a:gd name="connsiteY984" fmla="*/ 2535575 h 5577650"/>
              <a:gd name="connsiteX985" fmla="*/ 5435312 w 5764124"/>
              <a:gd name="connsiteY985" fmla="*/ 2474772 h 5577650"/>
              <a:gd name="connsiteX986" fmla="*/ 5461614 w 5764124"/>
              <a:gd name="connsiteY986" fmla="*/ 2431341 h 5577650"/>
              <a:gd name="connsiteX987" fmla="*/ 5461614 w 5764124"/>
              <a:gd name="connsiteY987" fmla="*/ 2426998 h 5577650"/>
              <a:gd name="connsiteX988" fmla="*/ 5457230 w 5764124"/>
              <a:gd name="connsiteY988" fmla="*/ 2409626 h 5577650"/>
              <a:gd name="connsiteX989" fmla="*/ 5457230 w 5764124"/>
              <a:gd name="connsiteY989" fmla="*/ 2392254 h 5577650"/>
              <a:gd name="connsiteX990" fmla="*/ 5457230 w 5764124"/>
              <a:gd name="connsiteY990" fmla="*/ 2387910 h 5577650"/>
              <a:gd name="connsiteX991" fmla="*/ 5461614 w 5764124"/>
              <a:gd name="connsiteY991" fmla="*/ 2392254 h 5577650"/>
              <a:gd name="connsiteX992" fmla="*/ 5465998 w 5764124"/>
              <a:gd name="connsiteY992" fmla="*/ 2413969 h 5577650"/>
              <a:gd name="connsiteX993" fmla="*/ 5470382 w 5764124"/>
              <a:gd name="connsiteY993" fmla="*/ 2431341 h 5577650"/>
              <a:gd name="connsiteX994" fmla="*/ 5505451 w 5764124"/>
              <a:gd name="connsiteY994" fmla="*/ 2513859 h 5577650"/>
              <a:gd name="connsiteX995" fmla="*/ 5505451 w 5764124"/>
              <a:gd name="connsiteY995" fmla="*/ 2548604 h 5577650"/>
              <a:gd name="connsiteX996" fmla="*/ 5496684 w 5764124"/>
              <a:gd name="connsiteY996" fmla="*/ 2544261 h 5577650"/>
              <a:gd name="connsiteX997" fmla="*/ 5479149 w 5764124"/>
              <a:gd name="connsiteY997" fmla="*/ 2618093 h 5577650"/>
              <a:gd name="connsiteX998" fmla="*/ 5465998 w 5764124"/>
              <a:gd name="connsiteY998" fmla="*/ 2700611 h 5577650"/>
              <a:gd name="connsiteX999" fmla="*/ 5435312 w 5764124"/>
              <a:gd name="connsiteY999" fmla="*/ 2665867 h 5577650"/>
              <a:gd name="connsiteX1000" fmla="*/ 5452847 w 5764124"/>
              <a:gd name="connsiteY1000" fmla="*/ 2622436 h 5577650"/>
              <a:gd name="connsiteX1001" fmla="*/ 5439696 w 5764124"/>
              <a:gd name="connsiteY1001" fmla="*/ 2561633 h 5577650"/>
              <a:gd name="connsiteX1002" fmla="*/ 5413394 w 5764124"/>
              <a:gd name="connsiteY1002" fmla="*/ 2561633 h 5577650"/>
              <a:gd name="connsiteX1003" fmla="*/ 5409010 w 5764124"/>
              <a:gd name="connsiteY1003" fmla="*/ 2552947 h 5577650"/>
              <a:gd name="connsiteX1004" fmla="*/ 5417778 w 5764124"/>
              <a:gd name="connsiteY1004" fmla="*/ 2539918 h 5577650"/>
              <a:gd name="connsiteX1005" fmla="*/ 5409010 w 5764124"/>
              <a:gd name="connsiteY1005" fmla="*/ 2505173 h 5577650"/>
              <a:gd name="connsiteX1006" fmla="*/ 5409010 w 5764124"/>
              <a:gd name="connsiteY1006" fmla="*/ 2483458 h 5577650"/>
              <a:gd name="connsiteX1007" fmla="*/ 5387092 w 5764124"/>
              <a:gd name="connsiteY1007" fmla="*/ 2492144 h 5577650"/>
              <a:gd name="connsiteX1008" fmla="*/ 5382708 w 5764124"/>
              <a:gd name="connsiteY1008" fmla="*/ 2548604 h 5577650"/>
              <a:gd name="connsiteX1009" fmla="*/ 5378324 w 5764124"/>
              <a:gd name="connsiteY1009" fmla="*/ 2548604 h 5577650"/>
              <a:gd name="connsiteX1010" fmla="*/ 5378324 w 5764124"/>
              <a:gd name="connsiteY1010" fmla="*/ 2561633 h 5577650"/>
              <a:gd name="connsiteX1011" fmla="*/ 5369556 w 5764124"/>
              <a:gd name="connsiteY1011" fmla="*/ 2565976 h 5577650"/>
              <a:gd name="connsiteX1012" fmla="*/ 5365173 w 5764124"/>
              <a:gd name="connsiteY1012" fmla="*/ 2561633 h 5577650"/>
              <a:gd name="connsiteX1013" fmla="*/ 5365173 w 5764124"/>
              <a:gd name="connsiteY1013" fmla="*/ 2557290 h 5577650"/>
              <a:gd name="connsiteX1014" fmla="*/ 5365173 w 5764124"/>
              <a:gd name="connsiteY1014" fmla="*/ 2544261 h 5577650"/>
              <a:gd name="connsiteX1015" fmla="*/ 5356406 w 5764124"/>
              <a:gd name="connsiteY1015" fmla="*/ 2466086 h 5577650"/>
              <a:gd name="connsiteX1016" fmla="*/ 5338871 w 5764124"/>
              <a:gd name="connsiteY1016" fmla="*/ 2565976 h 5577650"/>
              <a:gd name="connsiteX1017" fmla="*/ 5325720 w 5764124"/>
              <a:gd name="connsiteY1017" fmla="*/ 2678896 h 5577650"/>
              <a:gd name="connsiteX1018" fmla="*/ 5338871 w 5764124"/>
              <a:gd name="connsiteY1018" fmla="*/ 2696268 h 5577650"/>
              <a:gd name="connsiteX1019" fmla="*/ 5352022 w 5764124"/>
              <a:gd name="connsiteY1019" fmla="*/ 2791815 h 5577650"/>
              <a:gd name="connsiteX1020" fmla="*/ 5356406 w 5764124"/>
              <a:gd name="connsiteY1020" fmla="*/ 2791815 h 5577650"/>
              <a:gd name="connsiteX1021" fmla="*/ 5356406 w 5764124"/>
              <a:gd name="connsiteY1021" fmla="*/ 2783129 h 5577650"/>
              <a:gd name="connsiteX1022" fmla="*/ 5356406 w 5764124"/>
              <a:gd name="connsiteY1022" fmla="*/ 2774443 h 5577650"/>
              <a:gd name="connsiteX1023" fmla="*/ 5365173 w 5764124"/>
              <a:gd name="connsiteY1023" fmla="*/ 2765757 h 5577650"/>
              <a:gd name="connsiteX1024" fmla="*/ 5369556 w 5764124"/>
              <a:gd name="connsiteY1024" fmla="*/ 2774443 h 5577650"/>
              <a:gd name="connsiteX1025" fmla="*/ 5369556 w 5764124"/>
              <a:gd name="connsiteY1025" fmla="*/ 2783129 h 5577650"/>
              <a:gd name="connsiteX1026" fmla="*/ 5369556 w 5764124"/>
              <a:gd name="connsiteY1026" fmla="*/ 2791815 h 5577650"/>
              <a:gd name="connsiteX1027" fmla="*/ 5365173 w 5764124"/>
              <a:gd name="connsiteY1027" fmla="*/ 2817874 h 5577650"/>
              <a:gd name="connsiteX1028" fmla="*/ 5356406 w 5764124"/>
              <a:gd name="connsiteY1028" fmla="*/ 2800502 h 5577650"/>
              <a:gd name="connsiteX1029" fmla="*/ 5343254 w 5764124"/>
              <a:gd name="connsiteY1029" fmla="*/ 2800502 h 5577650"/>
              <a:gd name="connsiteX1030" fmla="*/ 5347638 w 5764124"/>
              <a:gd name="connsiteY1030" fmla="*/ 2804845 h 5577650"/>
              <a:gd name="connsiteX1031" fmla="*/ 5365173 w 5764124"/>
              <a:gd name="connsiteY1031" fmla="*/ 2848275 h 5577650"/>
              <a:gd name="connsiteX1032" fmla="*/ 5338871 w 5764124"/>
              <a:gd name="connsiteY1032" fmla="*/ 2913421 h 5577650"/>
              <a:gd name="connsiteX1033" fmla="*/ 5347638 w 5764124"/>
              <a:gd name="connsiteY1033" fmla="*/ 2956852 h 5577650"/>
              <a:gd name="connsiteX1034" fmla="*/ 5369556 w 5764124"/>
              <a:gd name="connsiteY1034" fmla="*/ 2961195 h 5577650"/>
              <a:gd name="connsiteX1035" fmla="*/ 5369556 w 5764124"/>
              <a:gd name="connsiteY1035" fmla="*/ 2926451 h 5577650"/>
              <a:gd name="connsiteX1036" fmla="*/ 5400242 w 5764124"/>
              <a:gd name="connsiteY1036" fmla="*/ 2969881 h 5577650"/>
              <a:gd name="connsiteX1037" fmla="*/ 5387092 w 5764124"/>
              <a:gd name="connsiteY1037" fmla="*/ 3013312 h 5577650"/>
              <a:gd name="connsiteX1038" fmla="*/ 5409010 w 5764124"/>
              <a:gd name="connsiteY1038" fmla="*/ 2930794 h 5577650"/>
              <a:gd name="connsiteX1039" fmla="*/ 5404626 w 5764124"/>
              <a:gd name="connsiteY1039" fmla="*/ 2917764 h 5577650"/>
              <a:gd name="connsiteX1040" fmla="*/ 5409010 w 5764124"/>
              <a:gd name="connsiteY1040" fmla="*/ 2913421 h 5577650"/>
              <a:gd name="connsiteX1041" fmla="*/ 5413394 w 5764124"/>
              <a:gd name="connsiteY1041" fmla="*/ 2909078 h 5577650"/>
              <a:gd name="connsiteX1042" fmla="*/ 5417778 w 5764124"/>
              <a:gd name="connsiteY1042" fmla="*/ 2917764 h 5577650"/>
              <a:gd name="connsiteX1043" fmla="*/ 5413394 w 5764124"/>
              <a:gd name="connsiteY1043" fmla="*/ 2917764 h 5577650"/>
              <a:gd name="connsiteX1044" fmla="*/ 5417778 w 5764124"/>
              <a:gd name="connsiteY1044" fmla="*/ 2926451 h 5577650"/>
              <a:gd name="connsiteX1045" fmla="*/ 5417778 w 5764124"/>
              <a:gd name="connsiteY1045" fmla="*/ 2922107 h 5577650"/>
              <a:gd name="connsiteX1046" fmla="*/ 5430928 w 5764124"/>
              <a:gd name="connsiteY1046" fmla="*/ 2904735 h 5577650"/>
              <a:gd name="connsiteX1047" fmla="*/ 5439696 w 5764124"/>
              <a:gd name="connsiteY1047" fmla="*/ 2887363 h 5577650"/>
              <a:gd name="connsiteX1048" fmla="*/ 5444080 w 5764124"/>
              <a:gd name="connsiteY1048" fmla="*/ 2830903 h 5577650"/>
              <a:gd name="connsiteX1049" fmla="*/ 5448463 w 5764124"/>
              <a:gd name="connsiteY1049" fmla="*/ 2783129 h 5577650"/>
              <a:gd name="connsiteX1050" fmla="*/ 5444080 w 5764124"/>
              <a:gd name="connsiteY1050" fmla="*/ 2778786 h 5577650"/>
              <a:gd name="connsiteX1051" fmla="*/ 5439696 w 5764124"/>
              <a:gd name="connsiteY1051" fmla="*/ 2774443 h 5577650"/>
              <a:gd name="connsiteX1052" fmla="*/ 5444080 w 5764124"/>
              <a:gd name="connsiteY1052" fmla="*/ 2770100 h 5577650"/>
              <a:gd name="connsiteX1053" fmla="*/ 5457230 w 5764124"/>
              <a:gd name="connsiteY1053" fmla="*/ 2774443 h 5577650"/>
              <a:gd name="connsiteX1054" fmla="*/ 5465998 w 5764124"/>
              <a:gd name="connsiteY1054" fmla="*/ 2765757 h 5577650"/>
              <a:gd name="connsiteX1055" fmla="*/ 5470382 w 5764124"/>
              <a:gd name="connsiteY1055" fmla="*/ 2843932 h 5577650"/>
              <a:gd name="connsiteX1056" fmla="*/ 5448463 w 5764124"/>
              <a:gd name="connsiteY1056" fmla="*/ 2896049 h 5577650"/>
              <a:gd name="connsiteX1057" fmla="*/ 5439696 w 5764124"/>
              <a:gd name="connsiteY1057" fmla="*/ 2909078 h 5577650"/>
              <a:gd name="connsiteX1058" fmla="*/ 5465998 w 5764124"/>
              <a:gd name="connsiteY1058" fmla="*/ 2943823 h 5577650"/>
              <a:gd name="connsiteX1059" fmla="*/ 5505451 w 5764124"/>
              <a:gd name="connsiteY1059" fmla="*/ 2939480 h 5577650"/>
              <a:gd name="connsiteX1060" fmla="*/ 5540521 w 5764124"/>
              <a:gd name="connsiteY1060" fmla="*/ 3004626 h 5577650"/>
              <a:gd name="connsiteX1061" fmla="*/ 5562439 w 5764124"/>
              <a:gd name="connsiteY1061" fmla="*/ 3087144 h 5577650"/>
              <a:gd name="connsiteX1062" fmla="*/ 5562439 w 5764124"/>
              <a:gd name="connsiteY1062" fmla="*/ 3095830 h 5577650"/>
              <a:gd name="connsiteX1063" fmla="*/ 5566823 w 5764124"/>
              <a:gd name="connsiteY1063" fmla="*/ 3160976 h 5577650"/>
              <a:gd name="connsiteX1064" fmla="*/ 5571206 w 5764124"/>
              <a:gd name="connsiteY1064" fmla="*/ 3152290 h 5577650"/>
              <a:gd name="connsiteX1065" fmla="*/ 5575590 w 5764124"/>
              <a:gd name="connsiteY1065" fmla="*/ 3147947 h 5577650"/>
              <a:gd name="connsiteX1066" fmla="*/ 5579974 w 5764124"/>
              <a:gd name="connsiteY1066" fmla="*/ 3147947 h 5577650"/>
              <a:gd name="connsiteX1067" fmla="*/ 5579974 w 5764124"/>
              <a:gd name="connsiteY1067" fmla="*/ 3152290 h 5577650"/>
              <a:gd name="connsiteX1068" fmla="*/ 5575590 w 5764124"/>
              <a:gd name="connsiteY1068" fmla="*/ 3160976 h 5577650"/>
              <a:gd name="connsiteX1069" fmla="*/ 5566823 w 5764124"/>
              <a:gd name="connsiteY1069" fmla="*/ 3169662 h 5577650"/>
              <a:gd name="connsiteX1070" fmla="*/ 5562439 w 5764124"/>
              <a:gd name="connsiteY1070" fmla="*/ 3174005 h 5577650"/>
              <a:gd name="connsiteX1071" fmla="*/ 5562439 w 5764124"/>
              <a:gd name="connsiteY1071" fmla="*/ 3169662 h 5577650"/>
              <a:gd name="connsiteX1072" fmla="*/ 5531754 w 5764124"/>
              <a:gd name="connsiteY1072" fmla="*/ 3217436 h 5577650"/>
              <a:gd name="connsiteX1073" fmla="*/ 5562439 w 5764124"/>
              <a:gd name="connsiteY1073" fmla="*/ 3221779 h 5577650"/>
              <a:gd name="connsiteX1074" fmla="*/ 5553672 w 5764124"/>
              <a:gd name="connsiteY1074" fmla="*/ 3247837 h 5577650"/>
              <a:gd name="connsiteX1075" fmla="*/ 5562439 w 5764124"/>
              <a:gd name="connsiteY1075" fmla="*/ 3252180 h 5577650"/>
              <a:gd name="connsiteX1076" fmla="*/ 5540521 w 5764124"/>
              <a:gd name="connsiteY1076" fmla="*/ 3291268 h 5577650"/>
              <a:gd name="connsiteX1077" fmla="*/ 5536137 w 5764124"/>
              <a:gd name="connsiteY1077" fmla="*/ 3282582 h 5577650"/>
              <a:gd name="connsiteX1078" fmla="*/ 5531754 w 5764124"/>
              <a:gd name="connsiteY1078" fmla="*/ 3299954 h 5577650"/>
              <a:gd name="connsiteX1079" fmla="*/ 5531754 w 5764124"/>
              <a:gd name="connsiteY1079" fmla="*/ 3304297 h 5577650"/>
              <a:gd name="connsiteX1080" fmla="*/ 5527370 w 5764124"/>
              <a:gd name="connsiteY1080" fmla="*/ 3299954 h 5577650"/>
              <a:gd name="connsiteX1081" fmla="*/ 5531754 w 5764124"/>
              <a:gd name="connsiteY1081" fmla="*/ 3282582 h 5577650"/>
              <a:gd name="connsiteX1082" fmla="*/ 5527370 w 5764124"/>
              <a:gd name="connsiteY1082" fmla="*/ 3273896 h 5577650"/>
              <a:gd name="connsiteX1083" fmla="*/ 5518602 w 5764124"/>
              <a:gd name="connsiteY1083" fmla="*/ 3273896 h 5577650"/>
              <a:gd name="connsiteX1084" fmla="*/ 5518602 w 5764124"/>
              <a:gd name="connsiteY1084" fmla="*/ 3312983 h 5577650"/>
              <a:gd name="connsiteX1085" fmla="*/ 5505451 w 5764124"/>
              <a:gd name="connsiteY1085" fmla="*/ 3317326 h 5577650"/>
              <a:gd name="connsiteX1086" fmla="*/ 5531754 w 5764124"/>
              <a:gd name="connsiteY1086" fmla="*/ 3369443 h 5577650"/>
              <a:gd name="connsiteX1087" fmla="*/ 5522986 w 5764124"/>
              <a:gd name="connsiteY1087" fmla="*/ 3408531 h 5577650"/>
              <a:gd name="connsiteX1088" fmla="*/ 5496684 w 5764124"/>
              <a:gd name="connsiteY1088" fmla="*/ 3425903 h 5577650"/>
              <a:gd name="connsiteX1089" fmla="*/ 5487916 w 5764124"/>
              <a:gd name="connsiteY1089" fmla="*/ 3438932 h 5577650"/>
              <a:gd name="connsiteX1090" fmla="*/ 5505451 w 5764124"/>
              <a:gd name="connsiteY1090" fmla="*/ 3447618 h 5577650"/>
              <a:gd name="connsiteX1091" fmla="*/ 5509835 w 5764124"/>
              <a:gd name="connsiteY1091" fmla="*/ 3434589 h 5577650"/>
              <a:gd name="connsiteX1092" fmla="*/ 5509835 w 5764124"/>
              <a:gd name="connsiteY1092" fmla="*/ 3430246 h 5577650"/>
              <a:gd name="connsiteX1093" fmla="*/ 5514218 w 5764124"/>
              <a:gd name="connsiteY1093" fmla="*/ 3434589 h 5577650"/>
              <a:gd name="connsiteX1094" fmla="*/ 5509835 w 5764124"/>
              <a:gd name="connsiteY1094" fmla="*/ 3451961 h 5577650"/>
              <a:gd name="connsiteX1095" fmla="*/ 5501068 w 5764124"/>
              <a:gd name="connsiteY1095" fmla="*/ 3517107 h 5577650"/>
              <a:gd name="connsiteX1096" fmla="*/ 5487916 w 5764124"/>
              <a:gd name="connsiteY1096" fmla="*/ 3512764 h 5577650"/>
              <a:gd name="connsiteX1097" fmla="*/ 5487916 w 5764124"/>
              <a:gd name="connsiteY1097" fmla="*/ 3521450 h 5577650"/>
              <a:gd name="connsiteX1098" fmla="*/ 5474766 w 5764124"/>
              <a:gd name="connsiteY1098" fmla="*/ 3547509 h 5577650"/>
              <a:gd name="connsiteX1099" fmla="*/ 5470382 w 5764124"/>
              <a:gd name="connsiteY1099" fmla="*/ 3547509 h 5577650"/>
              <a:gd name="connsiteX1100" fmla="*/ 5461614 w 5764124"/>
              <a:gd name="connsiteY1100" fmla="*/ 3551852 h 5577650"/>
              <a:gd name="connsiteX1101" fmla="*/ 5452847 w 5764124"/>
              <a:gd name="connsiteY1101" fmla="*/ 3582253 h 5577650"/>
              <a:gd name="connsiteX1102" fmla="*/ 5479149 w 5764124"/>
              <a:gd name="connsiteY1102" fmla="*/ 3608312 h 5577650"/>
              <a:gd name="connsiteX1103" fmla="*/ 5465998 w 5764124"/>
              <a:gd name="connsiteY1103" fmla="*/ 3673458 h 5577650"/>
              <a:gd name="connsiteX1104" fmla="*/ 5470382 w 5764124"/>
              <a:gd name="connsiteY1104" fmla="*/ 3673458 h 5577650"/>
              <a:gd name="connsiteX1105" fmla="*/ 5470382 w 5764124"/>
              <a:gd name="connsiteY1105" fmla="*/ 3686487 h 5577650"/>
              <a:gd name="connsiteX1106" fmla="*/ 5461614 w 5764124"/>
              <a:gd name="connsiteY1106" fmla="*/ 3690830 h 5577650"/>
              <a:gd name="connsiteX1107" fmla="*/ 5448463 w 5764124"/>
              <a:gd name="connsiteY1107" fmla="*/ 3686487 h 5577650"/>
              <a:gd name="connsiteX1108" fmla="*/ 5448463 w 5764124"/>
              <a:gd name="connsiteY1108" fmla="*/ 3682144 h 5577650"/>
              <a:gd name="connsiteX1109" fmla="*/ 5448463 w 5764124"/>
              <a:gd name="connsiteY1109" fmla="*/ 3677801 h 5577650"/>
              <a:gd name="connsiteX1110" fmla="*/ 5448463 w 5764124"/>
              <a:gd name="connsiteY1110" fmla="*/ 3608312 h 5577650"/>
              <a:gd name="connsiteX1111" fmla="*/ 5422161 w 5764124"/>
              <a:gd name="connsiteY1111" fmla="*/ 3625684 h 5577650"/>
              <a:gd name="connsiteX1112" fmla="*/ 5395859 w 5764124"/>
              <a:gd name="connsiteY1112" fmla="*/ 3712545 h 5577650"/>
              <a:gd name="connsiteX1113" fmla="*/ 5417778 w 5764124"/>
              <a:gd name="connsiteY1113" fmla="*/ 3721231 h 5577650"/>
              <a:gd name="connsiteX1114" fmla="*/ 5400242 w 5764124"/>
              <a:gd name="connsiteY1114" fmla="*/ 3747290 h 5577650"/>
              <a:gd name="connsiteX1115" fmla="*/ 5404626 w 5764124"/>
              <a:gd name="connsiteY1115" fmla="*/ 3747290 h 5577650"/>
              <a:gd name="connsiteX1116" fmla="*/ 5378324 w 5764124"/>
              <a:gd name="connsiteY1116" fmla="*/ 3769005 h 5577650"/>
              <a:gd name="connsiteX1117" fmla="*/ 5391475 w 5764124"/>
              <a:gd name="connsiteY1117" fmla="*/ 3747290 h 5577650"/>
              <a:gd name="connsiteX1118" fmla="*/ 5356406 w 5764124"/>
              <a:gd name="connsiteY1118" fmla="*/ 3795063 h 5577650"/>
              <a:gd name="connsiteX1119" fmla="*/ 5352022 w 5764124"/>
              <a:gd name="connsiteY1119" fmla="*/ 3764662 h 5577650"/>
              <a:gd name="connsiteX1120" fmla="*/ 5343254 w 5764124"/>
              <a:gd name="connsiteY1120" fmla="*/ 3769005 h 5577650"/>
              <a:gd name="connsiteX1121" fmla="*/ 5338871 w 5764124"/>
              <a:gd name="connsiteY1121" fmla="*/ 3786377 h 5577650"/>
              <a:gd name="connsiteX1122" fmla="*/ 5316952 w 5764124"/>
              <a:gd name="connsiteY1122" fmla="*/ 3808093 h 5577650"/>
              <a:gd name="connsiteX1123" fmla="*/ 5325720 w 5764124"/>
              <a:gd name="connsiteY1123" fmla="*/ 3816779 h 5577650"/>
              <a:gd name="connsiteX1124" fmla="*/ 5321336 w 5764124"/>
              <a:gd name="connsiteY1124" fmla="*/ 3829808 h 5577650"/>
              <a:gd name="connsiteX1125" fmla="*/ 5316952 w 5764124"/>
              <a:gd name="connsiteY1125" fmla="*/ 3825465 h 5577650"/>
              <a:gd name="connsiteX1126" fmla="*/ 5308185 w 5764124"/>
              <a:gd name="connsiteY1126" fmla="*/ 3864553 h 5577650"/>
              <a:gd name="connsiteX1127" fmla="*/ 5281883 w 5764124"/>
              <a:gd name="connsiteY1127" fmla="*/ 3934042 h 5577650"/>
              <a:gd name="connsiteX1128" fmla="*/ 5277499 w 5764124"/>
              <a:gd name="connsiteY1128" fmla="*/ 3934042 h 5577650"/>
              <a:gd name="connsiteX1129" fmla="*/ 5255580 w 5764124"/>
              <a:gd name="connsiteY1129" fmla="*/ 3925355 h 5577650"/>
              <a:gd name="connsiteX1130" fmla="*/ 5242430 w 5764124"/>
              <a:gd name="connsiteY1130" fmla="*/ 3938385 h 5577650"/>
              <a:gd name="connsiteX1131" fmla="*/ 5229278 w 5764124"/>
              <a:gd name="connsiteY1131" fmla="*/ 3968786 h 5577650"/>
              <a:gd name="connsiteX1132" fmla="*/ 5220511 w 5764124"/>
              <a:gd name="connsiteY1132" fmla="*/ 3990501 h 5577650"/>
              <a:gd name="connsiteX1133" fmla="*/ 5220511 w 5764124"/>
              <a:gd name="connsiteY1133" fmla="*/ 4025246 h 5577650"/>
              <a:gd name="connsiteX1134" fmla="*/ 5224895 w 5764124"/>
              <a:gd name="connsiteY1134" fmla="*/ 4029589 h 5577650"/>
              <a:gd name="connsiteX1135" fmla="*/ 5229278 w 5764124"/>
              <a:gd name="connsiteY1135" fmla="*/ 4042618 h 5577650"/>
              <a:gd name="connsiteX1136" fmla="*/ 5211744 w 5764124"/>
              <a:gd name="connsiteY1136" fmla="*/ 4064333 h 5577650"/>
              <a:gd name="connsiteX1137" fmla="*/ 5207360 w 5764124"/>
              <a:gd name="connsiteY1137" fmla="*/ 4059990 h 5577650"/>
              <a:gd name="connsiteX1138" fmla="*/ 5211744 w 5764124"/>
              <a:gd name="connsiteY1138" fmla="*/ 4055647 h 5577650"/>
              <a:gd name="connsiteX1139" fmla="*/ 5220511 w 5764124"/>
              <a:gd name="connsiteY1139" fmla="*/ 4042618 h 5577650"/>
              <a:gd name="connsiteX1140" fmla="*/ 5216128 w 5764124"/>
              <a:gd name="connsiteY1140" fmla="*/ 4038275 h 5577650"/>
              <a:gd name="connsiteX1141" fmla="*/ 5211744 w 5764124"/>
              <a:gd name="connsiteY1141" fmla="*/ 4029589 h 5577650"/>
              <a:gd name="connsiteX1142" fmla="*/ 5207360 w 5764124"/>
              <a:gd name="connsiteY1142" fmla="*/ 4033932 h 5577650"/>
              <a:gd name="connsiteX1143" fmla="*/ 5176674 w 5764124"/>
              <a:gd name="connsiteY1143" fmla="*/ 4038275 h 5577650"/>
              <a:gd name="connsiteX1144" fmla="*/ 5176674 w 5764124"/>
              <a:gd name="connsiteY1144" fmla="*/ 4029589 h 5577650"/>
              <a:gd name="connsiteX1145" fmla="*/ 5141604 w 5764124"/>
              <a:gd name="connsiteY1145" fmla="*/ 4068677 h 5577650"/>
              <a:gd name="connsiteX1146" fmla="*/ 5093384 w 5764124"/>
              <a:gd name="connsiteY1146" fmla="*/ 4112107 h 5577650"/>
              <a:gd name="connsiteX1147" fmla="*/ 5084616 w 5764124"/>
              <a:gd name="connsiteY1147" fmla="*/ 4133823 h 5577650"/>
              <a:gd name="connsiteX1148" fmla="*/ 5080233 w 5764124"/>
              <a:gd name="connsiteY1148" fmla="*/ 4142509 h 5577650"/>
              <a:gd name="connsiteX1149" fmla="*/ 5071466 w 5764124"/>
              <a:gd name="connsiteY1149" fmla="*/ 4142509 h 5577650"/>
              <a:gd name="connsiteX1150" fmla="*/ 5071466 w 5764124"/>
              <a:gd name="connsiteY1150" fmla="*/ 4138166 h 5577650"/>
              <a:gd name="connsiteX1151" fmla="*/ 5071466 w 5764124"/>
              <a:gd name="connsiteY1151" fmla="*/ 4133823 h 5577650"/>
              <a:gd name="connsiteX1152" fmla="*/ 5053931 w 5764124"/>
              <a:gd name="connsiteY1152" fmla="*/ 4142509 h 5577650"/>
              <a:gd name="connsiteX1153" fmla="*/ 5049547 w 5764124"/>
              <a:gd name="connsiteY1153" fmla="*/ 4155538 h 5577650"/>
              <a:gd name="connsiteX1154" fmla="*/ 5045164 w 5764124"/>
              <a:gd name="connsiteY1154" fmla="*/ 4159881 h 5577650"/>
              <a:gd name="connsiteX1155" fmla="*/ 5062698 w 5764124"/>
              <a:gd name="connsiteY1155" fmla="*/ 4146852 h 5577650"/>
              <a:gd name="connsiteX1156" fmla="*/ 5058314 w 5764124"/>
              <a:gd name="connsiteY1156" fmla="*/ 4172910 h 5577650"/>
              <a:gd name="connsiteX1157" fmla="*/ 5032012 w 5764124"/>
              <a:gd name="connsiteY1157" fmla="*/ 4198969 h 5577650"/>
              <a:gd name="connsiteX1158" fmla="*/ 5010094 w 5764124"/>
              <a:gd name="connsiteY1158" fmla="*/ 4185939 h 5577650"/>
              <a:gd name="connsiteX1159" fmla="*/ 5014478 w 5764124"/>
              <a:gd name="connsiteY1159" fmla="*/ 4181596 h 5577650"/>
              <a:gd name="connsiteX1160" fmla="*/ 5005710 w 5764124"/>
              <a:gd name="connsiteY1160" fmla="*/ 4185939 h 5577650"/>
              <a:gd name="connsiteX1161" fmla="*/ 5001326 w 5764124"/>
              <a:gd name="connsiteY1161" fmla="*/ 4225027 h 5577650"/>
              <a:gd name="connsiteX1162" fmla="*/ 5005710 w 5764124"/>
              <a:gd name="connsiteY1162" fmla="*/ 4233713 h 5577650"/>
              <a:gd name="connsiteX1163" fmla="*/ 5005710 w 5764124"/>
              <a:gd name="connsiteY1163" fmla="*/ 4238056 h 5577650"/>
              <a:gd name="connsiteX1164" fmla="*/ 5001326 w 5764124"/>
              <a:gd name="connsiteY1164" fmla="*/ 4246742 h 5577650"/>
              <a:gd name="connsiteX1165" fmla="*/ 5001326 w 5764124"/>
              <a:gd name="connsiteY1165" fmla="*/ 4277144 h 5577650"/>
              <a:gd name="connsiteX1166" fmla="*/ 5001326 w 5764124"/>
              <a:gd name="connsiteY1166" fmla="*/ 4268458 h 5577650"/>
              <a:gd name="connsiteX1167" fmla="*/ 4992559 w 5764124"/>
              <a:gd name="connsiteY1167" fmla="*/ 4268458 h 5577650"/>
              <a:gd name="connsiteX1168" fmla="*/ 4992559 w 5764124"/>
              <a:gd name="connsiteY1168" fmla="*/ 4255428 h 5577650"/>
              <a:gd name="connsiteX1169" fmla="*/ 4992559 w 5764124"/>
              <a:gd name="connsiteY1169" fmla="*/ 4251085 h 5577650"/>
              <a:gd name="connsiteX1170" fmla="*/ 4992559 w 5764124"/>
              <a:gd name="connsiteY1170" fmla="*/ 4246742 h 5577650"/>
              <a:gd name="connsiteX1171" fmla="*/ 4996943 w 5764124"/>
              <a:gd name="connsiteY1171" fmla="*/ 4238056 h 5577650"/>
              <a:gd name="connsiteX1172" fmla="*/ 4996943 w 5764124"/>
              <a:gd name="connsiteY1172" fmla="*/ 4233713 h 5577650"/>
              <a:gd name="connsiteX1173" fmla="*/ 4970640 w 5764124"/>
              <a:gd name="connsiteY1173" fmla="*/ 4246742 h 5577650"/>
              <a:gd name="connsiteX1174" fmla="*/ 4953106 w 5764124"/>
              <a:gd name="connsiteY1174" fmla="*/ 4277144 h 5577650"/>
              <a:gd name="connsiteX1175" fmla="*/ 4948722 w 5764124"/>
              <a:gd name="connsiteY1175" fmla="*/ 4298859 h 5577650"/>
              <a:gd name="connsiteX1176" fmla="*/ 4948722 w 5764124"/>
              <a:gd name="connsiteY1176" fmla="*/ 4307545 h 5577650"/>
              <a:gd name="connsiteX1177" fmla="*/ 4953106 w 5764124"/>
              <a:gd name="connsiteY1177" fmla="*/ 4311888 h 5577650"/>
              <a:gd name="connsiteX1178" fmla="*/ 4961874 w 5764124"/>
              <a:gd name="connsiteY1178" fmla="*/ 4307545 h 5577650"/>
              <a:gd name="connsiteX1179" fmla="*/ 4970640 w 5764124"/>
              <a:gd name="connsiteY1179" fmla="*/ 4298859 h 5577650"/>
              <a:gd name="connsiteX1180" fmla="*/ 4970640 w 5764124"/>
              <a:gd name="connsiteY1180" fmla="*/ 4307545 h 5577650"/>
              <a:gd name="connsiteX1181" fmla="*/ 5001326 w 5764124"/>
              <a:gd name="connsiteY1181" fmla="*/ 4290173 h 5577650"/>
              <a:gd name="connsiteX1182" fmla="*/ 5010094 w 5764124"/>
              <a:gd name="connsiteY1182" fmla="*/ 4290173 h 5577650"/>
              <a:gd name="connsiteX1183" fmla="*/ 5005710 w 5764124"/>
              <a:gd name="connsiteY1183" fmla="*/ 4298859 h 5577650"/>
              <a:gd name="connsiteX1184" fmla="*/ 4966257 w 5764124"/>
              <a:gd name="connsiteY1184" fmla="*/ 4320574 h 5577650"/>
              <a:gd name="connsiteX1185" fmla="*/ 4957490 w 5764124"/>
              <a:gd name="connsiteY1185" fmla="*/ 4320574 h 5577650"/>
              <a:gd name="connsiteX1186" fmla="*/ 4922420 w 5764124"/>
              <a:gd name="connsiteY1186" fmla="*/ 4346633 h 5577650"/>
              <a:gd name="connsiteX1187" fmla="*/ 4882967 w 5764124"/>
              <a:gd name="connsiteY1187" fmla="*/ 4420465 h 5577650"/>
              <a:gd name="connsiteX1188" fmla="*/ 4856664 w 5764124"/>
              <a:gd name="connsiteY1188" fmla="*/ 4463896 h 5577650"/>
              <a:gd name="connsiteX1189" fmla="*/ 4861048 w 5764124"/>
              <a:gd name="connsiteY1189" fmla="*/ 4472582 h 5577650"/>
              <a:gd name="connsiteX1190" fmla="*/ 4843514 w 5764124"/>
              <a:gd name="connsiteY1190" fmla="*/ 4481268 h 5577650"/>
              <a:gd name="connsiteX1191" fmla="*/ 4812828 w 5764124"/>
              <a:gd name="connsiteY1191" fmla="*/ 4524698 h 5577650"/>
              <a:gd name="connsiteX1192" fmla="*/ 4817212 w 5764124"/>
              <a:gd name="connsiteY1192" fmla="*/ 4520355 h 5577650"/>
              <a:gd name="connsiteX1193" fmla="*/ 4808444 w 5764124"/>
              <a:gd name="connsiteY1193" fmla="*/ 4537728 h 5577650"/>
              <a:gd name="connsiteX1194" fmla="*/ 4804060 w 5764124"/>
              <a:gd name="connsiteY1194" fmla="*/ 4533385 h 5577650"/>
              <a:gd name="connsiteX1195" fmla="*/ 4799676 w 5764124"/>
              <a:gd name="connsiteY1195" fmla="*/ 4537728 h 5577650"/>
              <a:gd name="connsiteX1196" fmla="*/ 4777758 w 5764124"/>
              <a:gd name="connsiteY1196" fmla="*/ 4568129 h 5577650"/>
              <a:gd name="connsiteX1197" fmla="*/ 4738305 w 5764124"/>
              <a:gd name="connsiteY1197" fmla="*/ 4641961 h 5577650"/>
              <a:gd name="connsiteX1198" fmla="*/ 4676933 w 5764124"/>
              <a:gd name="connsiteY1198" fmla="*/ 4711450 h 5577650"/>
              <a:gd name="connsiteX1199" fmla="*/ 4611178 w 5764124"/>
              <a:gd name="connsiteY1199" fmla="*/ 4789625 h 5577650"/>
              <a:gd name="connsiteX1200" fmla="*/ 4549806 w 5764124"/>
              <a:gd name="connsiteY1200" fmla="*/ 4863458 h 5577650"/>
              <a:gd name="connsiteX1201" fmla="*/ 4488434 w 5764124"/>
              <a:gd name="connsiteY1201" fmla="*/ 4928604 h 5577650"/>
              <a:gd name="connsiteX1202" fmla="*/ 4510353 w 5764124"/>
              <a:gd name="connsiteY1202" fmla="*/ 4928604 h 5577650"/>
              <a:gd name="connsiteX1203" fmla="*/ 4457748 w 5764124"/>
              <a:gd name="connsiteY1203" fmla="*/ 4998093 h 5577650"/>
              <a:gd name="connsiteX1204" fmla="*/ 4409528 w 5764124"/>
              <a:gd name="connsiteY1204" fmla="*/ 5063239 h 5577650"/>
              <a:gd name="connsiteX1205" fmla="*/ 4330622 w 5764124"/>
              <a:gd name="connsiteY1205" fmla="*/ 5111012 h 5577650"/>
              <a:gd name="connsiteX1206" fmla="*/ 4304320 w 5764124"/>
              <a:gd name="connsiteY1206" fmla="*/ 5180501 h 5577650"/>
              <a:gd name="connsiteX1207" fmla="*/ 4299936 w 5764124"/>
              <a:gd name="connsiteY1207" fmla="*/ 5180501 h 5577650"/>
              <a:gd name="connsiteX1208" fmla="*/ 4242948 w 5764124"/>
              <a:gd name="connsiteY1208" fmla="*/ 5241304 h 5577650"/>
              <a:gd name="connsiteX1209" fmla="*/ 4203494 w 5764124"/>
              <a:gd name="connsiteY1209" fmla="*/ 5271706 h 5577650"/>
              <a:gd name="connsiteX1210" fmla="*/ 4194727 w 5764124"/>
              <a:gd name="connsiteY1210" fmla="*/ 5276049 h 5577650"/>
              <a:gd name="connsiteX1211" fmla="*/ 4194727 w 5764124"/>
              <a:gd name="connsiteY1211" fmla="*/ 5267363 h 5577650"/>
              <a:gd name="connsiteX1212" fmla="*/ 4238564 w 5764124"/>
              <a:gd name="connsiteY1212" fmla="*/ 5232618 h 5577650"/>
              <a:gd name="connsiteX1213" fmla="*/ 4286784 w 5764124"/>
              <a:gd name="connsiteY1213" fmla="*/ 5184844 h 5577650"/>
              <a:gd name="connsiteX1214" fmla="*/ 4251715 w 5764124"/>
              <a:gd name="connsiteY1214" fmla="*/ 5176158 h 5577650"/>
              <a:gd name="connsiteX1215" fmla="*/ 4221029 w 5764124"/>
              <a:gd name="connsiteY1215" fmla="*/ 5202217 h 5577650"/>
              <a:gd name="connsiteX1216" fmla="*/ 4221029 w 5764124"/>
              <a:gd name="connsiteY1216" fmla="*/ 5210903 h 5577650"/>
              <a:gd name="connsiteX1217" fmla="*/ 4212262 w 5764124"/>
              <a:gd name="connsiteY1217" fmla="*/ 5219589 h 5577650"/>
              <a:gd name="connsiteX1218" fmla="*/ 4207878 w 5764124"/>
              <a:gd name="connsiteY1218" fmla="*/ 5210903 h 5577650"/>
              <a:gd name="connsiteX1219" fmla="*/ 4207878 w 5764124"/>
              <a:gd name="connsiteY1219" fmla="*/ 5202217 h 5577650"/>
              <a:gd name="connsiteX1220" fmla="*/ 4190344 w 5764124"/>
              <a:gd name="connsiteY1220" fmla="*/ 5197874 h 5577650"/>
              <a:gd name="connsiteX1221" fmla="*/ 4177192 w 5764124"/>
              <a:gd name="connsiteY1221" fmla="*/ 5232618 h 5577650"/>
              <a:gd name="connsiteX1222" fmla="*/ 4146506 w 5764124"/>
              <a:gd name="connsiteY1222" fmla="*/ 5241304 h 5577650"/>
              <a:gd name="connsiteX1223" fmla="*/ 4146506 w 5764124"/>
              <a:gd name="connsiteY1223" fmla="*/ 5236961 h 5577650"/>
              <a:gd name="connsiteX1224" fmla="*/ 4150890 w 5764124"/>
              <a:gd name="connsiteY1224" fmla="*/ 5236961 h 5577650"/>
              <a:gd name="connsiteX1225" fmla="*/ 4172808 w 5764124"/>
              <a:gd name="connsiteY1225" fmla="*/ 5228275 h 5577650"/>
              <a:gd name="connsiteX1226" fmla="*/ 4181576 w 5764124"/>
              <a:gd name="connsiteY1226" fmla="*/ 5202217 h 5577650"/>
              <a:gd name="connsiteX1227" fmla="*/ 4168425 w 5764124"/>
              <a:gd name="connsiteY1227" fmla="*/ 5197874 h 5577650"/>
              <a:gd name="connsiteX1228" fmla="*/ 4155274 w 5764124"/>
              <a:gd name="connsiteY1228" fmla="*/ 5206560 h 5577650"/>
              <a:gd name="connsiteX1229" fmla="*/ 4150890 w 5764124"/>
              <a:gd name="connsiteY1229" fmla="*/ 5206560 h 5577650"/>
              <a:gd name="connsiteX1230" fmla="*/ 4150890 w 5764124"/>
              <a:gd name="connsiteY1230" fmla="*/ 5202217 h 5577650"/>
              <a:gd name="connsiteX1231" fmla="*/ 4155274 w 5764124"/>
              <a:gd name="connsiteY1231" fmla="*/ 5202217 h 5577650"/>
              <a:gd name="connsiteX1232" fmla="*/ 4164041 w 5764124"/>
              <a:gd name="connsiteY1232" fmla="*/ 5193530 h 5577650"/>
              <a:gd name="connsiteX1233" fmla="*/ 4168425 w 5764124"/>
              <a:gd name="connsiteY1233" fmla="*/ 5193530 h 5577650"/>
              <a:gd name="connsiteX1234" fmla="*/ 4238564 w 5764124"/>
              <a:gd name="connsiteY1234" fmla="*/ 5093640 h 5577650"/>
              <a:gd name="connsiteX1235" fmla="*/ 4260482 w 5764124"/>
              <a:gd name="connsiteY1235" fmla="*/ 5080611 h 5577650"/>
              <a:gd name="connsiteX1236" fmla="*/ 4378842 w 5764124"/>
              <a:gd name="connsiteY1236" fmla="*/ 4963348 h 5577650"/>
              <a:gd name="connsiteX1237" fmla="*/ 4497202 w 5764124"/>
              <a:gd name="connsiteY1237" fmla="*/ 4850428 h 5577650"/>
              <a:gd name="connsiteX1238" fmla="*/ 4519120 w 5764124"/>
              <a:gd name="connsiteY1238" fmla="*/ 4846085 h 5577650"/>
              <a:gd name="connsiteX1239" fmla="*/ 4514736 w 5764124"/>
              <a:gd name="connsiteY1239" fmla="*/ 4824370 h 5577650"/>
              <a:gd name="connsiteX1240" fmla="*/ 4554190 w 5764124"/>
              <a:gd name="connsiteY1240" fmla="*/ 4789625 h 5577650"/>
              <a:gd name="connsiteX1241" fmla="*/ 4589260 w 5764124"/>
              <a:gd name="connsiteY1241" fmla="*/ 4772253 h 5577650"/>
              <a:gd name="connsiteX1242" fmla="*/ 4633096 w 5764124"/>
              <a:gd name="connsiteY1242" fmla="*/ 4715793 h 5577650"/>
              <a:gd name="connsiteX1243" fmla="*/ 4633096 w 5764124"/>
              <a:gd name="connsiteY1243" fmla="*/ 4711450 h 5577650"/>
              <a:gd name="connsiteX1244" fmla="*/ 4628712 w 5764124"/>
              <a:gd name="connsiteY1244" fmla="*/ 4702764 h 5577650"/>
              <a:gd name="connsiteX1245" fmla="*/ 4633096 w 5764124"/>
              <a:gd name="connsiteY1245" fmla="*/ 4694078 h 5577650"/>
              <a:gd name="connsiteX1246" fmla="*/ 4637480 w 5764124"/>
              <a:gd name="connsiteY1246" fmla="*/ 4694078 h 5577650"/>
              <a:gd name="connsiteX1247" fmla="*/ 4641864 w 5764124"/>
              <a:gd name="connsiteY1247" fmla="*/ 4711450 h 5577650"/>
              <a:gd name="connsiteX1248" fmla="*/ 4646248 w 5764124"/>
              <a:gd name="connsiteY1248" fmla="*/ 4715793 h 5577650"/>
              <a:gd name="connsiteX1249" fmla="*/ 4676933 w 5764124"/>
              <a:gd name="connsiteY1249" fmla="*/ 4676706 h 5577650"/>
              <a:gd name="connsiteX1250" fmla="*/ 4663782 w 5764124"/>
              <a:gd name="connsiteY1250" fmla="*/ 4659334 h 5577650"/>
              <a:gd name="connsiteX1251" fmla="*/ 4685700 w 5764124"/>
              <a:gd name="connsiteY1251" fmla="*/ 4607217 h 5577650"/>
              <a:gd name="connsiteX1252" fmla="*/ 4628712 w 5764124"/>
              <a:gd name="connsiteY1252" fmla="*/ 4620246 h 5577650"/>
              <a:gd name="connsiteX1253" fmla="*/ 4615562 w 5764124"/>
              <a:gd name="connsiteY1253" fmla="*/ 4598531 h 5577650"/>
              <a:gd name="connsiteX1254" fmla="*/ 4611178 w 5764124"/>
              <a:gd name="connsiteY1254" fmla="*/ 4602874 h 5577650"/>
              <a:gd name="connsiteX1255" fmla="*/ 4611178 w 5764124"/>
              <a:gd name="connsiteY1255" fmla="*/ 4598531 h 5577650"/>
              <a:gd name="connsiteX1256" fmla="*/ 4606794 w 5764124"/>
              <a:gd name="connsiteY1256" fmla="*/ 4607217 h 5577650"/>
              <a:gd name="connsiteX1257" fmla="*/ 4593643 w 5764124"/>
              <a:gd name="connsiteY1257" fmla="*/ 4624589 h 5577650"/>
              <a:gd name="connsiteX1258" fmla="*/ 4589260 w 5764124"/>
              <a:gd name="connsiteY1258" fmla="*/ 4633275 h 5577650"/>
              <a:gd name="connsiteX1259" fmla="*/ 4598026 w 5764124"/>
              <a:gd name="connsiteY1259" fmla="*/ 4637618 h 5577650"/>
              <a:gd name="connsiteX1260" fmla="*/ 4615562 w 5764124"/>
              <a:gd name="connsiteY1260" fmla="*/ 4650647 h 5577650"/>
              <a:gd name="connsiteX1261" fmla="*/ 4615562 w 5764124"/>
              <a:gd name="connsiteY1261" fmla="*/ 4654990 h 5577650"/>
              <a:gd name="connsiteX1262" fmla="*/ 4619945 w 5764124"/>
              <a:gd name="connsiteY1262" fmla="*/ 4663677 h 5577650"/>
              <a:gd name="connsiteX1263" fmla="*/ 4602410 w 5764124"/>
              <a:gd name="connsiteY1263" fmla="*/ 4672363 h 5577650"/>
              <a:gd name="connsiteX1264" fmla="*/ 4541038 w 5764124"/>
              <a:gd name="connsiteY1264" fmla="*/ 4711450 h 5577650"/>
              <a:gd name="connsiteX1265" fmla="*/ 4545422 w 5764124"/>
              <a:gd name="connsiteY1265" fmla="*/ 4724479 h 5577650"/>
              <a:gd name="connsiteX1266" fmla="*/ 4505969 w 5764124"/>
              <a:gd name="connsiteY1266" fmla="*/ 4780939 h 5577650"/>
              <a:gd name="connsiteX1267" fmla="*/ 4492818 w 5764124"/>
              <a:gd name="connsiteY1267" fmla="*/ 4767910 h 5577650"/>
              <a:gd name="connsiteX1268" fmla="*/ 4466516 w 5764124"/>
              <a:gd name="connsiteY1268" fmla="*/ 4854771 h 5577650"/>
              <a:gd name="connsiteX1269" fmla="*/ 4291168 w 5764124"/>
              <a:gd name="connsiteY1269" fmla="*/ 4976377 h 5577650"/>
              <a:gd name="connsiteX1270" fmla="*/ 4269250 w 5764124"/>
              <a:gd name="connsiteY1270" fmla="*/ 5019808 h 5577650"/>
              <a:gd name="connsiteX1271" fmla="*/ 4120204 w 5764124"/>
              <a:gd name="connsiteY1271" fmla="*/ 5115355 h 5577650"/>
              <a:gd name="connsiteX1272" fmla="*/ 4142123 w 5764124"/>
              <a:gd name="connsiteY1272" fmla="*/ 5111012 h 5577650"/>
              <a:gd name="connsiteX1273" fmla="*/ 4115820 w 5764124"/>
              <a:gd name="connsiteY1273" fmla="*/ 5132728 h 5577650"/>
              <a:gd name="connsiteX1274" fmla="*/ 4115820 w 5764124"/>
              <a:gd name="connsiteY1274" fmla="*/ 5141414 h 5577650"/>
              <a:gd name="connsiteX1275" fmla="*/ 4111437 w 5764124"/>
              <a:gd name="connsiteY1275" fmla="*/ 5150100 h 5577650"/>
              <a:gd name="connsiteX1276" fmla="*/ 4124588 w 5764124"/>
              <a:gd name="connsiteY1276" fmla="*/ 5184844 h 5577650"/>
              <a:gd name="connsiteX1277" fmla="*/ 4120204 w 5764124"/>
              <a:gd name="connsiteY1277" fmla="*/ 5184844 h 5577650"/>
              <a:gd name="connsiteX1278" fmla="*/ 4128972 w 5764124"/>
              <a:gd name="connsiteY1278" fmla="*/ 5193530 h 5577650"/>
              <a:gd name="connsiteX1279" fmla="*/ 4128972 w 5764124"/>
              <a:gd name="connsiteY1279" fmla="*/ 5202217 h 5577650"/>
              <a:gd name="connsiteX1280" fmla="*/ 4124588 w 5764124"/>
              <a:gd name="connsiteY1280" fmla="*/ 5197874 h 5577650"/>
              <a:gd name="connsiteX1281" fmla="*/ 4120204 w 5764124"/>
              <a:gd name="connsiteY1281" fmla="*/ 5197874 h 5577650"/>
              <a:gd name="connsiteX1282" fmla="*/ 4115820 w 5764124"/>
              <a:gd name="connsiteY1282" fmla="*/ 5193530 h 5577650"/>
              <a:gd name="connsiteX1283" fmla="*/ 4041298 w 5764124"/>
              <a:gd name="connsiteY1283" fmla="*/ 5228275 h 5577650"/>
              <a:gd name="connsiteX1284" fmla="*/ 3984310 w 5764124"/>
              <a:gd name="connsiteY1284" fmla="*/ 5258676 h 5577650"/>
              <a:gd name="connsiteX1285" fmla="*/ 3966775 w 5764124"/>
              <a:gd name="connsiteY1285" fmla="*/ 5267363 h 5577650"/>
              <a:gd name="connsiteX1286" fmla="*/ 3909787 w 5764124"/>
              <a:gd name="connsiteY1286" fmla="*/ 5302107 h 5577650"/>
              <a:gd name="connsiteX1287" fmla="*/ 3958008 w 5764124"/>
              <a:gd name="connsiteY1287" fmla="*/ 5297764 h 5577650"/>
              <a:gd name="connsiteX1288" fmla="*/ 3892252 w 5764124"/>
              <a:gd name="connsiteY1288" fmla="*/ 5354224 h 5577650"/>
              <a:gd name="connsiteX1289" fmla="*/ 3804578 w 5764124"/>
              <a:gd name="connsiteY1289" fmla="*/ 5388968 h 5577650"/>
              <a:gd name="connsiteX1290" fmla="*/ 3795811 w 5764124"/>
              <a:gd name="connsiteY1290" fmla="*/ 5397655 h 5577650"/>
              <a:gd name="connsiteX1291" fmla="*/ 3791427 w 5764124"/>
              <a:gd name="connsiteY1291" fmla="*/ 5401998 h 5577650"/>
              <a:gd name="connsiteX1292" fmla="*/ 3778276 w 5764124"/>
              <a:gd name="connsiteY1292" fmla="*/ 5401998 h 5577650"/>
              <a:gd name="connsiteX1293" fmla="*/ 3778276 w 5764124"/>
              <a:gd name="connsiteY1293" fmla="*/ 5393311 h 5577650"/>
              <a:gd name="connsiteX1294" fmla="*/ 3782660 w 5764124"/>
              <a:gd name="connsiteY1294" fmla="*/ 5388968 h 5577650"/>
              <a:gd name="connsiteX1295" fmla="*/ 3787044 w 5764124"/>
              <a:gd name="connsiteY1295" fmla="*/ 5384625 h 5577650"/>
              <a:gd name="connsiteX1296" fmla="*/ 3808962 w 5764124"/>
              <a:gd name="connsiteY1296" fmla="*/ 5358567 h 5577650"/>
              <a:gd name="connsiteX1297" fmla="*/ 3791427 w 5764124"/>
              <a:gd name="connsiteY1297" fmla="*/ 5349881 h 5577650"/>
              <a:gd name="connsiteX1298" fmla="*/ 3734439 w 5764124"/>
              <a:gd name="connsiteY1298" fmla="*/ 5384625 h 5577650"/>
              <a:gd name="connsiteX1299" fmla="*/ 3734439 w 5764124"/>
              <a:gd name="connsiteY1299" fmla="*/ 5388968 h 5577650"/>
              <a:gd name="connsiteX1300" fmla="*/ 3734439 w 5764124"/>
              <a:gd name="connsiteY1300" fmla="*/ 5393311 h 5577650"/>
              <a:gd name="connsiteX1301" fmla="*/ 3730056 w 5764124"/>
              <a:gd name="connsiteY1301" fmla="*/ 5401998 h 5577650"/>
              <a:gd name="connsiteX1302" fmla="*/ 3716904 w 5764124"/>
              <a:gd name="connsiteY1302" fmla="*/ 5397655 h 5577650"/>
              <a:gd name="connsiteX1303" fmla="*/ 3716904 w 5764124"/>
              <a:gd name="connsiteY1303" fmla="*/ 5393311 h 5577650"/>
              <a:gd name="connsiteX1304" fmla="*/ 3712521 w 5764124"/>
              <a:gd name="connsiteY1304" fmla="*/ 5384625 h 5577650"/>
              <a:gd name="connsiteX1305" fmla="*/ 3712521 w 5764124"/>
              <a:gd name="connsiteY1305" fmla="*/ 5380282 h 5577650"/>
              <a:gd name="connsiteX1306" fmla="*/ 3708137 w 5764124"/>
              <a:gd name="connsiteY1306" fmla="*/ 5380282 h 5577650"/>
              <a:gd name="connsiteX1307" fmla="*/ 3699370 w 5764124"/>
              <a:gd name="connsiteY1307" fmla="*/ 5384625 h 5577650"/>
              <a:gd name="connsiteX1308" fmla="*/ 3686218 w 5764124"/>
              <a:gd name="connsiteY1308" fmla="*/ 5384625 h 5577650"/>
              <a:gd name="connsiteX1309" fmla="*/ 3690602 w 5764124"/>
              <a:gd name="connsiteY1309" fmla="*/ 5375939 h 5577650"/>
              <a:gd name="connsiteX1310" fmla="*/ 3703753 w 5764124"/>
              <a:gd name="connsiteY1310" fmla="*/ 5367253 h 5577650"/>
              <a:gd name="connsiteX1311" fmla="*/ 3743206 w 5764124"/>
              <a:gd name="connsiteY1311" fmla="*/ 5328165 h 5577650"/>
              <a:gd name="connsiteX1312" fmla="*/ 3743206 w 5764124"/>
              <a:gd name="connsiteY1312" fmla="*/ 5323822 h 5577650"/>
              <a:gd name="connsiteX1313" fmla="*/ 3738823 w 5764124"/>
              <a:gd name="connsiteY1313" fmla="*/ 5323822 h 5577650"/>
              <a:gd name="connsiteX1314" fmla="*/ 3734439 w 5764124"/>
              <a:gd name="connsiteY1314" fmla="*/ 5323822 h 5577650"/>
              <a:gd name="connsiteX1315" fmla="*/ 3703753 w 5764124"/>
              <a:gd name="connsiteY1315" fmla="*/ 5341195 h 5577650"/>
              <a:gd name="connsiteX1316" fmla="*/ 3686218 w 5764124"/>
              <a:gd name="connsiteY1316" fmla="*/ 5349881 h 5577650"/>
              <a:gd name="connsiteX1317" fmla="*/ 3677451 w 5764124"/>
              <a:gd name="connsiteY1317" fmla="*/ 5345538 h 5577650"/>
              <a:gd name="connsiteX1318" fmla="*/ 3677451 w 5764124"/>
              <a:gd name="connsiteY1318" fmla="*/ 5341195 h 5577650"/>
              <a:gd name="connsiteX1319" fmla="*/ 3699370 w 5764124"/>
              <a:gd name="connsiteY1319" fmla="*/ 5332509 h 5577650"/>
              <a:gd name="connsiteX1320" fmla="*/ 3721288 w 5764124"/>
              <a:gd name="connsiteY1320" fmla="*/ 5319479 h 5577650"/>
              <a:gd name="connsiteX1321" fmla="*/ 3708137 w 5764124"/>
              <a:gd name="connsiteY1321" fmla="*/ 5315136 h 5577650"/>
              <a:gd name="connsiteX1322" fmla="*/ 3620463 w 5764124"/>
              <a:gd name="connsiteY1322" fmla="*/ 5371596 h 5577650"/>
              <a:gd name="connsiteX1323" fmla="*/ 3598545 w 5764124"/>
              <a:gd name="connsiteY1323" fmla="*/ 5375939 h 5577650"/>
              <a:gd name="connsiteX1324" fmla="*/ 3589777 w 5764124"/>
              <a:gd name="connsiteY1324" fmla="*/ 5388968 h 5577650"/>
              <a:gd name="connsiteX1325" fmla="*/ 3589777 w 5764124"/>
              <a:gd name="connsiteY1325" fmla="*/ 5393311 h 5577650"/>
              <a:gd name="connsiteX1326" fmla="*/ 3602928 w 5764124"/>
              <a:gd name="connsiteY1326" fmla="*/ 5388968 h 5577650"/>
              <a:gd name="connsiteX1327" fmla="*/ 3616080 w 5764124"/>
              <a:gd name="connsiteY1327" fmla="*/ 5388968 h 5577650"/>
              <a:gd name="connsiteX1328" fmla="*/ 3616080 w 5764124"/>
              <a:gd name="connsiteY1328" fmla="*/ 5393311 h 5577650"/>
              <a:gd name="connsiteX1329" fmla="*/ 3611696 w 5764124"/>
              <a:gd name="connsiteY1329" fmla="*/ 5393311 h 5577650"/>
              <a:gd name="connsiteX1330" fmla="*/ 3602928 w 5764124"/>
              <a:gd name="connsiteY1330" fmla="*/ 5393311 h 5577650"/>
              <a:gd name="connsiteX1331" fmla="*/ 3563475 w 5764124"/>
              <a:gd name="connsiteY1331" fmla="*/ 5419370 h 5577650"/>
              <a:gd name="connsiteX1332" fmla="*/ 3563475 w 5764124"/>
              <a:gd name="connsiteY1332" fmla="*/ 5415027 h 5577650"/>
              <a:gd name="connsiteX1333" fmla="*/ 3519638 w 5764124"/>
              <a:gd name="connsiteY1333" fmla="*/ 5423713 h 5577650"/>
              <a:gd name="connsiteX1334" fmla="*/ 3405662 w 5764124"/>
              <a:gd name="connsiteY1334" fmla="*/ 5462800 h 5577650"/>
              <a:gd name="connsiteX1335" fmla="*/ 3396895 w 5764124"/>
              <a:gd name="connsiteY1335" fmla="*/ 5454114 h 5577650"/>
              <a:gd name="connsiteX1336" fmla="*/ 3405662 w 5764124"/>
              <a:gd name="connsiteY1336" fmla="*/ 5445428 h 5577650"/>
              <a:gd name="connsiteX1337" fmla="*/ 3510871 w 5764124"/>
              <a:gd name="connsiteY1337" fmla="*/ 5406341 h 5577650"/>
              <a:gd name="connsiteX1338" fmla="*/ 3519638 w 5764124"/>
              <a:gd name="connsiteY1338" fmla="*/ 5401998 h 5577650"/>
              <a:gd name="connsiteX1339" fmla="*/ 3524022 w 5764124"/>
              <a:gd name="connsiteY1339" fmla="*/ 5406341 h 5577650"/>
              <a:gd name="connsiteX1340" fmla="*/ 3554708 w 5764124"/>
              <a:gd name="connsiteY1340" fmla="*/ 5406341 h 5577650"/>
              <a:gd name="connsiteX1341" fmla="*/ 3581010 w 5764124"/>
              <a:gd name="connsiteY1341" fmla="*/ 5384625 h 5577650"/>
              <a:gd name="connsiteX1342" fmla="*/ 3585394 w 5764124"/>
              <a:gd name="connsiteY1342" fmla="*/ 5380282 h 5577650"/>
              <a:gd name="connsiteX1343" fmla="*/ 3541557 w 5764124"/>
              <a:gd name="connsiteY1343" fmla="*/ 5380282 h 5577650"/>
              <a:gd name="connsiteX1344" fmla="*/ 3493336 w 5764124"/>
              <a:gd name="connsiteY1344" fmla="*/ 5401998 h 5577650"/>
              <a:gd name="connsiteX1345" fmla="*/ 3383744 w 5764124"/>
              <a:gd name="connsiteY1345" fmla="*/ 5406341 h 5577650"/>
              <a:gd name="connsiteX1346" fmla="*/ 3361825 w 5764124"/>
              <a:gd name="connsiteY1346" fmla="*/ 5401998 h 5577650"/>
              <a:gd name="connsiteX1347" fmla="*/ 3331140 w 5764124"/>
              <a:gd name="connsiteY1347" fmla="*/ 5428056 h 5577650"/>
              <a:gd name="connsiteX1348" fmla="*/ 3300454 w 5764124"/>
              <a:gd name="connsiteY1348" fmla="*/ 5445428 h 5577650"/>
              <a:gd name="connsiteX1349" fmla="*/ 3300454 w 5764124"/>
              <a:gd name="connsiteY1349" fmla="*/ 5449771 h 5577650"/>
              <a:gd name="connsiteX1350" fmla="*/ 3278535 w 5764124"/>
              <a:gd name="connsiteY1350" fmla="*/ 5454114 h 5577650"/>
              <a:gd name="connsiteX1351" fmla="*/ 3274152 w 5764124"/>
              <a:gd name="connsiteY1351" fmla="*/ 5454114 h 5577650"/>
              <a:gd name="connsiteX1352" fmla="*/ 3256617 w 5764124"/>
              <a:gd name="connsiteY1352" fmla="*/ 5436742 h 5577650"/>
              <a:gd name="connsiteX1353" fmla="*/ 3256617 w 5764124"/>
              <a:gd name="connsiteY1353" fmla="*/ 5432399 h 5577650"/>
              <a:gd name="connsiteX1354" fmla="*/ 3256617 w 5764124"/>
              <a:gd name="connsiteY1354" fmla="*/ 5428056 h 5577650"/>
              <a:gd name="connsiteX1355" fmla="*/ 3252233 w 5764124"/>
              <a:gd name="connsiteY1355" fmla="*/ 5423713 h 5577650"/>
              <a:gd name="connsiteX1356" fmla="*/ 3256617 w 5764124"/>
              <a:gd name="connsiteY1356" fmla="*/ 5419370 h 5577650"/>
              <a:gd name="connsiteX1357" fmla="*/ 3177710 w 5764124"/>
              <a:gd name="connsiteY1357" fmla="*/ 5428056 h 5577650"/>
              <a:gd name="connsiteX1358" fmla="*/ 3120722 w 5764124"/>
              <a:gd name="connsiteY1358" fmla="*/ 5415027 h 5577650"/>
              <a:gd name="connsiteX1359" fmla="*/ 3094420 w 5764124"/>
              <a:gd name="connsiteY1359" fmla="*/ 5428056 h 5577650"/>
              <a:gd name="connsiteX1360" fmla="*/ 3037432 w 5764124"/>
              <a:gd name="connsiteY1360" fmla="*/ 5467144 h 5577650"/>
              <a:gd name="connsiteX1361" fmla="*/ 2954142 w 5764124"/>
              <a:gd name="connsiteY1361" fmla="*/ 5501888 h 5577650"/>
              <a:gd name="connsiteX1362" fmla="*/ 2927840 w 5764124"/>
              <a:gd name="connsiteY1362" fmla="*/ 5506231 h 5577650"/>
              <a:gd name="connsiteX1363" fmla="*/ 2954142 w 5764124"/>
              <a:gd name="connsiteY1363" fmla="*/ 5506231 h 5577650"/>
              <a:gd name="connsiteX1364" fmla="*/ 3024281 w 5764124"/>
              <a:gd name="connsiteY1364" fmla="*/ 5501888 h 5577650"/>
              <a:gd name="connsiteX1365" fmla="*/ 3054967 w 5764124"/>
              <a:gd name="connsiteY1365" fmla="*/ 5493202 h 5577650"/>
              <a:gd name="connsiteX1366" fmla="*/ 3050583 w 5764124"/>
              <a:gd name="connsiteY1366" fmla="*/ 5484516 h 5577650"/>
              <a:gd name="connsiteX1367" fmla="*/ 3041816 w 5764124"/>
              <a:gd name="connsiteY1367" fmla="*/ 5484516 h 5577650"/>
              <a:gd name="connsiteX1368" fmla="*/ 3037432 w 5764124"/>
              <a:gd name="connsiteY1368" fmla="*/ 5484516 h 5577650"/>
              <a:gd name="connsiteX1369" fmla="*/ 3033048 w 5764124"/>
              <a:gd name="connsiteY1369" fmla="*/ 5480173 h 5577650"/>
              <a:gd name="connsiteX1370" fmla="*/ 3037432 w 5764124"/>
              <a:gd name="connsiteY1370" fmla="*/ 5475830 h 5577650"/>
              <a:gd name="connsiteX1371" fmla="*/ 3041816 w 5764124"/>
              <a:gd name="connsiteY1371" fmla="*/ 5475830 h 5577650"/>
              <a:gd name="connsiteX1372" fmla="*/ 3046200 w 5764124"/>
              <a:gd name="connsiteY1372" fmla="*/ 5475830 h 5577650"/>
              <a:gd name="connsiteX1373" fmla="*/ 3054967 w 5764124"/>
              <a:gd name="connsiteY1373" fmla="*/ 5475830 h 5577650"/>
              <a:gd name="connsiteX1374" fmla="*/ 3054967 w 5764124"/>
              <a:gd name="connsiteY1374" fmla="*/ 5471487 h 5577650"/>
              <a:gd name="connsiteX1375" fmla="*/ 3094420 w 5764124"/>
              <a:gd name="connsiteY1375" fmla="*/ 5467144 h 5577650"/>
              <a:gd name="connsiteX1376" fmla="*/ 3090036 w 5764124"/>
              <a:gd name="connsiteY1376" fmla="*/ 5480173 h 5577650"/>
              <a:gd name="connsiteX1377" fmla="*/ 3133873 w 5764124"/>
              <a:gd name="connsiteY1377" fmla="*/ 5484516 h 5577650"/>
              <a:gd name="connsiteX1378" fmla="*/ 3129490 w 5764124"/>
              <a:gd name="connsiteY1378" fmla="*/ 5497545 h 5577650"/>
              <a:gd name="connsiteX1379" fmla="*/ 3142641 w 5764124"/>
              <a:gd name="connsiteY1379" fmla="*/ 5497545 h 5577650"/>
              <a:gd name="connsiteX1380" fmla="*/ 3160176 w 5764124"/>
              <a:gd name="connsiteY1380" fmla="*/ 5497545 h 5577650"/>
              <a:gd name="connsiteX1381" fmla="*/ 3164559 w 5764124"/>
              <a:gd name="connsiteY1381" fmla="*/ 5501888 h 5577650"/>
              <a:gd name="connsiteX1382" fmla="*/ 3155792 w 5764124"/>
              <a:gd name="connsiteY1382" fmla="*/ 5501888 h 5577650"/>
              <a:gd name="connsiteX1383" fmla="*/ 3142641 w 5764124"/>
              <a:gd name="connsiteY1383" fmla="*/ 5501888 h 5577650"/>
              <a:gd name="connsiteX1384" fmla="*/ 3125106 w 5764124"/>
              <a:gd name="connsiteY1384" fmla="*/ 5506231 h 5577650"/>
              <a:gd name="connsiteX1385" fmla="*/ 3125106 w 5764124"/>
              <a:gd name="connsiteY1385" fmla="*/ 5545319 h 5577650"/>
              <a:gd name="connsiteX1386" fmla="*/ 3129490 w 5764124"/>
              <a:gd name="connsiteY1386" fmla="*/ 5554005 h 5577650"/>
              <a:gd name="connsiteX1387" fmla="*/ 3155792 w 5764124"/>
              <a:gd name="connsiteY1387" fmla="*/ 5554005 h 5577650"/>
              <a:gd name="connsiteX1388" fmla="*/ 3173326 w 5764124"/>
              <a:gd name="connsiteY1388" fmla="*/ 5554005 h 5577650"/>
              <a:gd name="connsiteX1389" fmla="*/ 3177710 w 5764124"/>
              <a:gd name="connsiteY1389" fmla="*/ 5549662 h 5577650"/>
              <a:gd name="connsiteX1390" fmla="*/ 3182094 w 5764124"/>
              <a:gd name="connsiteY1390" fmla="*/ 5549662 h 5577650"/>
              <a:gd name="connsiteX1391" fmla="*/ 3186478 w 5764124"/>
              <a:gd name="connsiteY1391" fmla="*/ 5549662 h 5577650"/>
              <a:gd name="connsiteX1392" fmla="*/ 3195245 w 5764124"/>
              <a:gd name="connsiteY1392" fmla="*/ 5545319 h 5577650"/>
              <a:gd name="connsiteX1393" fmla="*/ 3199629 w 5764124"/>
              <a:gd name="connsiteY1393" fmla="*/ 5545319 h 5577650"/>
              <a:gd name="connsiteX1394" fmla="*/ 3204012 w 5764124"/>
              <a:gd name="connsiteY1394" fmla="*/ 5549662 h 5577650"/>
              <a:gd name="connsiteX1395" fmla="*/ 3190861 w 5764124"/>
              <a:gd name="connsiteY1395" fmla="*/ 5558348 h 5577650"/>
              <a:gd name="connsiteX1396" fmla="*/ 3186478 w 5764124"/>
              <a:gd name="connsiteY1396" fmla="*/ 5558348 h 5577650"/>
              <a:gd name="connsiteX1397" fmla="*/ 3182094 w 5764124"/>
              <a:gd name="connsiteY1397" fmla="*/ 5571377 h 5577650"/>
              <a:gd name="connsiteX1398" fmla="*/ 3177710 w 5764124"/>
              <a:gd name="connsiteY1398" fmla="*/ 5575720 h 5577650"/>
              <a:gd name="connsiteX1399" fmla="*/ 3164559 w 5764124"/>
              <a:gd name="connsiteY1399" fmla="*/ 5575720 h 5577650"/>
              <a:gd name="connsiteX1400" fmla="*/ 3160176 w 5764124"/>
              <a:gd name="connsiteY1400" fmla="*/ 5567034 h 5577650"/>
              <a:gd name="connsiteX1401" fmla="*/ 3164559 w 5764124"/>
              <a:gd name="connsiteY1401" fmla="*/ 5562691 h 5577650"/>
              <a:gd name="connsiteX1402" fmla="*/ 3168943 w 5764124"/>
              <a:gd name="connsiteY1402" fmla="*/ 5558348 h 5577650"/>
              <a:gd name="connsiteX1403" fmla="*/ 3155792 w 5764124"/>
              <a:gd name="connsiteY1403" fmla="*/ 5558348 h 5577650"/>
              <a:gd name="connsiteX1404" fmla="*/ 3120722 w 5764124"/>
              <a:gd name="connsiteY1404" fmla="*/ 5558348 h 5577650"/>
              <a:gd name="connsiteX1405" fmla="*/ 3116338 w 5764124"/>
              <a:gd name="connsiteY1405" fmla="*/ 5545319 h 5577650"/>
              <a:gd name="connsiteX1406" fmla="*/ 3090036 w 5764124"/>
              <a:gd name="connsiteY1406" fmla="*/ 5545319 h 5577650"/>
              <a:gd name="connsiteX1407" fmla="*/ 3107571 w 5764124"/>
              <a:gd name="connsiteY1407" fmla="*/ 5536633 h 5577650"/>
              <a:gd name="connsiteX1408" fmla="*/ 3094420 w 5764124"/>
              <a:gd name="connsiteY1408" fmla="*/ 5527946 h 5577650"/>
              <a:gd name="connsiteX1409" fmla="*/ 3041816 w 5764124"/>
              <a:gd name="connsiteY1409" fmla="*/ 5571377 h 5577650"/>
              <a:gd name="connsiteX1410" fmla="*/ 2993595 w 5764124"/>
              <a:gd name="connsiteY1410" fmla="*/ 5536633 h 5577650"/>
              <a:gd name="connsiteX1411" fmla="*/ 2914688 w 5764124"/>
              <a:gd name="connsiteY1411" fmla="*/ 5549662 h 5577650"/>
              <a:gd name="connsiteX1412" fmla="*/ 2888386 w 5764124"/>
              <a:gd name="connsiteY1412" fmla="*/ 5514917 h 5577650"/>
              <a:gd name="connsiteX1413" fmla="*/ 2875235 w 5764124"/>
              <a:gd name="connsiteY1413" fmla="*/ 5519260 h 5577650"/>
              <a:gd name="connsiteX1414" fmla="*/ 2853317 w 5764124"/>
              <a:gd name="connsiteY1414" fmla="*/ 5523603 h 5577650"/>
              <a:gd name="connsiteX1415" fmla="*/ 2848933 w 5764124"/>
              <a:gd name="connsiteY1415" fmla="*/ 5519260 h 5577650"/>
              <a:gd name="connsiteX1416" fmla="*/ 2853317 w 5764124"/>
              <a:gd name="connsiteY1416" fmla="*/ 5514917 h 5577650"/>
              <a:gd name="connsiteX1417" fmla="*/ 2870852 w 5764124"/>
              <a:gd name="connsiteY1417" fmla="*/ 5510574 h 5577650"/>
              <a:gd name="connsiteX1418" fmla="*/ 2875235 w 5764124"/>
              <a:gd name="connsiteY1418" fmla="*/ 5506231 h 5577650"/>
              <a:gd name="connsiteX1419" fmla="*/ 2831398 w 5764124"/>
              <a:gd name="connsiteY1419" fmla="*/ 5484516 h 5577650"/>
              <a:gd name="connsiteX1420" fmla="*/ 2831398 w 5764124"/>
              <a:gd name="connsiteY1420" fmla="*/ 5510574 h 5577650"/>
              <a:gd name="connsiteX1421" fmla="*/ 2774410 w 5764124"/>
              <a:gd name="connsiteY1421" fmla="*/ 5493202 h 5577650"/>
              <a:gd name="connsiteX1422" fmla="*/ 2752492 w 5764124"/>
              <a:gd name="connsiteY1422" fmla="*/ 5493202 h 5577650"/>
              <a:gd name="connsiteX1423" fmla="*/ 2748108 w 5764124"/>
              <a:gd name="connsiteY1423" fmla="*/ 5488859 h 5577650"/>
              <a:gd name="connsiteX1424" fmla="*/ 2752492 w 5764124"/>
              <a:gd name="connsiteY1424" fmla="*/ 5488859 h 5577650"/>
              <a:gd name="connsiteX1425" fmla="*/ 2770027 w 5764124"/>
              <a:gd name="connsiteY1425" fmla="*/ 5488859 h 5577650"/>
              <a:gd name="connsiteX1426" fmla="*/ 2787562 w 5764124"/>
              <a:gd name="connsiteY1426" fmla="*/ 5480173 h 5577650"/>
              <a:gd name="connsiteX1427" fmla="*/ 2739341 w 5764124"/>
              <a:gd name="connsiteY1427" fmla="*/ 5480173 h 5577650"/>
              <a:gd name="connsiteX1428" fmla="*/ 2730574 w 5764124"/>
              <a:gd name="connsiteY1428" fmla="*/ 5467144 h 5577650"/>
              <a:gd name="connsiteX1429" fmla="*/ 2686736 w 5764124"/>
              <a:gd name="connsiteY1429" fmla="*/ 5501888 h 5577650"/>
              <a:gd name="connsiteX1430" fmla="*/ 2647283 w 5764124"/>
              <a:gd name="connsiteY1430" fmla="*/ 5497545 h 5577650"/>
              <a:gd name="connsiteX1431" fmla="*/ 2620981 w 5764124"/>
              <a:gd name="connsiteY1431" fmla="*/ 5467144 h 5577650"/>
              <a:gd name="connsiteX1432" fmla="*/ 2603446 w 5764124"/>
              <a:gd name="connsiteY1432" fmla="*/ 5480173 h 5577650"/>
              <a:gd name="connsiteX1433" fmla="*/ 2620981 w 5764124"/>
              <a:gd name="connsiteY1433" fmla="*/ 5480173 h 5577650"/>
              <a:gd name="connsiteX1434" fmla="*/ 2625365 w 5764124"/>
              <a:gd name="connsiteY1434" fmla="*/ 5484516 h 5577650"/>
              <a:gd name="connsiteX1435" fmla="*/ 2620981 w 5764124"/>
              <a:gd name="connsiteY1435" fmla="*/ 5488859 h 5577650"/>
              <a:gd name="connsiteX1436" fmla="*/ 2603446 w 5764124"/>
              <a:gd name="connsiteY1436" fmla="*/ 5484516 h 5577650"/>
              <a:gd name="connsiteX1437" fmla="*/ 2542075 w 5764124"/>
              <a:gd name="connsiteY1437" fmla="*/ 5484516 h 5577650"/>
              <a:gd name="connsiteX1438" fmla="*/ 2542075 w 5764124"/>
              <a:gd name="connsiteY1438" fmla="*/ 5471487 h 5577650"/>
              <a:gd name="connsiteX1439" fmla="*/ 2533307 w 5764124"/>
              <a:gd name="connsiteY1439" fmla="*/ 5471487 h 5577650"/>
              <a:gd name="connsiteX1440" fmla="*/ 2507005 w 5764124"/>
              <a:gd name="connsiteY1440" fmla="*/ 5458457 h 5577650"/>
              <a:gd name="connsiteX1441" fmla="*/ 2502622 w 5764124"/>
              <a:gd name="connsiteY1441" fmla="*/ 5449771 h 5577650"/>
              <a:gd name="connsiteX1442" fmla="*/ 2471936 w 5764124"/>
              <a:gd name="connsiteY1442" fmla="*/ 5445428 h 5577650"/>
              <a:gd name="connsiteX1443" fmla="*/ 2463168 w 5764124"/>
              <a:gd name="connsiteY1443" fmla="*/ 5467144 h 5577650"/>
              <a:gd name="connsiteX1444" fmla="*/ 2489470 w 5764124"/>
              <a:gd name="connsiteY1444" fmla="*/ 5475830 h 5577650"/>
              <a:gd name="connsiteX1445" fmla="*/ 2511389 w 5764124"/>
              <a:gd name="connsiteY1445" fmla="*/ 5480173 h 5577650"/>
              <a:gd name="connsiteX1446" fmla="*/ 2542075 w 5764124"/>
              <a:gd name="connsiteY1446" fmla="*/ 5484516 h 5577650"/>
              <a:gd name="connsiteX1447" fmla="*/ 2550842 w 5764124"/>
              <a:gd name="connsiteY1447" fmla="*/ 5493202 h 5577650"/>
              <a:gd name="connsiteX1448" fmla="*/ 2537691 w 5764124"/>
              <a:gd name="connsiteY1448" fmla="*/ 5497545 h 5577650"/>
              <a:gd name="connsiteX1449" fmla="*/ 2511389 w 5764124"/>
              <a:gd name="connsiteY1449" fmla="*/ 5493202 h 5577650"/>
              <a:gd name="connsiteX1450" fmla="*/ 2489470 w 5764124"/>
              <a:gd name="connsiteY1450" fmla="*/ 5488859 h 5577650"/>
              <a:gd name="connsiteX1451" fmla="*/ 2436866 w 5764124"/>
              <a:gd name="connsiteY1451" fmla="*/ 5480173 h 5577650"/>
              <a:gd name="connsiteX1452" fmla="*/ 2441250 w 5764124"/>
              <a:gd name="connsiteY1452" fmla="*/ 5475830 h 5577650"/>
              <a:gd name="connsiteX1453" fmla="*/ 2423715 w 5764124"/>
              <a:gd name="connsiteY1453" fmla="*/ 5475830 h 5577650"/>
              <a:gd name="connsiteX1454" fmla="*/ 2379878 w 5764124"/>
              <a:gd name="connsiteY1454" fmla="*/ 5475830 h 5577650"/>
              <a:gd name="connsiteX1455" fmla="*/ 2336041 w 5764124"/>
              <a:gd name="connsiteY1455" fmla="*/ 5467144 h 5577650"/>
              <a:gd name="connsiteX1456" fmla="*/ 2318506 w 5764124"/>
              <a:gd name="connsiteY1456" fmla="*/ 5462800 h 5577650"/>
              <a:gd name="connsiteX1457" fmla="*/ 2309739 w 5764124"/>
              <a:gd name="connsiteY1457" fmla="*/ 5454114 h 5577650"/>
              <a:gd name="connsiteX1458" fmla="*/ 2322890 w 5764124"/>
              <a:gd name="connsiteY1458" fmla="*/ 5449771 h 5577650"/>
              <a:gd name="connsiteX1459" fmla="*/ 2336041 w 5764124"/>
              <a:gd name="connsiteY1459" fmla="*/ 5454114 h 5577650"/>
              <a:gd name="connsiteX1460" fmla="*/ 2357960 w 5764124"/>
              <a:gd name="connsiteY1460" fmla="*/ 5436742 h 5577650"/>
              <a:gd name="connsiteX1461" fmla="*/ 2243984 w 5764124"/>
              <a:gd name="connsiteY1461" fmla="*/ 5410684 h 5577650"/>
              <a:gd name="connsiteX1462" fmla="*/ 2191379 w 5764124"/>
              <a:gd name="connsiteY1462" fmla="*/ 5406341 h 5577650"/>
              <a:gd name="connsiteX1463" fmla="*/ 2195763 w 5764124"/>
              <a:gd name="connsiteY1463" fmla="*/ 5410684 h 5577650"/>
              <a:gd name="connsiteX1464" fmla="*/ 2200147 w 5764124"/>
              <a:gd name="connsiteY1464" fmla="*/ 5428056 h 5577650"/>
              <a:gd name="connsiteX1465" fmla="*/ 2213298 w 5764124"/>
              <a:gd name="connsiteY1465" fmla="*/ 5428056 h 5577650"/>
              <a:gd name="connsiteX1466" fmla="*/ 2243984 w 5764124"/>
              <a:gd name="connsiteY1466" fmla="*/ 5445428 h 5577650"/>
              <a:gd name="connsiteX1467" fmla="*/ 2239600 w 5764124"/>
              <a:gd name="connsiteY1467" fmla="*/ 5449771 h 5577650"/>
              <a:gd name="connsiteX1468" fmla="*/ 2230832 w 5764124"/>
              <a:gd name="connsiteY1468" fmla="*/ 5449771 h 5577650"/>
              <a:gd name="connsiteX1469" fmla="*/ 2217682 w 5764124"/>
              <a:gd name="connsiteY1469" fmla="*/ 5462800 h 5577650"/>
              <a:gd name="connsiteX1470" fmla="*/ 2208914 w 5764124"/>
              <a:gd name="connsiteY1470" fmla="*/ 5441085 h 5577650"/>
              <a:gd name="connsiteX1471" fmla="*/ 2186996 w 5764124"/>
              <a:gd name="connsiteY1471" fmla="*/ 5432399 h 5577650"/>
              <a:gd name="connsiteX1472" fmla="*/ 2182612 w 5764124"/>
              <a:gd name="connsiteY1472" fmla="*/ 5428056 h 5577650"/>
              <a:gd name="connsiteX1473" fmla="*/ 2182612 w 5764124"/>
              <a:gd name="connsiteY1473" fmla="*/ 5415027 h 5577650"/>
              <a:gd name="connsiteX1474" fmla="*/ 2160694 w 5764124"/>
              <a:gd name="connsiteY1474" fmla="*/ 5410684 h 5577650"/>
              <a:gd name="connsiteX1475" fmla="*/ 2156310 w 5764124"/>
              <a:gd name="connsiteY1475" fmla="*/ 5410684 h 5577650"/>
              <a:gd name="connsiteX1476" fmla="*/ 2143158 w 5764124"/>
              <a:gd name="connsiteY1476" fmla="*/ 5406341 h 5577650"/>
              <a:gd name="connsiteX1477" fmla="*/ 2143158 w 5764124"/>
              <a:gd name="connsiteY1477" fmla="*/ 5397655 h 5577650"/>
              <a:gd name="connsiteX1478" fmla="*/ 2130008 w 5764124"/>
              <a:gd name="connsiteY1478" fmla="*/ 5397655 h 5577650"/>
              <a:gd name="connsiteX1479" fmla="*/ 2134391 w 5764124"/>
              <a:gd name="connsiteY1479" fmla="*/ 5401998 h 5577650"/>
              <a:gd name="connsiteX1480" fmla="*/ 2138775 w 5764124"/>
              <a:gd name="connsiteY1480" fmla="*/ 5401998 h 5577650"/>
              <a:gd name="connsiteX1481" fmla="*/ 2138775 w 5764124"/>
              <a:gd name="connsiteY1481" fmla="*/ 5410684 h 5577650"/>
              <a:gd name="connsiteX1482" fmla="*/ 2125624 w 5764124"/>
              <a:gd name="connsiteY1482" fmla="*/ 5410684 h 5577650"/>
              <a:gd name="connsiteX1483" fmla="*/ 2121240 w 5764124"/>
              <a:gd name="connsiteY1483" fmla="*/ 5406341 h 5577650"/>
              <a:gd name="connsiteX1484" fmla="*/ 2051101 w 5764124"/>
              <a:gd name="connsiteY1484" fmla="*/ 5393311 h 5577650"/>
              <a:gd name="connsiteX1485" fmla="*/ 2042334 w 5764124"/>
              <a:gd name="connsiteY1485" fmla="*/ 5371596 h 5577650"/>
              <a:gd name="connsiteX1486" fmla="*/ 1932742 w 5764124"/>
              <a:gd name="connsiteY1486" fmla="*/ 5323822 h 5577650"/>
              <a:gd name="connsiteX1487" fmla="*/ 1888905 w 5764124"/>
              <a:gd name="connsiteY1487" fmla="*/ 5315136 h 5577650"/>
              <a:gd name="connsiteX1488" fmla="*/ 1866986 w 5764124"/>
              <a:gd name="connsiteY1488" fmla="*/ 5302107 h 5577650"/>
              <a:gd name="connsiteX1489" fmla="*/ 1862602 w 5764124"/>
              <a:gd name="connsiteY1489" fmla="*/ 5302107 h 5577650"/>
              <a:gd name="connsiteX1490" fmla="*/ 1827533 w 5764124"/>
              <a:gd name="connsiteY1490" fmla="*/ 5306450 h 5577650"/>
              <a:gd name="connsiteX1491" fmla="*/ 1735475 w 5764124"/>
              <a:gd name="connsiteY1491" fmla="*/ 5271706 h 5577650"/>
              <a:gd name="connsiteX1492" fmla="*/ 1665336 w 5764124"/>
              <a:gd name="connsiteY1492" fmla="*/ 5228275 h 5577650"/>
              <a:gd name="connsiteX1493" fmla="*/ 1516291 w 5764124"/>
              <a:gd name="connsiteY1493" fmla="*/ 5167472 h 5577650"/>
              <a:gd name="connsiteX1494" fmla="*/ 1419849 w 5764124"/>
              <a:gd name="connsiteY1494" fmla="*/ 5102326 h 5577650"/>
              <a:gd name="connsiteX1495" fmla="*/ 1402315 w 5764124"/>
              <a:gd name="connsiteY1495" fmla="*/ 5093640 h 5577650"/>
              <a:gd name="connsiteX1496" fmla="*/ 1397931 w 5764124"/>
              <a:gd name="connsiteY1496" fmla="*/ 5089297 h 5577650"/>
              <a:gd name="connsiteX1497" fmla="*/ 1384780 w 5764124"/>
              <a:gd name="connsiteY1497" fmla="*/ 5080611 h 5577650"/>
              <a:gd name="connsiteX1498" fmla="*/ 1389164 w 5764124"/>
              <a:gd name="connsiteY1498" fmla="*/ 5076268 h 5577650"/>
              <a:gd name="connsiteX1499" fmla="*/ 1384780 w 5764124"/>
              <a:gd name="connsiteY1499" fmla="*/ 5071925 h 5577650"/>
              <a:gd name="connsiteX1500" fmla="*/ 1380396 w 5764124"/>
              <a:gd name="connsiteY1500" fmla="*/ 5067582 h 5577650"/>
              <a:gd name="connsiteX1501" fmla="*/ 1367245 w 5764124"/>
              <a:gd name="connsiteY1501" fmla="*/ 5063239 h 5577650"/>
              <a:gd name="connsiteX1502" fmla="*/ 1362861 w 5764124"/>
              <a:gd name="connsiteY1502" fmla="*/ 5058895 h 5577650"/>
              <a:gd name="connsiteX1503" fmla="*/ 1354094 w 5764124"/>
              <a:gd name="connsiteY1503" fmla="*/ 5054552 h 5577650"/>
              <a:gd name="connsiteX1504" fmla="*/ 1334034 w 5764124"/>
              <a:gd name="connsiteY1504" fmla="*/ 5042131 h 5577650"/>
              <a:gd name="connsiteX1505" fmla="*/ 1338906 w 5764124"/>
              <a:gd name="connsiteY1505" fmla="*/ 5046068 h 5577650"/>
              <a:gd name="connsiteX1506" fmla="*/ 1354049 w 5764124"/>
              <a:gd name="connsiteY1506" fmla="*/ 5058305 h 5577650"/>
              <a:gd name="connsiteX1507" fmla="*/ 1319124 w 5764124"/>
              <a:gd name="connsiteY1507" fmla="*/ 5049838 h 5577650"/>
              <a:gd name="connsiteX1508" fmla="*/ 1320216 w 5764124"/>
              <a:gd name="connsiteY1508" fmla="*/ 5048251 h 5577650"/>
              <a:gd name="connsiteX1509" fmla="*/ 1327293 w 5764124"/>
              <a:gd name="connsiteY1509" fmla="*/ 5037957 h 5577650"/>
              <a:gd name="connsiteX1510" fmla="*/ 1319025 w 5764124"/>
              <a:gd name="connsiteY1510" fmla="*/ 5032837 h 5577650"/>
              <a:gd name="connsiteX1511" fmla="*/ 1305873 w 5764124"/>
              <a:gd name="connsiteY1511" fmla="*/ 5024151 h 5577650"/>
              <a:gd name="connsiteX1512" fmla="*/ 1213816 w 5764124"/>
              <a:gd name="connsiteY1512" fmla="*/ 4972034 h 5577650"/>
              <a:gd name="connsiteX1513" fmla="*/ 1112991 w 5764124"/>
              <a:gd name="connsiteY1513" fmla="*/ 4915574 h 5577650"/>
              <a:gd name="connsiteX1514" fmla="*/ 1191897 w 5764124"/>
              <a:gd name="connsiteY1514" fmla="*/ 4989406 h 5577650"/>
              <a:gd name="connsiteX1515" fmla="*/ 1283955 w 5764124"/>
              <a:gd name="connsiteY1515" fmla="*/ 5045866 h 5577650"/>
              <a:gd name="connsiteX1516" fmla="*/ 1275188 w 5764124"/>
              <a:gd name="connsiteY1516" fmla="*/ 5071925 h 5577650"/>
              <a:gd name="connsiteX1517" fmla="*/ 1205048 w 5764124"/>
              <a:gd name="connsiteY1517" fmla="*/ 5028494 h 5577650"/>
              <a:gd name="connsiteX1518" fmla="*/ 1148060 w 5764124"/>
              <a:gd name="connsiteY1518" fmla="*/ 5002436 h 5577650"/>
              <a:gd name="connsiteX1519" fmla="*/ 1077921 w 5764124"/>
              <a:gd name="connsiteY1519" fmla="*/ 4945976 h 5577650"/>
              <a:gd name="connsiteX1520" fmla="*/ 1012166 w 5764124"/>
              <a:gd name="connsiteY1520" fmla="*/ 4898202 h 5577650"/>
              <a:gd name="connsiteX1521" fmla="*/ 1020933 w 5764124"/>
              <a:gd name="connsiteY1521" fmla="*/ 4885173 h 5577650"/>
              <a:gd name="connsiteX1522" fmla="*/ 937643 w 5764124"/>
              <a:gd name="connsiteY1522" fmla="*/ 4833056 h 5577650"/>
              <a:gd name="connsiteX1523" fmla="*/ 933260 w 5764124"/>
              <a:gd name="connsiteY1523" fmla="*/ 4806998 h 5577650"/>
              <a:gd name="connsiteX1524" fmla="*/ 920108 w 5764124"/>
              <a:gd name="connsiteY1524" fmla="*/ 4789625 h 5577650"/>
              <a:gd name="connsiteX1525" fmla="*/ 911341 w 5764124"/>
              <a:gd name="connsiteY1525" fmla="*/ 4780939 h 5577650"/>
              <a:gd name="connsiteX1526" fmla="*/ 885039 w 5764124"/>
              <a:gd name="connsiteY1526" fmla="*/ 4780939 h 5577650"/>
              <a:gd name="connsiteX1527" fmla="*/ 871888 w 5764124"/>
              <a:gd name="connsiteY1527" fmla="*/ 4750538 h 5577650"/>
              <a:gd name="connsiteX1528" fmla="*/ 784214 w 5764124"/>
              <a:gd name="connsiteY1528" fmla="*/ 4663677 h 5577650"/>
              <a:gd name="connsiteX1529" fmla="*/ 687773 w 5764124"/>
              <a:gd name="connsiteY1529" fmla="*/ 4576815 h 5577650"/>
              <a:gd name="connsiteX1530" fmla="*/ 692156 w 5764124"/>
              <a:gd name="connsiteY1530" fmla="*/ 4576815 h 5577650"/>
              <a:gd name="connsiteX1531" fmla="*/ 670238 w 5764124"/>
              <a:gd name="connsiteY1531" fmla="*/ 4542071 h 5577650"/>
              <a:gd name="connsiteX1532" fmla="*/ 665854 w 5764124"/>
              <a:gd name="connsiteY1532" fmla="*/ 4529042 h 5577650"/>
              <a:gd name="connsiteX1533" fmla="*/ 657087 w 5764124"/>
              <a:gd name="connsiteY1533" fmla="*/ 4529042 h 5577650"/>
              <a:gd name="connsiteX1534" fmla="*/ 657087 w 5764124"/>
              <a:gd name="connsiteY1534" fmla="*/ 4520355 h 5577650"/>
              <a:gd name="connsiteX1535" fmla="*/ 613250 w 5764124"/>
              <a:gd name="connsiteY1535" fmla="*/ 4459553 h 5577650"/>
              <a:gd name="connsiteX1536" fmla="*/ 600099 w 5764124"/>
              <a:gd name="connsiteY1536" fmla="*/ 4437837 h 5577650"/>
              <a:gd name="connsiteX1537" fmla="*/ 551878 w 5764124"/>
              <a:gd name="connsiteY1537" fmla="*/ 4403093 h 5577650"/>
              <a:gd name="connsiteX1538" fmla="*/ 508041 w 5764124"/>
              <a:gd name="connsiteY1538" fmla="*/ 4364005 h 5577650"/>
              <a:gd name="connsiteX1539" fmla="*/ 516809 w 5764124"/>
              <a:gd name="connsiteY1539" fmla="*/ 4337947 h 5577650"/>
              <a:gd name="connsiteX1540" fmla="*/ 429135 w 5764124"/>
              <a:gd name="connsiteY1540" fmla="*/ 4207655 h 5577650"/>
              <a:gd name="connsiteX1541" fmla="*/ 367763 w 5764124"/>
              <a:gd name="connsiteY1541" fmla="*/ 4081706 h 5577650"/>
              <a:gd name="connsiteX1542" fmla="*/ 372147 w 5764124"/>
              <a:gd name="connsiteY1542" fmla="*/ 4081706 h 5577650"/>
              <a:gd name="connsiteX1543" fmla="*/ 358996 w 5764124"/>
              <a:gd name="connsiteY1543" fmla="*/ 4064333 h 5577650"/>
              <a:gd name="connsiteX1544" fmla="*/ 310775 w 5764124"/>
              <a:gd name="connsiteY1544" fmla="*/ 4012217 h 5577650"/>
              <a:gd name="connsiteX1545" fmla="*/ 315159 w 5764124"/>
              <a:gd name="connsiteY1545" fmla="*/ 3990501 h 5577650"/>
              <a:gd name="connsiteX1546" fmla="*/ 319543 w 5764124"/>
              <a:gd name="connsiteY1546" fmla="*/ 3990501 h 5577650"/>
              <a:gd name="connsiteX1547" fmla="*/ 315159 w 5764124"/>
              <a:gd name="connsiteY1547" fmla="*/ 3986158 h 5577650"/>
              <a:gd name="connsiteX1548" fmla="*/ 315159 w 5764124"/>
              <a:gd name="connsiteY1548" fmla="*/ 3968786 h 5577650"/>
              <a:gd name="connsiteX1549" fmla="*/ 328310 w 5764124"/>
              <a:gd name="connsiteY1549" fmla="*/ 3977472 h 5577650"/>
              <a:gd name="connsiteX1550" fmla="*/ 337077 w 5764124"/>
              <a:gd name="connsiteY1550" fmla="*/ 3990501 h 5577650"/>
              <a:gd name="connsiteX1551" fmla="*/ 350228 w 5764124"/>
              <a:gd name="connsiteY1551" fmla="*/ 4007874 h 5577650"/>
              <a:gd name="connsiteX1552" fmla="*/ 372147 w 5764124"/>
              <a:gd name="connsiteY1552" fmla="*/ 4055647 h 5577650"/>
              <a:gd name="connsiteX1553" fmla="*/ 380914 w 5764124"/>
              <a:gd name="connsiteY1553" fmla="*/ 4073020 h 5577650"/>
              <a:gd name="connsiteX1554" fmla="*/ 415984 w 5764124"/>
              <a:gd name="connsiteY1554" fmla="*/ 4116450 h 5577650"/>
              <a:gd name="connsiteX1555" fmla="*/ 437902 w 5764124"/>
              <a:gd name="connsiteY1555" fmla="*/ 4172910 h 5577650"/>
              <a:gd name="connsiteX1556" fmla="*/ 464204 w 5764124"/>
              <a:gd name="connsiteY1556" fmla="*/ 4198969 h 5577650"/>
              <a:gd name="connsiteX1557" fmla="*/ 477355 w 5764124"/>
              <a:gd name="connsiteY1557" fmla="*/ 4229370 h 5577650"/>
              <a:gd name="connsiteX1558" fmla="*/ 503658 w 5764124"/>
              <a:gd name="connsiteY1558" fmla="*/ 4251085 h 5577650"/>
              <a:gd name="connsiteX1559" fmla="*/ 547495 w 5764124"/>
              <a:gd name="connsiteY1559" fmla="*/ 4324917 h 5577650"/>
              <a:gd name="connsiteX1560" fmla="*/ 551878 w 5764124"/>
              <a:gd name="connsiteY1560" fmla="*/ 4329260 h 5577650"/>
              <a:gd name="connsiteX1561" fmla="*/ 569413 w 5764124"/>
              <a:gd name="connsiteY1561" fmla="*/ 4342290 h 5577650"/>
              <a:gd name="connsiteX1562" fmla="*/ 565029 w 5764124"/>
              <a:gd name="connsiteY1562" fmla="*/ 4368348 h 5577650"/>
              <a:gd name="connsiteX1563" fmla="*/ 608866 w 5764124"/>
              <a:gd name="connsiteY1563" fmla="*/ 4429151 h 5577650"/>
              <a:gd name="connsiteX1564" fmla="*/ 626401 w 5764124"/>
              <a:gd name="connsiteY1564" fmla="*/ 4450866 h 5577650"/>
              <a:gd name="connsiteX1565" fmla="*/ 674622 w 5764124"/>
              <a:gd name="connsiteY1565" fmla="*/ 4481268 h 5577650"/>
              <a:gd name="connsiteX1566" fmla="*/ 661471 w 5764124"/>
              <a:gd name="connsiteY1566" fmla="*/ 4481268 h 5577650"/>
              <a:gd name="connsiteX1567" fmla="*/ 722842 w 5764124"/>
              <a:gd name="connsiteY1567" fmla="*/ 4550757 h 5577650"/>
              <a:gd name="connsiteX1568" fmla="*/ 779830 w 5764124"/>
              <a:gd name="connsiteY1568" fmla="*/ 4602874 h 5577650"/>
              <a:gd name="connsiteX1569" fmla="*/ 797365 w 5764124"/>
              <a:gd name="connsiteY1569" fmla="*/ 4641961 h 5577650"/>
              <a:gd name="connsiteX1570" fmla="*/ 841202 w 5764124"/>
              <a:gd name="connsiteY1570" fmla="*/ 4672363 h 5577650"/>
              <a:gd name="connsiteX1571" fmla="*/ 841202 w 5764124"/>
              <a:gd name="connsiteY1571" fmla="*/ 4668020 h 5577650"/>
              <a:gd name="connsiteX1572" fmla="*/ 797365 w 5764124"/>
              <a:gd name="connsiteY1572" fmla="*/ 4611560 h 5577650"/>
              <a:gd name="connsiteX1573" fmla="*/ 762296 w 5764124"/>
              <a:gd name="connsiteY1573" fmla="*/ 4559443 h 5577650"/>
              <a:gd name="connsiteX1574" fmla="*/ 753528 w 5764124"/>
              <a:gd name="connsiteY1574" fmla="*/ 4550757 h 5577650"/>
              <a:gd name="connsiteX1575" fmla="*/ 753528 w 5764124"/>
              <a:gd name="connsiteY1575" fmla="*/ 4546414 h 5577650"/>
              <a:gd name="connsiteX1576" fmla="*/ 643936 w 5764124"/>
              <a:gd name="connsiteY1576" fmla="*/ 4411779 h 5577650"/>
              <a:gd name="connsiteX1577" fmla="*/ 648319 w 5764124"/>
              <a:gd name="connsiteY1577" fmla="*/ 4411779 h 5577650"/>
              <a:gd name="connsiteX1578" fmla="*/ 626401 w 5764124"/>
              <a:gd name="connsiteY1578" fmla="*/ 4385720 h 5577650"/>
              <a:gd name="connsiteX1579" fmla="*/ 617634 w 5764124"/>
              <a:gd name="connsiteY1579" fmla="*/ 4372691 h 5577650"/>
              <a:gd name="connsiteX1580" fmla="*/ 516809 w 5764124"/>
              <a:gd name="connsiteY1580" fmla="*/ 4246742 h 5577650"/>
              <a:gd name="connsiteX1581" fmla="*/ 437902 w 5764124"/>
              <a:gd name="connsiteY1581" fmla="*/ 4103421 h 5577650"/>
              <a:gd name="connsiteX1582" fmla="*/ 429135 w 5764124"/>
              <a:gd name="connsiteY1582" fmla="*/ 4086049 h 5577650"/>
              <a:gd name="connsiteX1583" fmla="*/ 380914 w 5764124"/>
              <a:gd name="connsiteY1583" fmla="*/ 3994844 h 5577650"/>
              <a:gd name="connsiteX1584" fmla="*/ 376531 w 5764124"/>
              <a:gd name="connsiteY1584" fmla="*/ 3990501 h 5577650"/>
              <a:gd name="connsiteX1585" fmla="*/ 341461 w 5764124"/>
              <a:gd name="connsiteY1585" fmla="*/ 3921012 h 5577650"/>
              <a:gd name="connsiteX1586" fmla="*/ 328310 w 5764124"/>
              <a:gd name="connsiteY1586" fmla="*/ 3912326 h 5577650"/>
              <a:gd name="connsiteX1587" fmla="*/ 280089 w 5764124"/>
              <a:gd name="connsiteY1587" fmla="*/ 3790720 h 5577650"/>
              <a:gd name="connsiteX1588" fmla="*/ 236252 w 5764124"/>
              <a:gd name="connsiteY1588" fmla="*/ 3656085 h 5577650"/>
              <a:gd name="connsiteX1589" fmla="*/ 240636 w 5764124"/>
              <a:gd name="connsiteY1589" fmla="*/ 3656085 h 5577650"/>
              <a:gd name="connsiteX1590" fmla="*/ 227485 w 5764124"/>
              <a:gd name="connsiteY1590" fmla="*/ 3630027 h 5577650"/>
              <a:gd name="connsiteX1591" fmla="*/ 227485 w 5764124"/>
              <a:gd name="connsiteY1591" fmla="*/ 3625684 h 5577650"/>
              <a:gd name="connsiteX1592" fmla="*/ 231869 w 5764124"/>
              <a:gd name="connsiteY1592" fmla="*/ 3630027 h 5577650"/>
              <a:gd name="connsiteX1593" fmla="*/ 240636 w 5764124"/>
              <a:gd name="connsiteY1593" fmla="*/ 3651742 h 5577650"/>
              <a:gd name="connsiteX1594" fmla="*/ 258171 w 5764124"/>
              <a:gd name="connsiteY1594" fmla="*/ 3664772 h 5577650"/>
              <a:gd name="connsiteX1595" fmla="*/ 262555 w 5764124"/>
              <a:gd name="connsiteY1595" fmla="*/ 3660428 h 5577650"/>
              <a:gd name="connsiteX1596" fmla="*/ 266938 w 5764124"/>
              <a:gd name="connsiteY1596" fmla="*/ 3669115 h 5577650"/>
              <a:gd name="connsiteX1597" fmla="*/ 275706 w 5764124"/>
              <a:gd name="connsiteY1597" fmla="*/ 3690830 h 5577650"/>
              <a:gd name="connsiteX1598" fmla="*/ 266938 w 5764124"/>
              <a:gd name="connsiteY1598" fmla="*/ 3686487 h 5577650"/>
              <a:gd name="connsiteX1599" fmla="*/ 293240 w 5764124"/>
              <a:gd name="connsiteY1599" fmla="*/ 3760319 h 5577650"/>
              <a:gd name="connsiteX1600" fmla="*/ 306391 w 5764124"/>
              <a:gd name="connsiteY1600" fmla="*/ 3782034 h 5577650"/>
              <a:gd name="connsiteX1601" fmla="*/ 310775 w 5764124"/>
              <a:gd name="connsiteY1601" fmla="*/ 3777691 h 5577650"/>
              <a:gd name="connsiteX1602" fmla="*/ 315159 w 5764124"/>
              <a:gd name="connsiteY1602" fmla="*/ 3782034 h 5577650"/>
              <a:gd name="connsiteX1603" fmla="*/ 337077 w 5764124"/>
              <a:gd name="connsiteY1603" fmla="*/ 3829808 h 5577650"/>
              <a:gd name="connsiteX1604" fmla="*/ 350228 w 5764124"/>
              <a:gd name="connsiteY1604" fmla="*/ 3851523 h 5577650"/>
              <a:gd name="connsiteX1605" fmla="*/ 398449 w 5764124"/>
              <a:gd name="connsiteY1605" fmla="*/ 3881925 h 5577650"/>
              <a:gd name="connsiteX1606" fmla="*/ 411600 w 5764124"/>
              <a:gd name="connsiteY1606" fmla="*/ 3860209 h 5577650"/>
              <a:gd name="connsiteX1607" fmla="*/ 429135 w 5764124"/>
              <a:gd name="connsiteY1607" fmla="*/ 3890611 h 5577650"/>
              <a:gd name="connsiteX1608" fmla="*/ 402833 w 5764124"/>
              <a:gd name="connsiteY1608" fmla="*/ 3886268 h 5577650"/>
              <a:gd name="connsiteX1609" fmla="*/ 424751 w 5764124"/>
              <a:gd name="connsiteY1609" fmla="*/ 3934042 h 5577650"/>
              <a:gd name="connsiteX1610" fmla="*/ 411600 w 5764124"/>
              <a:gd name="connsiteY1610" fmla="*/ 3929698 h 5577650"/>
              <a:gd name="connsiteX1611" fmla="*/ 411600 w 5764124"/>
              <a:gd name="connsiteY1611" fmla="*/ 3934042 h 5577650"/>
              <a:gd name="connsiteX1612" fmla="*/ 411600 w 5764124"/>
              <a:gd name="connsiteY1612" fmla="*/ 3947071 h 5577650"/>
              <a:gd name="connsiteX1613" fmla="*/ 398449 w 5764124"/>
              <a:gd name="connsiteY1613" fmla="*/ 3938385 h 5577650"/>
              <a:gd name="connsiteX1614" fmla="*/ 394065 w 5764124"/>
              <a:gd name="connsiteY1614" fmla="*/ 3929698 h 5577650"/>
              <a:gd name="connsiteX1615" fmla="*/ 367763 w 5764124"/>
              <a:gd name="connsiteY1615" fmla="*/ 3886268 h 5577650"/>
              <a:gd name="connsiteX1616" fmla="*/ 354612 w 5764124"/>
              <a:gd name="connsiteY1616" fmla="*/ 3921012 h 5577650"/>
              <a:gd name="connsiteX1617" fmla="*/ 385298 w 5764124"/>
              <a:gd name="connsiteY1617" fmla="*/ 3981815 h 5577650"/>
              <a:gd name="connsiteX1618" fmla="*/ 389682 w 5764124"/>
              <a:gd name="connsiteY1618" fmla="*/ 3986158 h 5577650"/>
              <a:gd name="connsiteX1619" fmla="*/ 420367 w 5764124"/>
              <a:gd name="connsiteY1619" fmla="*/ 4012217 h 5577650"/>
              <a:gd name="connsiteX1620" fmla="*/ 402833 w 5764124"/>
              <a:gd name="connsiteY1620" fmla="*/ 3968786 h 5577650"/>
              <a:gd name="connsiteX1621" fmla="*/ 402833 w 5764124"/>
              <a:gd name="connsiteY1621" fmla="*/ 3955757 h 5577650"/>
              <a:gd name="connsiteX1622" fmla="*/ 415984 w 5764124"/>
              <a:gd name="connsiteY1622" fmla="*/ 3964443 h 5577650"/>
              <a:gd name="connsiteX1623" fmla="*/ 459821 w 5764124"/>
              <a:gd name="connsiteY1623" fmla="*/ 4038275 h 5577650"/>
              <a:gd name="connsiteX1624" fmla="*/ 494890 w 5764124"/>
              <a:gd name="connsiteY1624" fmla="*/ 4090392 h 5577650"/>
              <a:gd name="connsiteX1625" fmla="*/ 503658 w 5764124"/>
              <a:gd name="connsiteY1625" fmla="*/ 4116450 h 5577650"/>
              <a:gd name="connsiteX1626" fmla="*/ 512425 w 5764124"/>
              <a:gd name="connsiteY1626" fmla="*/ 4129479 h 5577650"/>
              <a:gd name="connsiteX1627" fmla="*/ 508041 w 5764124"/>
              <a:gd name="connsiteY1627" fmla="*/ 4138166 h 5577650"/>
              <a:gd name="connsiteX1628" fmla="*/ 499274 w 5764124"/>
              <a:gd name="connsiteY1628" fmla="*/ 4133823 h 5577650"/>
              <a:gd name="connsiteX1629" fmla="*/ 446670 w 5764124"/>
              <a:gd name="connsiteY1629" fmla="*/ 4051304 h 5577650"/>
              <a:gd name="connsiteX1630" fmla="*/ 429135 w 5764124"/>
              <a:gd name="connsiteY1630" fmla="*/ 4020903 h 5577650"/>
              <a:gd name="connsiteX1631" fmla="*/ 420367 w 5764124"/>
              <a:gd name="connsiteY1631" fmla="*/ 4033932 h 5577650"/>
              <a:gd name="connsiteX1632" fmla="*/ 442286 w 5764124"/>
              <a:gd name="connsiteY1632" fmla="*/ 4086049 h 5577650"/>
              <a:gd name="connsiteX1633" fmla="*/ 446670 w 5764124"/>
              <a:gd name="connsiteY1633" fmla="*/ 4090392 h 5577650"/>
              <a:gd name="connsiteX1634" fmla="*/ 486123 w 5764124"/>
              <a:gd name="connsiteY1634" fmla="*/ 4142509 h 5577650"/>
              <a:gd name="connsiteX1635" fmla="*/ 516809 w 5764124"/>
              <a:gd name="connsiteY1635" fmla="*/ 4168567 h 5577650"/>
              <a:gd name="connsiteX1636" fmla="*/ 551878 w 5764124"/>
              <a:gd name="connsiteY1636" fmla="*/ 4225027 h 5577650"/>
              <a:gd name="connsiteX1637" fmla="*/ 586948 w 5764124"/>
              <a:gd name="connsiteY1637" fmla="*/ 4259771 h 5577650"/>
              <a:gd name="connsiteX1638" fmla="*/ 573797 w 5764124"/>
              <a:gd name="connsiteY1638" fmla="*/ 4242399 h 5577650"/>
              <a:gd name="connsiteX1639" fmla="*/ 573797 w 5764124"/>
              <a:gd name="connsiteY1639" fmla="*/ 4233713 h 5577650"/>
              <a:gd name="connsiteX1640" fmla="*/ 582564 w 5764124"/>
              <a:gd name="connsiteY1640" fmla="*/ 4233713 h 5577650"/>
              <a:gd name="connsiteX1641" fmla="*/ 586948 w 5764124"/>
              <a:gd name="connsiteY1641" fmla="*/ 4242399 h 5577650"/>
              <a:gd name="connsiteX1642" fmla="*/ 600099 w 5764124"/>
              <a:gd name="connsiteY1642" fmla="*/ 4259771 h 5577650"/>
              <a:gd name="connsiteX1643" fmla="*/ 604483 w 5764124"/>
              <a:gd name="connsiteY1643" fmla="*/ 4264114 h 5577650"/>
              <a:gd name="connsiteX1644" fmla="*/ 595715 w 5764124"/>
              <a:gd name="connsiteY1644" fmla="*/ 4238056 h 5577650"/>
              <a:gd name="connsiteX1645" fmla="*/ 613250 w 5764124"/>
              <a:gd name="connsiteY1645" fmla="*/ 4255428 h 5577650"/>
              <a:gd name="connsiteX1646" fmla="*/ 622017 w 5764124"/>
              <a:gd name="connsiteY1646" fmla="*/ 4251085 h 5577650"/>
              <a:gd name="connsiteX1647" fmla="*/ 622017 w 5764124"/>
              <a:gd name="connsiteY1647" fmla="*/ 4229370 h 5577650"/>
              <a:gd name="connsiteX1648" fmla="*/ 608866 w 5764124"/>
              <a:gd name="connsiteY1648" fmla="*/ 4216341 h 5577650"/>
              <a:gd name="connsiteX1649" fmla="*/ 595715 w 5764124"/>
              <a:gd name="connsiteY1649" fmla="*/ 4207655 h 5577650"/>
              <a:gd name="connsiteX1650" fmla="*/ 560646 w 5764124"/>
              <a:gd name="connsiteY1650" fmla="*/ 4155538 h 5577650"/>
              <a:gd name="connsiteX1651" fmla="*/ 565029 w 5764124"/>
              <a:gd name="connsiteY1651" fmla="*/ 4146852 h 5577650"/>
              <a:gd name="connsiteX1652" fmla="*/ 573797 w 5764124"/>
              <a:gd name="connsiteY1652" fmla="*/ 4155538 h 5577650"/>
              <a:gd name="connsiteX1653" fmla="*/ 600099 w 5764124"/>
              <a:gd name="connsiteY1653" fmla="*/ 4194625 h 5577650"/>
              <a:gd name="connsiteX1654" fmla="*/ 630785 w 5764124"/>
              <a:gd name="connsiteY1654" fmla="*/ 4225027 h 5577650"/>
              <a:gd name="connsiteX1655" fmla="*/ 635168 w 5764124"/>
              <a:gd name="connsiteY1655" fmla="*/ 4225027 h 5577650"/>
              <a:gd name="connsiteX1656" fmla="*/ 648319 w 5764124"/>
              <a:gd name="connsiteY1656" fmla="*/ 4229370 h 5577650"/>
              <a:gd name="connsiteX1657" fmla="*/ 648319 w 5764124"/>
              <a:gd name="connsiteY1657" fmla="*/ 4264114 h 5577650"/>
              <a:gd name="connsiteX1658" fmla="*/ 661471 w 5764124"/>
              <a:gd name="connsiteY1658" fmla="*/ 4290173 h 5577650"/>
              <a:gd name="connsiteX1659" fmla="*/ 674622 w 5764124"/>
              <a:gd name="connsiteY1659" fmla="*/ 4311888 h 5577650"/>
              <a:gd name="connsiteX1660" fmla="*/ 679005 w 5764124"/>
              <a:gd name="connsiteY1660" fmla="*/ 4320574 h 5577650"/>
              <a:gd name="connsiteX1661" fmla="*/ 687773 w 5764124"/>
              <a:gd name="connsiteY1661" fmla="*/ 4320574 h 5577650"/>
              <a:gd name="connsiteX1662" fmla="*/ 692156 w 5764124"/>
              <a:gd name="connsiteY1662" fmla="*/ 4316231 h 5577650"/>
              <a:gd name="connsiteX1663" fmla="*/ 692156 w 5764124"/>
              <a:gd name="connsiteY1663" fmla="*/ 4320574 h 5577650"/>
              <a:gd name="connsiteX1664" fmla="*/ 727226 w 5764124"/>
              <a:gd name="connsiteY1664" fmla="*/ 4329260 h 5577650"/>
              <a:gd name="connsiteX1665" fmla="*/ 722842 w 5764124"/>
              <a:gd name="connsiteY1665" fmla="*/ 4346633 h 5577650"/>
              <a:gd name="connsiteX1666" fmla="*/ 722842 w 5764124"/>
              <a:gd name="connsiteY1666" fmla="*/ 4350976 h 5577650"/>
              <a:gd name="connsiteX1667" fmla="*/ 739829 w 5764124"/>
              <a:gd name="connsiteY1667" fmla="*/ 4366719 h 5577650"/>
              <a:gd name="connsiteX1668" fmla="*/ 739568 w 5764124"/>
              <a:gd name="connsiteY1668" fmla="*/ 4369150 h 5577650"/>
              <a:gd name="connsiteX1669" fmla="*/ 739115 w 5764124"/>
              <a:gd name="connsiteY1669" fmla="*/ 4369598 h 5577650"/>
              <a:gd name="connsiteX1670" fmla="*/ 727226 w 5764124"/>
              <a:gd name="connsiteY1670" fmla="*/ 4359662 h 5577650"/>
              <a:gd name="connsiteX1671" fmla="*/ 722842 w 5764124"/>
              <a:gd name="connsiteY1671" fmla="*/ 4359662 h 5577650"/>
              <a:gd name="connsiteX1672" fmla="*/ 731610 w 5764124"/>
              <a:gd name="connsiteY1672" fmla="*/ 4377034 h 5577650"/>
              <a:gd name="connsiteX1673" fmla="*/ 731610 w 5764124"/>
              <a:gd name="connsiteY1673" fmla="*/ 4390063 h 5577650"/>
              <a:gd name="connsiteX1674" fmla="*/ 718459 w 5764124"/>
              <a:gd name="connsiteY1674" fmla="*/ 4385720 h 5577650"/>
              <a:gd name="connsiteX1675" fmla="*/ 705307 w 5764124"/>
              <a:gd name="connsiteY1675" fmla="*/ 4368348 h 5577650"/>
              <a:gd name="connsiteX1676" fmla="*/ 696540 w 5764124"/>
              <a:gd name="connsiteY1676" fmla="*/ 4350976 h 5577650"/>
              <a:gd name="connsiteX1677" fmla="*/ 692156 w 5764124"/>
              <a:gd name="connsiteY1677" fmla="*/ 4355319 h 5577650"/>
              <a:gd name="connsiteX1678" fmla="*/ 692156 w 5764124"/>
              <a:gd name="connsiteY1678" fmla="*/ 4350976 h 5577650"/>
              <a:gd name="connsiteX1679" fmla="*/ 679005 w 5764124"/>
              <a:gd name="connsiteY1679" fmla="*/ 4342290 h 5577650"/>
              <a:gd name="connsiteX1680" fmla="*/ 652703 w 5764124"/>
              <a:gd name="connsiteY1680" fmla="*/ 4350976 h 5577650"/>
              <a:gd name="connsiteX1681" fmla="*/ 643936 w 5764124"/>
              <a:gd name="connsiteY1681" fmla="*/ 4364005 h 5577650"/>
              <a:gd name="connsiteX1682" fmla="*/ 643936 w 5764124"/>
              <a:gd name="connsiteY1682" fmla="*/ 4368348 h 5577650"/>
              <a:gd name="connsiteX1683" fmla="*/ 652703 w 5764124"/>
              <a:gd name="connsiteY1683" fmla="*/ 4377034 h 5577650"/>
              <a:gd name="connsiteX1684" fmla="*/ 657087 w 5764124"/>
              <a:gd name="connsiteY1684" fmla="*/ 4377034 h 5577650"/>
              <a:gd name="connsiteX1685" fmla="*/ 652703 w 5764124"/>
              <a:gd name="connsiteY1685" fmla="*/ 4381377 h 5577650"/>
              <a:gd name="connsiteX1686" fmla="*/ 648319 w 5764124"/>
              <a:gd name="connsiteY1686" fmla="*/ 4381377 h 5577650"/>
              <a:gd name="connsiteX1687" fmla="*/ 639552 w 5764124"/>
              <a:gd name="connsiteY1687" fmla="*/ 4372691 h 5577650"/>
              <a:gd name="connsiteX1688" fmla="*/ 626401 w 5764124"/>
              <a:gd name="connsiteY1688" fmla="*/ 4372691 h 5577650"/>
              <a:gd name="connsiteX1689" fmla="*/ 635168 w 5764124"/>
              <a:gd name="connsiteY1689" fmla="*/ 4385720 h 5577650"/>
              <a:gd name="connsiteX1690" fmla="*/ 648319 w 5764124"/>
              <a:gd name="connsiteY1690" fmla="*/ 4403093 h 5577650"/>
              <a:gd name="connsiteX1691" fmla="*/ 709691 w 5764124"/>
              <a:gd name="connsiteY1691" fmla="*/ 4450866 h 5577650"/>
              <a:gd name="connsiteX1692" fmla="*/ 775447 w 5764124"/>
              <a:gd name="connsiteY1692" fmla="*/ 4516012 h 5577650"/>
              <a:gd name="connsiteX1693" fmla="*/ 814900 w 5764124"/>
              <a:gd name="connsiteY1693" fmla="*/ 4520355 h 5577650"/>
              <a:gd name="connsiteX1694" fmla="*/ 779830 w 5764124"/>
              <a:gd name="connsiteY1694" fmla="*/ 4507326 h 5577650"/>
              <a:gd name="connsiteX1695" fmla="*/ 771063 w 5764124"/>
              <a:gd name="connsiteY1695" fmla="*/ 4498640 h 5577650"/>
              <a:gd name="connsiteX1696" fmla="*/ 775447 w 5764124"/>
              <a:gd name="connsiteY1696" fmla="*/ 4494297 h 5577650"/>
              <a:gd name="connsiteX1697" fmla="*/ 749144 w 5764124"/>
              <a:gd name="connsiteY1697" fmla="*/ 4463896 h 5577650"/>
              <a:gd name="connsiteX1698" fmla="*/ 714075 w 5764124"/>
              <a:gd name="connsiteY1698" fmla="*/ 4429151 h 5577650"/>
              <a:gd name="connsiteX1699" fmla="*/ 709691 w 5764124"/>
              <a:gd name="connsiteY1699" fmla="*/ 4420465 h 5577650"/>
              <a:gd name="connsiteX1700" fmla="*/ 718459 w 5764124"/>
              <a:gd name="connsiteY1700" fmla="*/ 4420465 h 5577650"/>
              <a:gd name="connsiteX1701" fmla="*/ 753528 w 5764124"/>
              <a:gd name="connsiteY1701" fmla="*/ 4455209 h 5577650"/>
              <a:gd name="connsiteX1702" fmla="*/ 797365 w 5764124"/>
              <a:gd name="connsiteY1702" fmla="*/ 4494297 h 5577650"/>
              <a:gd name="connsiteX1703" fmla="*/ 806132 w 5764124"/>
              <a:gd name="connsiteY1703" fmla="*/ 4498640 h 5577650"/>
              <a:gd name="connsiteX1704" fmla="*/ 806132 w 5764124"/>
              <a:gd name="connsiteY1704" fmla="*/ 4502983 h 5577650"/>
              <a:gd name="connsiteX1705" fmla="*/ 810516 w 5764124"/>
              <a:gd name="connsiteY1705" fmla="*/ 4468239 h 5577650"/>
              <a:gd name="connsiteX1706" fmla="*/ 797365 w 5764124"/>
              <a:gd name="connsiteY1706" fmla="*/ 4450866 h 5577650"/>
              <a:gd name="connsiteX1707" fmla="*/ 792981 w 5764124"/>
              <a:gd name="connsiteY1707" fmla="*/ 4446523 h 5577650"/>
              <a:gd name="connsiteX1708" fmla="*/ 784214 w 5764124"/>
              <a:gd name="connsiteY1708" fmla="*/ 4437837 h 5577650"/>
              <a:gd name="connsiteX1709" fmla="*/ 771063 w 5764124"/>
              <a:gd name="connsiteY1709" fmla="*/ 4437837 h 5577650"/>
              <a:gd name="connsiteX1710" fmla="*/ 766679 w 5764124"/>
              <a:gd name="connsiteY1710" fmla="*/ 4429151 h 5577650"/>
              <a:gd name="connsiteX1711" fmla="*/ 771063 w 5764124"/>
              <a:gd name="connsiteY1711" fmla="*/ 4424808 h 5577650"/>
              <a:gd name="connsiteX1712" fmla="*/ 779830 w 5764124"/>
              <a:gd name="connsiteY1712" fmla="*/ 4429151 h 5577650"/>
              <a:gd name="connsiteX1713" fmla="*/ 771063 w 5764124"/>
              <a:gd name="connsiteY1713" fmla="*/ 4420465 h 5577650"/>
              <a:gd name="connsiteX1714" fmla="*/ 771063 w 5764124"/>
              <a:gd name="connsiteY1714" fmla="*/ 4416122 h 5577650"/>
              <a:gd name="connsiteX1715" fmla="*/ 771063 w 5764124"/>
              <a:gd name="connsiteY1715" fmla="*/ 4411779 h 5577650"/>
              <a:gd name="connsiteX1716" fmla="*/ 749144 w 5764124"/>
              <a:gd name="connsiteY1716" fmla="*/ 4398750 h 5577650"/>
              <a:gd name="connsiteX1717" fmla="*/ 735993 w 5764124"/>
              <a:gd name="connsiteY1717" fmla="*/ 4372691 h 5577650"/>
              <a:gd name="connsiteX1718" fmla="*/ 739115 w 5764124"/>
              <a:gd name="connsiteY1718" fmla="*/ 4369598 h 5577650"/>
              <a:gd name="connsiteX1719" fmla="*/ 739487 w 5764124"/>
              <a:gd name="connsiteY1719" fmla="*/ 4369909 h 5577650"/>
              <a:gd name="connsiteX1720" fmla="*/ 739568 w 5764124"/>
              <a:gd name="connsiteY1720" fmla="*/ 4369150 h 5577650"/>
              <a:gd name="connsiteX1721" fmla="*/ 740377 w 5764124"/>
              <a:gd name="connsiteY1721" fmla="*/ 4368348 h 5577650"/>
              <a:gd name="connsiteX1722" fmla="*/ 740377 w 5764124"/>
              <a:gd name="connsiteY1722" fmla="*/ 4377034 h 5577650"/>
              <a:gd name="connsiteX1723" fmla="*/ 749144 w 5764124"/>
              <a:gd name="connsiteY1723" fmla="*/ 4394407 h 5577650"/>
              <a:gd name="connsiteX1724" fmla="*/ 771063 w 5764124"/>
              <a:gd name="connsiteY1724" fmla="*/ 4403093 h 5577650"/>
              <a:gd name="connsiteX1725" fmla="*/ 771063 w 5764124"/>
              <a:gd name="connsiteY1725" fmla="*/ 4390063 h 5577650"/>
              <a:gd name="connsiteX1726" fmla="*/ 771063 w 5764124"/>
              <a:gd name="connsiteY1726" fmla="*/ 4385720 h 5577650"/>
              <a:gd name="connsiteX1727" fmla="*/ 779830 w 5764124"/>
              <a:gd name="connsiteY1727" fmla="*/ 4385720 h 5577650"/>
              <a:gd name="connsiteX1728" fmla="*/ 771063 w 5764124"/>
              <a:gd name="connsiteY1728" fmla="*/ 4377034 h 5577650"/>
              <a:gd name="connsiteX1729" fmla="*/ 771063 w 5764124"/>
              <a:gd name="connsiteY1729" fmla="*/ 4372691 h 5577650"/>
              <a:gd name="connsiteX1730" fmla="*/ 775447 w 5764124"/>
              <a:gd name="connsiteY1730" fmla="*/ 4372691 h 5577650"/>
              <a:gd name="connsiteX1731" fmla="*/ 784214 w 5764124"/>
              <a:gd name="connsiteY1731" fmla="*/ 4381377 h 5577650"/>
              <a:gd name="connsiteX1732" fmla="*/ 784214 w 5764124"/>
              <a:gd name="connsiteY1732" fmla="*/ 4385720 h 5577650"/>
              <a:gd name="connsiteX1733" fmla="*/ 832435 w 5764124"/>
              <a:gd name="connsiteY1733" fmla="*/ 4424808 h 5577650"/>
              <a:gd name="connsiteX1734" fmla="*/ 841202 w 5764124"/>
              <a:gd name="connsiteY1734" fmla="*/ 4424808 h 5577650"/>
              <a:gd name="connsiteX1735" fmla="*/ 849969 w 5764124"/>
              <a:gd name="connsiteY1735" fmla="*/ 4437837 h 5577650"/>
              <a:gd name="connsiteX1736" fmla="*/ 876272 w 5764124"/>
              <a:gd name="connsiteY1736" fmla="*/ 4446523 h 5577650"/>
              <a:gd name="connsiteX1737" fmla="*/ 845586 w 5764124"/>
              <a:gd name="connsiteY1737" fmla="*/ 4407436 h 5577650"/>
              <a:gd name="connsiteX1738" fmla="*/ 845586 w 5764124"/>
              <a:gd name="connsiteY1738" fmla="*/ 4403093 h 5577650"/>
              <a:gd name="connsiteX1739" fmla="*/ 854353 w 5764124"/>
              <a:gd name="connsiteY1739" fmla="*/ 4394407 h 5577650"/>
              <a:gd name="connsiteX1740" fmla="*/ 858737 w 5764124"/>
              <a:gd name="connsiteY1740" fmla="*/ 4403093 h 5577650"/>
              <a:gd name="connsiteX1741" fmla="*/ 911341 w 5764124"/>
              <a:gd name="connsiteY1741" fmla="*/ 4468239 h 5577650"/>
              <a:gd name="connsiteX1742" fmla="*/ 950794 w 5764124"/>
              <a:gd name="connsiteY1742" fmla="*/ 4489954 h 5577650"/>
              <a:gd name="connsiteX1743" fmla="*/ 885039 w 5764124"/>
              <a:gd name="connsiteY1743" fmla="*/ 4411779 h 5577650"/>
              <a:gd name="connsiteX1744" fmla="*/ 823667 w 5764124"/>
              <a:gd name="connsiteY1744" fmla="*/ 4346633 h 5577650"/>
              <a:gd name="connsiteX1745" fmla="*/ 819284 w 5764124"/>
              <a:gd name="connsiteY1745" fmla="*/ 4350976 h 5577650"/>
              <a:gd name="connsiteX1746" fmla="*/ 819284 w 5764124"/>
              <a:gd name="connsiteY1746" fmla="*/ 4355319 h 5577650"/>
              <a:gd name="connsiteX1747" fmla="*/ 819284 w 5764124"/>
              <a:gd name="connsiteY1747" fmla="*/ 4359662 h 5577650"/>
              <a:gd name="connsiteX1748" fmla="*/ 841202 w 5764124"/>
              <a:gd name="connsiteY1748" fmla="*/ 4359662 h 5577650"/>
              <a:gd name="connsiteX1749" fmla="*/ 854353 w 5764124"/>
              <a:gd name="connsiteY1749" fmla="*/ 4390063 h 5577650"/>
              <a:gd name="connsiteX1750" fmla="*/ 823667 w 5764124"/>
              <a:gd name="connsiteY1750" fmla="*/ 4368348 h 5577650"/>
              <a:gd name="connsiteX1751" fmla="*/ 823667 w 5764124"/>
              <a:gd name="connsiteY1751" fmla="*/ 4372691 h 5577650"/>
              <a:gd name="connsiteX1752" fmla="*/ 819284 w 5764124"/>
              <a:gd name="connsiteY1752" fmla="*/ 4372691 h 5577650"/>
              <a:gd name="connsiteX1753" fmla="*/ 810516 w 5764124"/>
              <a:gd name="connsiteY1753" fmla="*/ 4355319 h 5577650"/>
              <a:gd name="connsiteX1754" fmla="*/ 801749 w 5764124"/>
              <a:gd name="connsiteY1754" fmla="*/ 4350976 h 5577650"/>
              <a:gd name="connsiteX1755" fmla="*/ 788598 w 5764124"/>
              <a:gd name="connsiteY1755" fmla="*/ 4342290 h 5577650"/>
              <a:gd name="connsiteX1756" fmla="*/ 779830 w 5764124"/>
              <a:gd name="connsiteY1756" fmla="*/ 4350976 h 5577650"/>
              <a:gd name="connsiteX1757" fmla="*/ 775447 w 5764124"/>
              <a:gd name="connsiteY1757" fmla="*/ 4350976 h 5577650"/>
              <a:gd name="connsiteX1758" fmla="*/ 775447 w 5764124"/>
              <a:gd name="connsiteY1758" fmla="*/ 4346633 h 5577650"/>
              <a:gd name="connsiteX1759" fmla="*/ 775447 w 5764124"/>
              <a:gd name="connsiteY1759" fmla="*/ 4342290 h 5577650"/>
              <a:gd name="connsiteX1760" fmla="*/ 779830 w 5764124"/>
              <a:gd name="connsiteY1760" fmla="*/ 4337947 h 5577650"/>
              <a:gd name="connsiteX1761" fmla="*/ 740377 w 5764124"/>
              <a:gd name="connsiteY1761" fmla="*/ 4272801 h 5577650"/>
              <a:gd name="connsiteX1762" fmla="*/ 714075 w 5764124"/>
              <a:gd name="connsiteY1762" fmla="*/ 4238056 h 5577650"/>
              <a:gd name="connsiteX1763" fmla="*/ 705307 w 5764124"/>
              <a:gd name="connsiteY1763" fmla="*/ 4225027 h 5577650"/>
              <a:gd name="connsiteX1764" fmla="*/ 679005 w 5764124"/>
              <a:gd name="connsiteY1764" fmla="*/ 4181596 h 5577650"/>
              <a:gd name="connsiteX1765" fmla="*/ 652703 w 5764124"/>
              <a:gd name="connsiteY1765" fmla="*/ 4155538 h 5577650"/>
              <a:gd name="connsiteX1766" fmla="*/ 665854 w 5764124"/>
              <a:gd name="connsiteY1766" fmla="*/ 4198969 h 5577650"/>
              <a:gd name="connsiteX1767" fmla="*/ 700924 w 5764124"/>
              <a:gd name="connsiteY1767" fmla="*/ 4251085 h 5577650"/>
              <a:gd name="connsiteX1768" fmla="*/ 727226 w 5764124"/>
              <a:gd name="connsiteY1768" fmla="*/ 4281487 h 5577650"/>
              <a:gd name="connsiteX1769" fmla="*/ 727226 w 5764124"/>
              <a:gd name="connsiteY1769" fmla="*/ 4285830 h 5577650"/>
              <a:gd name="connsiteX1770" fmla="*/ 722842 w 5764124"/>
              <a:gd name="connsiteY1770" fmla="*/ 4285830 h 5577650"/>
              <a:gd name="connsiteX1771" fmla="*/ 696540 w 5764124"/>
              <a:gd name="connsiteY1771" fmla="*/ 4255428 h 5577650"/>
              <a:gd name="connsiteX1772" fmla="*/ 657087 w 5764124"/>
              <a:gd name="connsiteY1772" fmla="*/ 4203312 h 5577650"/>
              <a:gd name="connsiteX1773" fmla="*/ 657087 w 5764124"/>
              <a:gd name="connsiteY1773" fmla="*/ 4198969 h 5577650"/>
              <a:gd name="connsiteX1774" fmla="*/ 604483 w 5764124"/>
              <a:gd name="connsiteY1774" fmla="*/ 4142509 h 5577650"/>
              <a:gd name="connsiteX1775" fmla="*/ 560646 w 5764124"/>
              <a:gd name="connsiteY1775" fmla="*/ 4064333 h 5577650"/>
              <a:gd name="connsiteX1776" fmla="*/ 547495 w 5764124"/>
              <a:gd name="connsiteY1776" fmla="*/ 4051304 h 5577650"/>
              <a:gd name="connsiteX1777" fmla="*/ 543111 w 5764124"/>
              <a:gd name="connsiteY1777" fmla="*/ 4038275 h 5577650"/>
              <a:gd name="connsiteX1778" fmla="*/ 551878 w 5764124"/>
              <a:gd name="connsiteY1778" fmla="*/ 4038275 h 5577650"/>
              <a:gd name="connsiteX1779" fmla="*/ 529960 w 5764124"/>
              <a:gd name="connsiteY1779" fmla="*/ 3994844 h 5577650"/>
              <a:gd name="connsiteX1780" fmla="*/ 534343 w 5764124"/>
              <a:gd name="connsiteY1780" fmla="*/ 3994844 h 5577650"/>
              <a:gd name="connsiteX1781" fmla="*/ 525576 w 5764124"/>
              <a:gd name="connsiteY1781" fmla="*/ 3981815 h 5577650"/>
              <a:gd name="connsiteX1782" fmla="*/ 490507 w 5764124"/>
              <a:gd name="connsiteY1782" fmla="*/ 3921012 h 5577650"/>
              <a:gd name="connsiteX1783" fmla="*/ 481739 w 5764124"/>
              <a:gd name="connsiteY1783" fmla="*/ 3921012 h 5577650"/>
              <a:gd name="connsiteX1784" fmla="*/ 481739 w 5764124"/>
              <a:gd name="connsiteY1784" fmla="*/ 3912326 h 5577650"/>
              <a:gd name="connsiteX1785" fmla="*/ 459821 w 5764124"/>
              <a:gd name="connsiteY1785" fmla="*/ 3894954 h 5577650"/>
              <a:gd name="connsiteX1786" fmla="*/ 451053 w 5764124"/>
              <a:gd name="connsiteY1786" fmla="*/ 3842837 h 5577650"/>
              <a:gd name="connsiteX1787" fmla="*/ 429135 w 5764124"/>
              <a:gd name="connsiteY1787" fmla="*/ 3795063 h 5577650"/>
              <a:gd name="connsiteX1788" fmla="*/ 420367 w 5764124"/>
              <a:gd name="connsiteY1788" fmla="*/ 3795063 h 5577650"/>
              <a:gd name="connsiteX1789" fmla="*/ 415984 w 5764124"/>
              <a:gd name="connsiteY1789" fmla="*/ 3790720 h 5577650"/>
              <a:gd name="connsiteX1790" fmla="*/ 398449 w 5764124"/>
              <a:gd name="connsiteY1790" fmla="*/ 3755976 h 5577650"/>
              <a:gd name="connsiteX1791" fmla="*/ 385298 w 5764124"/>
              <a:gd name="connsiteY1791" fmla="*/ 3725574 h 5577650"/>
              <a:gd name="connsiteX1792" fmla="*/ 380914 w 5764124"/>
              <a:gd name="connsiteY1792" fmla="*/ 3716888 h 5577650"/>
              <a:gd name="connsiteX1793" fmla="*/ 389682 w 5764124"/>
              <a:gd name="connsiteY1793" fmla="*/ 3716888 h 5577650"/>
              <a:gd name="connsiteX1794" fmla="*/ 407216 w 5764124"/>
              <a:gd name="connsiteY1794" fmla="*/ 3755976 h 5577650"/>
              <a:gd name="connsiteX1795" fmla="*/ 420367 w 5764124"/>
              <a:gd name="connsiteY1795" fmla="*/ 3782034 h 5577650"/>
              <a:gd name="connsiteX1796" fmla="*/ 415984 w 5764124"/>
              <a:gd name="connsiteY1796" fmla="*/ 3769005 h 5577650"/>
              <a:gd name="connsiteX1797" fmla="*/ 345845 w 5764124"/>
              <a:gd name="connsiteY1797" fmla="*/ 3582253 h 5577650"/>
              <a:gd name="connsiteX1798" fmla="*/ 350228 w 5764124"/>
              <a:gd name="connsiteY1798" fmla="*/ 3569224 h 5577650"/>
              <a:gd name="connsiteX1799" fmla="*/ 363379 w 5764124"/>
              <a:gd name="connsiteY1799" fmla="*/ 3577910 h 5577650"/>
              <a:gd name="connsiteX1800" fmla="*/ 407216 w 5764124"/>
              <a:gd name="connsiteY1800" fmla="*/ 3712545 h 5577650"/>
              <a:gd name="connsiteX1801" fmla="*/ 411600 w 5764124"/>
              <a:gd name="connsiteY1801" fmla="*/ 3699516 h 5577650"/>
              <a:gd name="connsiteX1802" fmla="*/ 415984 w 5764124"/>
              <a:gd name="connsiteY1802" fmla="*/ 3699516 h 5577650"/>
              <a:gd name="connsiteX1803" fmla="*/ 402833 w 5764124"/>
              <a:gd name="connsiteY1803" fmla="*/ 3682144 h 5577650"/>
              <a:gd name="connsiteX1804" fmla="*/ 402833 w 5764124"/>
              <a:gd name="connsiteY1804" fmla="*/ 3669115 h 5577650"/>
              <a:gd name="connsiteX1805" fmla="*/ 411600 w 5764124"/>
              <a:gd name="connsiteY1805" fmla="*/ 3669115 h 5577650"/>
              <a:gd name="connsiteX1806" fmla="*/ 411600 w 5764124"/>
              <a:gd name="connsiteY1806" fmla="*/ 3638713 h 5577650"/>
              <a:gd name="connsiteX1807" fmla="*/ 415984 w 5764124"/>
              <a:gd name="connsiteY1807" fmla="*/ 3638713 h 5577650"/>
              <a:gd name="connsiteX1808" fmla="*/ 407216 w 5764124"/>
              <a:gd name="connsiteY1808" fmla="*/ 3621341 h 5577650"/>
              <a:gd name="connsiteX1809" fmla="*/ 398449 w 5764124"/>
              <a:gd name="connsiteY1809" fmla="*/ 3616998 h 5577650"/>
              <a:gd name="connsiteX1810" fmla="*/ 398449 w 5764124"/>
              <a:gd name="connsiteY1810" fmla="*/ 3621341 h 5577650"/>
              <a:gd name="connsiteX1811" fmla="*/ 394065 w 5764124"/>
              <a:gd name="connsiteY1811" fmla="*/ 3630027 h 5577650"/>
              <a:gd name="connsiteX1812" fmla="*/ 385298 w 5764124"/>
              <a:gd name="connsiteY1812" fmla="*/ 3621341 h 5577650"/>
              <a:gd name="connsiteX1813" fmla="*/ 385298 w 5764124"/>
              <a:gd name="connsiteY1813" fmla="*/ 3612655 h 5577650"/>
              <a:gd name="connsiteX1814" fmla="*/ 380914 w 5764124"/>
              <a:gd name="connsiteY1814" fmla="*/ 3612655 h 5577650"/>
              <a:gd name="connsiteX1815" fmla="*/ 376531 w 5764124"/>
              <a:gd name="connsiteY1815" fmla="*/ 3595282 h 5577650"/>
              <a:gd name="connsiteX1816" fmla="*/ 380914 w 5764124"/>
              <a:gd name="connsiteY1816" fmla="*/ 3595282 h 5577650"/>
              <a:gd name="connsiteX1817" fmla="*/ 372147 w 5764124"/>
              <a:gd name="connsiteY1817" fmla="*/ 3573567 h 5577650"/>
              <a:gd name="connsiteX1818" fmla="*/ 372147 w 5764124"/>
              <a:gd name="connsiteY1818" fmla="*/ 3569224 h 5577650"/>
              <a:gd name="connsiteX1819" fmla="*/ 376531 w 5764124"/>
              <a:gd name="connsiteY1819" fmla="*/ 3573567 h 5577650"/>
              <a:gd name="connsiteX1820" fmla="*/ 385298 w 5764124"/>
              <a:gd name="connsiteY1820" fmla="*/ 3590939 h 5577650"/>
              <a:gd name="connsiteX1821" fmla="*/ 385298 w 5764124"/>
              <a:gd name="connsiteY1821" fmla="*/ 3586596 h 5577650"/>
              <a:gd name="connsiteX1822" fmla="*/ 402833 w 5764124"/>
              <a:gd name="connsiteY1822" fmla="*/ 3603969 h 5577650"/>
              <a:gd name="connsiteX1823" fmla="*/ 345845 w 5764124"/>
              <a:gd name="connsiteY1823" fmla="*/ 3434589 h 5577650"/>
              <a:gd name="connsiteX1824" fmla="*/ 341461 w 5764124"/>
              <a:gd name="connsiteY1824" fmla="*/ 3434589 h 5577650"/>
              <a:gd name="connsiteX1825" fmla="*/ 332694 w 5764124"/>
              <a:gd name="connsiteY1825" fmla="*/ 3438932 h 5577650"/>
              <a:gd name="connsiteX1826" fmla="*/ 337077 w 5764124"/>
              <a:gd name="connsiteY1826" fmla="*/ 3464991 h 5577650"/>
              <a:gd name="connsiteX1827" fmla="*/ 337077 w 5764124"/>
              <a:gd name="connsiteY1827" fmla="*/ 3482363 h 5577650"/>
              <a:gd name="connsiteX1828" fmla="*/ 341461 w 5764124"/>
              <a:gd name="connsiteY1828" fmla="*/ 3486706 h 5577650"/>
              <a:gd name="connsiteX1829" fmla="*/ 341461 w 5764124"/>
              <a:gd name="connsiteY1829" fmla="*/ 3491049 h 5577650"/>
              <a:gd name="connsiteX1830" fmla="*/ 345845 w 5764124"/>
              <a:gd name="connsiteY1830" fmla="*/ 3499735 h 5577650"/>
              <a:gd name="connsiteX1831" fmla="*/ 350228 w 5764124"/>
              <a:gd name="connsiteY1831" fmla="*/ 3504078 h 5577650"/>
              <a:gd name="connsiteX1832" fmla="*/ 345845 w 5764124"/>
              <a:gd name="connsiteY1832" fmla="*/ 3508421 h 5577650"/>
              <a:gd name="connsiteX1833" fmla="*/ 337077 w 5764124"/>
              <a:gd name="connsiteY1833" fmla="*/ 3495392 h 5577650"/>
              <a:gd name="connsiteX1834" fmla="*/ 332694 w 5764124"/>
              <a:gd name="connsiteY1834" fmla="*/ 3495392 h 5577650"/>
              <a:gd name="connsiteX1835" fmla="*/ 323926 w 5764124"/>
              <a:gd name="connsiteY1835" fmla="*/ 3491049 h 5577650"/>
              <a:gd name="connsiteX1836" fmla="*/ 319543 w 5764124"/>
              <a:gd name="connsiteY1836" fmla="*/ 3486706 h 5577650"/>
              <a:gd name="connsiteX1837" fmla="*/ 315159 w 5764124"/>
              <a:gd name="connsiteY1837" fmla="*/ 3473677 h 5577650"/>
              <a:gd name="connsiteX1838" fmla="*/ 319543 w 5764124"/>
              <a:gd name="connsiteY1838" fmla="*/ 3469334 h 5577650"/>
              <a:gd name="connsiteX1839" fmla="*/ 310775 w 5764124"/>
              <a:gd name="connsiteY1839" fmla="*/ 3438932 h 5577650"/>
              <a:gd name="connsiteX1840" fmla="*/ 297624 w 5764124"/>
              <a:gd name="connsiteY1840" fmla="*/ 3382472 h 5577650"/>
              <a:gd name="connsiteX1841" fmla="*/ 306391 w 5764124"/>
              <a:gd name="connsiteY1841" fmla="*/ 3378129 h 5577650"/>
              <a:gd name="connsiteX1842" fmla="*/ 306391 w 5764124"/>
              <a:gd name="connsiteY1842" fmla="*/ 3382472 h 5577650"/>
              <a:gd name="connsiteX1843" fmla="*/ 306391 w 5764124"/>
              <a:gd name="connsiteY1843" fmla="*/ 3386815 h 5577650"/>
              <a:gd name="connsiteX1844" fmla="*/ 315159 w 5764124"/>
              <a:gd name="connsiteY1844" fmla="*/ 3434589 h 5577650"/>
              <a:gd name="connsiteX1845" fmla="*/ 328310 w 5764124"/>
              <a:gd name="connsiteY1845" fmla="*/ 3473677 h 5577650"/>
              <a:gd name="connsiteX1846" fmla="*/ 332694 w 5764124"/>
              <a:gd name="connsiteY1846" fmla="*/ 3478020 h 5577650"/>
              <a:gd name="connsiteX1847" fmla="*/ 328310 w 5764124"/>
              <a:gd name="connsiteY1847" fmla="*/ 3464991 h 5577650"/>
              <a:gd name="connsiteX1848" fmla="*/ 328310 w 5764124"/>
              <a:gd name="connsiteY1848" fmla="*/ 3430246 h 5577650"/>
              <a:gd name="connsiteX1849" fmla="*/ 341461 w 5764124"/>
              <a:gd name="connsiteY1849" fmla="*/ 3425903 h 5577650"/>
              <a:gd name="connsiteX1850" fmla="*/ 337077 w 5764124"/>
              <a:gd name="connsiteY1850" fmla="*/ 3408531 h 5577650"/>
              <a:gd name="connsiteX1851" fmla="*/ 328310 w 5764124"/>
              <a:gd name="connsiteY1851" fmla="*/ 3365100 h 5577650"/>
              <a:gd name="connsiteX1852" fmla="*/ 328310 w 5764124"/>
              <a:gd name="connsiteY1852" fmla="*/ 3360757 h 5577650"/>
              <a:gd name="connsiteX1853" fmla="*/ 306391 w 5764124"/>
              <a:gd name="connsiteY1853" fmla="*/ 3360757 h 5577650"/>
              <a:gd name="connsiteX1854" fmla="*/ 319543 w 5764124"/>
              <a:gd name="connsiteY1854" fmla="*/ 3317326 h 5577650"/>
              <a:gd name="connsiteX1855" fmla="*/ 306391 w 5764124"/>
              <a:gd name="connsiteY1855" fmla="*/ 3282582 h 5577650"/>
              <a:gd name="connsiteX1856" fmla="*/ 288857 w 5764124"/>
              <a:gd name="connsiteY1856" fmla="*/ 3200064 h 5577650"/>
              <a:gd name="connsiteX1857" fmla="*/ 280089 w 5764124"/>
              <a:gd name="connsiteY1857" fmla="*/ 3074115 h 5577650"/>
              <a:gd name="connsiteX1858" fmla="*/ 275706 w 5764124"/>
              <a:gd name="connsiteY1858" fmla="*/ 3004626 h 5577650"/>
              <a:gd name="connsiteX1859" fmla="*/ 271322 w 5764124"/>
              <a:gd name="connsiteY1859" fmla="*/ 2874334 h 5577650"/>
              <a:gd name="connsiteX1860" fmla="*/ 280089 w 5764124"/>
              <a:gd name="connsiteY1860" fmla="*/ 2869991 h 5577650"/>
              <a:gd name="connsiteX1861" fmla="*/ 284473 w 5764124"/>
              <a:gd name="connsiteY1861" fmla="*/ 2878677 h 5577650"/>
              <a:gd name="connsiteX1862" fmla="*/ 284473 w 5764124"/>
              <a:gd name="connsiteY1862" fmla="*/ 3000283 h 5577650"/>
              <a:gd name="connsiteX1863" fmla="*/ 293240 w 5764124"/>
              <a:gd name="connsiteY1863" fmla="*/ 3074115 h 5577650"/>
              <a:gd name="connsiteX1864" fmla="*/ 310775 w 5764124"/>
              <a:gd name="connsiteY1864" fmla="*/ 3130575 h 5577650"/>
              <a:gd name="connsiteX1865" fmla="*/ 319543 w 5764124"/>
              <a:gd name="connsiteY1865" fmla="*/ 3147947 h 5577650"/>
              <a:gd name="connsiteX1866" fmla="*/ 319543 w 5764124"/>
              <a:gd name="connsiteY1866" fmla="*/ 3104516 h 5577650"/>
              <a:gd name="connsiteX1867" fmla="*/ 323926 w 5764124"/>
              <a:gd name="connsiteY1867" fmla="*/ 3074115 h 5577650"/>
              <a:gd name="connsiteX1868" fmla="*/ 310775 w 5764124"/>
              <a:gd name="connsiteY1868" fmla="*/ 3074115 h 5577650"/>
              <a:gd name="connsiteX1869" fmla="*/ 306391 w 5764124"/>
              <a:gd name="connsiteY1869" fmla="*/ 3065429 h 5577650"/>
              <a:gd name="connsiteX1870" fmla="*/ 315159 w 5764124"/>
              <a:gd name="connsiteY1870" fmla="*/ 3061086 h 5577650"/>
              <a:gd name="connsiteX1871" fmla="*/ 323926 w 5764124"/>
              <a:gd name="connsiteY1871" fmla="*/ 3061086 h 5577650"/>
              <a:gd name="connsiteX1872" fmla="*/ 315159 w 5764124"/>
              <a:gd name="connsiteY1872" fmla="*/ 2939480 h 5577650"/>
              <a:gd name="connsiteX1873" fmla="*/ 306391 w 5764124"/>
              <a:gd name="connsiteY1873" fmla="*/ 2852618 h 5577650"/>
              <a:gd name="connsiteX1874" fmla="*/ 302008 w 5764124"/>
              <a:gd name="connsiteY1874" fmla="*/ 2852618 h 5577650"/>
              <a:gd name="connsiteX1875" fmla="*/ 302008 w 5764124"/>
              <a:gd name="connsiteY1875" fmla="*/ 2874334 h 5577650"/>
              <a:gd name="connsiteX1876" fmla="*/ 302008 w 5764124"/>
              <a:gd name="connsiteY1876" fmla="*/ 2878677 h 5577650"/>
              <a:gd name="connsiteX1877" fmla="*/ 302008 w 5764124"/>
              <a:gd name="connsiteY1877" fmla="*/ 2887363 h 5577650"/>
              <a:gd name="connsiteX1878" fmla="*/ 288857 w 5764124"/>
              <a:gd name="connsiteY1878" fmla="*/ 2883020 h 5577650"/>
              <a:gd name="connsiteX1879" fmla="*/ 288857 w 5764124"/>
              <a:gd name="connsiteY1879" fmla="*/ 2848275 h 5577650"/>
              <a:gd name="connsiteX1880" fmla="*/ 284473 w 5764124"/>
              <a:gd name="connsiteY1880" fmla="*/ 2822217 h 5577650"/>
              <a:gd name="connsiteX1881" fmla="*/ 284473 w 5764124"/>
              <a:gd name="connsiteY1881" fmla="*/ 2826560 h 5577650"/>
              <a:gd name="connsiteX1882" fmla="*/ 275706 w 5764124"/>
              <a:gd name="connsiteY1882" fmla="*/ 2835246 h 5577650"/>
              <a:gd name="connsiteX1883" fmla="*/ 271322 w 5764124"/>
              <a:gd name="connsiteY1883" fmla="*/ 2826560 h 5577650"/>
              <a:gd name="connsiteX1884" fmla="*/ 271322 w 5764124"/>
              <a:gd name="connsiteY1884" fmla="*/ 2804845 h 5577650"/>
              <a:gd name="connsiteX1885" fmla="*/ 266938 w 5764124"/>
              <a:gd name="connsiteY1885" fmla="*/ 2783129 h 5577650"/>
              <a:gd name="connsiteX1886" fmla="*/ 266938 w 5764124"/>
              <a:gd name="connsiteY1886" fmla="*/ 2778786 h 5577650"/>
              <a:gd name="connsiteX1887" fmla="*/ 262555 w 5764124"/>
              <a:gd name="connsiteY1887" fmla="*/ 2752728 h 5577650"/>
              <a:gd name="connsiteX1888" fmla="*/ 271322 w 5764124"/>
              <a:gd name="connsiteY1888" fmla="*/ 2774443 h 5577650"/>
              <a:gd name="connsiteX1889" fmla="*/ 271322 w 5764124"/>
              <a:gd name="connsiteY1889" fmla="*/ 2778786 h 5577650"/>
              <a:gd name="connsiteX1890" fmla="*/ 275706 w 5764124"/>
              <a:gd name="connsiteY1890" fmla="*/ 2778786 h 5577650"/>
              <a:gd name="connsiteX1891" fmla="*/ 280089 w 5764124"/>
              <a:gd name="connsiteY1891" fmla="*/ 2783129 h 5577650"/>
              <a:gd name="connsiteX1892" fmla="*/ 288857 w 5764124"/>
              <a:gd name="connsiteY1892" fmla="*/ 2778786 h 5577650"/>
              <a:gd name="connsiteX1893" fmla="*/ 293240 w 5764124"/>
              <a:gd name="connsiteY1893" fmla="*/ 2717983 h 5577650"/>
              <a:gd name="connsiteX1894" fmla="*/ 284473 w 5764124"/>
              <a:gd name="connsiteY1894" fmla="*/ 2713640 h 5577650"/>
              <a:gd name="connsiteX1895" fmla="*/ 280089 w 5764124"/>
              <a:gd name="connsiteY1895" fmla="*/ 2700611 h 5577650"/>
              <a:gd name="connsiteX1896" fmla="*/ 293240 w 5764124"/>
              <a:gd name="connsiteY1896" fmla="*/ 2691925 h 5577650"/>
              <a:gd name="connsiteX1897" fmla="*/ 302008 w 5764124"/>
              <a:gd name="connsiteY1897" fmla="*/ 2700611 h 5577650"/>
              <a:gd name="connsiteX1898" fmla="*/ 306391 w 5764124"/>
              <a:gd name="connsiteY1898" fmla="*/ 2704954 h 5577650"/>
              <a:gd name="connsiteX1899" fmla="*/ 306391 w 5764124"/>
              <a:gd name="connsiteY1899" fmla="*/ 2709297 h 5577650"/>
              <a:gd name="connsiteX1900" fmla="*/ 306391 w 5764124"/>
              <a:gd name="connsiteY1900" fmla="*/ 2761414 h 5577650"/>
              <a:gd name="connsiteX1901" fmla="*/ 306391 w 5764124"/>
              <a:gd name="connsiteY1901" fmla="*/ 2787472 h 5577650"/>
              <a:gd name="connsiteX1902" fmla="*/ 306391 w 5764124"/>
              <a:gd name="connsiteY1902" fmla="*/ 2800502 h 5577650"/>
              <a:gd name="connsiteX1903" fmla="*/ 315159 w 5764124"/>
              <a:gd name="connsiteY1903" fmla="*/ 2783129 h 5577650"/>
              <a:gd name="connsiteX1904" fmla="*/ 315159 w 5764124"/>
              <a:gd name="connsiteY1904" fmla="*/ 2765757 h 5577650"/>
              <a:gd name="connsiteX1905" fmla="*/ 315159 w 5764124"/>
              <a:gd name="connsiteY1905" fmla="*/ 2709297 h 5577650"/>
              <a:gd name="connsiteX1906" fmla="*/ 297624 w 5764124"/>
              <a:gd name="connsiteY1906" fmla="*/ 2674553 h 5577650"/>
              <a:gd name="connsiteX1907" fmla="*/ 302008 w 5764124"/>
              <a:gd name="connsiteY1907" fmla="*/ 2674553 h 5577650"/>
              <a:gd name="connsiteX1908" fmla="*/ 293240 w 5764124"/>
              <a:gd name="connsiteY1908" fmla="*/ 2670210 h 5577650"/>
              <a:gd name="connsiteX1909" fmla="*/ 288857 w 5764124"/>
              <a:gd name="connsiteY1909" fmla="*/ 2670210 h 5577650"/>
              <a:gd name="connsiteX1910" fmla="*/ 288857 w 5764124"/>
              <a:gd name="connsiteY1910" fmla="*/ 2665867 h 5577650"/>
              <a:gd name="connsiteX1911" fmla="*/ 284473 w 5764124"/>
              <a:gd name="connsiteY1911" fmla="*/ 2648494 h 5577650"/>
              <a:gd name="connsiteX1912" fmla="*/ 288857 w 5764124"/>
              <a:gd name="connsiteY1912" fmla="*/ 2644151 h 5577650"/>
              <a:gd name="connsiteX1913" fmla="*/ 293240 w 5764124"/>
              <a:gd name="connsiteY1913" fmla="*/ 2644151 h 5577650"/>
              <a:gd name="connsiteX1914" fmla="*/ 297624 w 5764124"/>
              <a:gd name="connsiteY1914" fmla="*/ 2661524 h 5577650"/>
              <a:gd name="connsiteX1915" fmla="*/ 302008 w 5764124"/>
              <a:gd name="connsiteY1915" fmla="*/ 2613750 h 5577650"/>
              <a:gd name="connsiteX1916" fmla="*/ 302008 w 5764124"/>
              <a:gd name="connsiteY1916" fmla="*/ 2618093 h 5577650"/>
              <a:gd name="connsiteX1917" fmla="*/ 297624 w 5764124"/>
              <a:gd name="connsiteY1917" fmla="*/ 2626779 h 5577650"/>
              <a:gd name="connsiteX1918" fmla="*/ 293240 w 5764124"/>
              <a:gd name="connsiteY1918" fmla="*/ 2618093 h 5577650"/>
              <a:gd name="connsiteX1919" fmla="*/ 293240 w 5764124"/>
              <a:gd name="connsiteY1919" fmla="*/ 2600721 h 5577650"/>
              <a:gd name="connsiteX1920" fmla="*/ 293240 w 5764124"/>
              <a:gd name="connsiteY1920" fmla="*/ 2596378 h 5577650"/>
              <a:gd name="connsiteX1921" fmla="*/ 297624 w 5764124"/>
              <a:gd name="connsiteY1921" fmla="*/ 2596378 h 5577650"/>
              <a:gd name="connsiteX1922" fmla="*/ 280089 w 5764124"/>
              <a:gd name="connsiteY1922" fmla="*/ 2583348 h 5577650"/>
              <a:gd name="connsiteX1923" fmla="*/ 262555 w 5764124"/>
              <a:gd name="connsiteY1923" fmla="*/ 2648494 h 5577650"/>
              <a:gd name="connsiteX1924" fmla="*/ 258171 w 5764124"/>
              <a:gd name="connsiteY1924" fmla="*/ 2648494 h 5577650"/>
              <a:gd name="connsiteX1925" fmla="*/ 258171 w 5764124"/>
              <a:gd name="connsiteY1925" fmla="*/ 2652837 h 5577650"/>
              <a:gd name="connsiteX1926" fmla="*/ 258171 w 5764124"/>
              <a:gd name="connsiteY1926" fmla="*/ 2661524 h 5577650"/>
              <a:gd name="connsiteX1927" fmla="*/ 271322 w 5764124"/>
              <a:gd name="connsiteY1927" fmla="*/ 2665867 h 5577650"/>
              <a:gd name="connsiteX1928" fmla="*/ 249403 w 5764124"/>
              <a:gd name="connsiteY1928" fmla="*/ 2717983 h 5577650"/>
              <a:gd name="connsiteX1929" fmla="*/ 249403 w 5764124"/>
              <a:gd name="connsiteY1929" fmla="*/ 2744042 h 5577650"/>
              <a:gd name="connsiteX1930" fmla="*/ 240636 w 5764124"/>
              <a:gd name="connsiteY1930" fmla="*/ 2752728 h 5577650"/>
              <a:gd name="connsiteX1931" fmla="*/ 236252 w 5764124"/>
              <a:gd name="connsiteY1931" fmla="*/ 2744042 h 5577650"/>
              <a:gd name="connsiteX1932" fmla="*/ 236252 w 5764124"/>
              <a:gd name="connsiteY1932" fmla="*/ 2713640 h 5577650"/>
              <a:gd name="connsiteX1933" fmla="*/ 240636 w 5764124"/>
              <a:gd name="connsiteY1933" fmla="*/ 2648494 h 5577650"/>
              <a:gd name="connsiteX1934" fmla="*/ 236252 w 5764124"/>
              <a:gd name="connsiteY1934" fmla="*/ 2574662 h 5577650"/>
              <a:gd name="connsiteX1935" fmla="*/ 201183 w 5764124"/>
              <a:gd name="connsiteY1935" fmla="*/ 2596378 h 5577650"/>
              <a:gd name="connsiteX1936" fmla="*/ 188032 w 5764124"/>
              <a:gd name="connsiteY1936" fmla="*/ 2652837 h 5577650"/>
              <a:gd name="connsiteX1937" fmla="*/ 157346 w 5764124"/>
              <a:gd name="connsiteY1937" fmla="*/ 2687582 h 5577650"/>
              <a:gd name="connsiteX1938" fmla="*/ 157346 w 5764124"/>
              <a:gd name="connsiteY1938" fmla="*/ 2700611 h 5577650"/>
              <a:gd name="connsiteX1939" fmla="*/ 161730 w 5764124"/>
              <a:gd name="connsiteY1939" fmla="*/ 2713640 h 5577650"/>
              <a:gd name="connsiteX1940" fmla="*/ 161730 w 5764124"/>
              <a:gd name="connsiteY1940" fmla="*/ 2717983 h 5577650"/>
              <a:gd name="connsiteX1941" fmla="*/ 157346 w 5764124"/>
              <a:gd name="connsiteY1941" fmla="*/ 2722326 h 5577650"/>
              <a:gd name="connsiteX1942" fmla="*/ 152962 w 5764124"/>
              <a:gd name="connsiteY1942" fmla="*/ 2713640 h 5577650"/>
              <a:gd name="connsiteX1943" fmla="*/ 148579 w 5764124"/>
              <a:gd name="connsiteY1943" fmla="*/ 2713640 h 5577650"/>
              <a:gd name="connsiteX1944" fmla="*/ 126660 w 5764124"/>
              <a:gd name="connsiteY1944" fmla="*/ 2722326 h 5577650"/>
              <a:gd name="connsiteX1945" fmla="*/ 117893 w 5764124"/>
              <a:gd name="connsiteY1945" fmla="*/ 2904735 h 5577650"/>
              <a:gd name="connsiteX1946" fmla="*/ 122276 w 5764124"/>
              <a:gd name="connsiteY1946" fmla="*/ 2969881 h 5577650"/>
              <a:gd name="connsiteX1947" fmla="*/ 122276 w 5764124"/>
              <a:gd name="connsiteY1947" fmla="*/ 2974224 h 5577650"/>
              <a:gd name="connsiteX1948" fmla="*/ 131044 w 5764124"/>
              <a:gd name="connsiteY1948" fmla="*/ 3065429 h 5577650"/>
              <a:gd name="connsiteX1949" fmla="*/ 148579 w 5764124"/>
              <a:gd name="connsiteY1949" fmla="*/ 3043713 h 5577650"/>
              <a:gd name="connsiteX1950" fmla="*/ 148579 w 5764124"/>
              <a:gd name="connsiteY1950" fmla="*/ 3013312 h 5577650"/>
              <a:gd name="connsiteX1951" fmla="*/ 152962 w 5764124"/>
              <a:gd name="connsiteY1951" fmla="*/ 3000283 h 5577650"/>
              <a:gd name="connsiteX1952" fmla="*/ 148579 w 5764124"/>
              <a:gd name="connsiteY1952" fmla="*/ 3000283 h 5577650"/>
              <a:gd name="connsiteX1953" fmla="*/ 161730 w 5764124"/>
              <a:gd name="connsiteY1953" fmla="*/ 2969881 h 5577650"/>
              <a:gd name="connsiteX1954" fmla="*/ 166113 w 5764124"/>
              <a:gd name="connsiteY1954" fmla="*/ 3004626 h 5577650"/>
              <a:gd name="connsiteX1955" fmla="*/ 166113 w 5764124"/>
              <a:gd name="connsiteY1955" fmla="*/ 3017655 h 5577650"/>
              <a:gd name="connsiteX1956" fmla="*/ 161730 w 5764124"/>
              <a:gd name="connsiteY1956" fmla="*/ 3039370 h 5577650"/>
              <a:gd name="connsiteX1957" fmla="*/ 170497 w 5764124"/>
              <a:gd name="connsiteY1957" fmla="*/ 3048056 h 5577650"/>
              <a:gd name="connsiteX1958" fmla="*/ 179264 w 5764124"/>
              <a:gd name="connsiteY1958" fmla="*/ 3030684 h 5577650"/>
              <a:gd name="connsiteX1959" fmla="*/ 196799 w 5764124"/>
              <a:gd name="connsiteY1959" fmla="*/ 3082801 h 5577650"/>
              <a:gd name="connsiteX1960" fmla="*/ 227485 w 5764124"/>
              <a:gd name="connsiteY1960" fmla="*/ 3104516 h 5577650"/>
              <a:gd name="connsiteX1961" fmla="*/ 227485 w 5764124"/>
              <a:gd name="connsiteY1961" fmla="*/ 3087144 h 5577650"/>
              <a:gd name="connsiteX1962" fmla="*/ 227485 w 5764124"/>
              <a:gd name="connsiteY1962" fmla="*/ 3048056 h 5577650"/>
              <a:gd name="connsiteX1963" fmla="*/ 236252 w 5764124"/>
              <a:gd name="connsiteY1963" fmla="*/ 3043713 h 5577650"/>
              <a:gd name="connsiteX1964" fmla="*/ 240636 w 5764124"/>
              <a:gd name="connsiteY1964" fmla="*/ 3052399 h 5577650"/>
              <a:gd name="connsiteX1965" fmla="*/ 240636 w 5764124"/>
              <a:gd name="connsiteY1965" fmla="*/ 3087144 h 5577650"/>
              <a:gd name="connsiteX1966" fmla="*/ 240636 w 5764124"/>
              <a:gd name="connsiteY1966" fmla="*/ 3108859 h 5577650"/>
              <a:gd name="connsiteX1967" fmla="*/ 245020 w 5764124"/>
              <a:gd name="connsiteY1967" fmla="*/ 3108859 h 5577650"/>
              <a:gd name="connsiteX1968" fmla="*/ 266938 w 5764124"/>
              <a:gd name="connsiteY1968" fmla="*/ 3169662 h 5577650"/>
              <a:gd name="connsiteX1969" fmla="*/ 253787 w 5764124"/>
              <a:gd name="connsiteY1969" fmla="*/ 3182691 h 5577650"/>
              <a:gd name="connsiteX1970" fmla="*/ 262555 w 5764124"/>
              <a:gd name="connsiteY1970" fmla="*/ 3226122 h 5577650"/>
              <a:gd name="connsiteX1971" fmla="*/ 214334 w 5764124"/>
              <a:gd name="connsiteY1971" fmla="*/ 3217436 h 5577650"/>
              <a:gd name="connsiteX1972" fmla="*/ 223101 w 5764124"/>
              <a:gd name="connsiteY1972" fmla="*/ 3278239 h 5577650"/>
              <a:gd name="connsiteX1973" fmla="*/ 227485 w 5764124"/>
              <a:gd name="connsiteY1973" fmla="*/ 3326012 h 5577650"/>
              <a:gd name="connsiteX1974" fmla="*/ 236252 w 5764124"/>
              <a:gd name="connsiteY1974" fmla="*/ 3330356 h 5577650"/>
              <a:gd name="connsiteX1975" fmla="*/ 253787 w 5764124"/>
              <a:gd name="connsiteY1975" fmla="*/ 3312983 h 5577650"/>
              <a:gd name="connsiteX1976" fmla="*/ 275706 w 5764124"/>
              <a:gd name="connsiteY1976" fmla="*/ 3352071 h 5577650"/>
              <a:gd name="connsiteX1977" fmla="*/ 253787 w 5764124"/>
              <a:gd name="connsiteY1977" fmla="*/ 3404188 h 5577650"/>
              <a:gd name="connsiteX1978" fmla="*/ 266938 w 5764124"/>
              <a:gd name="connsiteY1978" fmla="*/ 3434589 h 5577650"/>
              <a:gd name="connsiteX1979" fmla="*/ 275706 w 5764124"/>
              <a:gd name="connsiteY1979" fmla="*/ 3438932 h 5577650"/>
              <a:gd name="connsiteX1980" fmla="*/ 275706 w 5764124"/>
              <a:gd name="connsiteY1980" fmla="*/ 3443275 h 5577650"/>
              <a:gd name="connsiteX1981" fmla="*/ 271322 w 5764124"/>
              <a:gd name="connsiteY1981" fmla="*/ 3447618 h 5577650"/>
              <a:gd name="connsiteX1982" fmla="*/ 262555 w 5764124"/>
              <a:gd name="connsiteY1982" fmla="*/ 3443275 h 5577650"/>
              <a:gd name="connsiteX1983" fmla="*/ 280089 w 5764124"/>
              <a:gd name="connsiteY1983" fmla="*/ 3512764 h 5577650"/>
              <a:gd name="connsiteX1984" fmla="*/ 293240 w 5764124"/>
              <a:gd name="connsiteY1984" fmla="*/ 3586596 h 5577650"/>
              <a:gd name="connsiteX1985" fmla="*/ 293240 w 5764124"/>
              <a:gd name="connsiteY1985" fmla="*/ 3590939 h 5577650"/>
              <a:gd name="connsiteX1986" fmla="*/ 297624 w 5764124"/>
              <a:gd name="connsiteY1986" fmla="*/ 3612655 h 5577650"/>
              <a:gd name="connsiteX1987" fmla="*/ 332694 w 5764124"/>
              <a:gd name="connsiteY1987" fmla="*/ 3660428 h 5577650"/>
              <a:gd name="connsiteX1988" fmla="*/ 372147 w 5764124"/>
              <a:gd name="connsiteY1988" fmla="*/ 3703859 h 5577650"/>
              <a:gd name="connsiteX1989" fmla="*/ 341461 w 5764124"/>
              <a:gd name="connsiteY1989" fmla="*/ 3742947 h 5577650"/>
              <a:gd name="connsiteX1990" fmla="*/ 337077 w 5764124"/>
              <a:gd name="connsiteY1990" fmla="*/ 3755976 h 5577650"/>
              <a:gd name="connsiteX1991" fmla="*/ 332694 w 5764124"/>
              <a:gd name="connsiteY1991" fmla="*/ 3742947 h 5577650"/>
              <a:gd name="connsiteX1992" fmla="*/ 302008 w 5764124"/>
              <a:gd name="connsiteY1992" fmla="*/ 3703859 h 5577650"/>
              <a:gd name="connsiteX1993" fmla="*/ 284473 w 5764124"/>
              <a:gd name="connsiteY1993" fmla="*/ 3621341 h 5577650"/>
              <a:gd name="connsiteX1994" fmla="*/ 288857 w 5764124"/>
              <a:gd name="connsiteY1994" fmla="*/ 3621341 h 5577650"/>
              <a:gd name="connsiteX1995" fmla="*/ 280089 w 5764124"/>
              <a:gd name="connsiteY1995" fmla="*/ 3590939 h 5577650"/>
              <a:gd name="connsiteX1996" fmla="*/ 240636 w 5764124"/>
              <a:gd name="connsiteY1996" fmla="*/ 3530137 h 5577650"/>
              <a:gd name="connsiteX1997" fmla="*/ 258171 w 5764124"/>
              <a:gd name="connsiteY1997" fmla="*/ 3569224 h 5577650"/>
              <a:gd name="connsiteX1998" fmla="*/ 235704 w 5764124"/>
              <a:gd name="connsiteY1998" fmla="*/ 3570853 h 5577650"/>
              <a:gd name="connsiteX1999" fmla="*/ 211454 w 5764124"/>
              <a:gd name="connsiteY1999" fmla="*/ 3544783 h 5577650"/>
              <a:gd name="connsiteX2000" fmla="*/ 209950 w 5764124"/>
              <a:gd name="connsiteY2000" fmla="*/ 3538823 h 5577650"/>
              <a:gd name="connsiteX2001" fmla="*/ 209950 w 5764124"/>
              <a:gd name="connsiteY2001" fmla="*/ 3543166 h 5577650"/>
              <a:gd name="connsiteX2002" fmla="*/ 211454 w 5764124"/>
              <a:gd name="connsiteY2002" fmla="*/ 3544783 h 5577650"/>
              <a:gd name="connsiteX2003" fmla="*/ 218718 w 5764124"/>
              <a:gd name="connsiteY2003" fmla="*/ 3573567 h 5577650"/>
              <a:gd name="connsiteX2004" fmla="*/ 218718 w 5764124"/>
              <a:gd name="connsiteY2004" fmla="*/ 3577910 h 5577650"/>
              <a:gd name="connsiteX2005" fmla="*/ 209950 w 5764124"/>
              <a:gd name="connsiteY2005" fmla="*/ 3573567 h 5577650"/>
              <a:gd name="connsiteX2006" fmla="*/ 170497 w 5764124"/>
              <a:gd name="connsiteY2006" fmla="*/ 3412874 h 5577650"/>
              <a:gd name="connsiteX2007" fmla="*/ 174881 w 5764124"/>
              <a:gd name="connsiteY2007" fmla="*/ 3408531 h 5577650"/>
              <a:gd name="connsiteX2008" fmla="*/ 183648 w 5764124"/>
              <a:gd name="connsiteY2008" fmla="*/ 3412874 h 5577650"/>
              <a:gd name="connsiteX2009" fmla="*/ 188032 w 5764124"/>
              <a:gd name="connsiteY2009" fmla="*/ 3464991 h 5577650"/>
              <a:gd name="connsiteX2010" fmla="*/ 205567 w 5764124"/>
              <a:gd name="connsiteY2010" fmla="*/ 3464991 h 5577650"/>
              <a:gd name="connsiteX2011" fmla="*/ 227485 w 5764124"/>
              <a:gd name="connsiteY2011" fmla="*/ 3508421 h 5577650"/>
              <a:gd name="connsiteX2012" fmla="*/ 218718 w 5764124"/>
              <a:gd name="connsiteY2012" fmla="*/ 3482363 h 5577650"/>
              <a:gd name="connsiteX2013" fmla="*/ 223101 w 5764124"/>
              <a:gd name="connsiteY2013" fmla="*/ 3395502 h 5577650"/>
              <a:gd name="connsiteX2014" fmla="*/ 183648 w 5764124"/>
              <a:gd name="connsiteY2014" fmla="*/ 3365100 h 5577650"/>
              <a:gd name="connsiteX2015" fmla="*/ 188032 w 5764124"/>
              <a:gd name="connsiteY2015" fmla="*/ 3339042 h 5577650"/>
              <a:gd name="connsiteX2016" fmla="*/ 179264 w 5764124"/>
              <a:gd name="connsiteY2016" fmla="*/ 3330356 h 5577650"/>
              <a:gd name="connsiteX2017" fmla="*/ 183648 w 5764124"/>
              <a:gd name="connsiteY2017" fmla="*/ 3378129 h 5577650"/>
              <a:gd name="connsiteX2018" fmla="*/ 166113 w 5764124"/>
              <a:gd name="connsiteY2018" fmla="*/ 3391158 h 5577650"/>
              <a:gd name="connsiteX2019" fmla="*/ 157346 w 5764124"/>
              <a:gd name="connsiteY2019" fmla="*/ 3378129 h 5577650"/>
              <a:gd name="connsiteX2020" fmla="*/ 157346 w 5764124"/>
              <a:gd name="connsiteY2020" fmla="*/ 3373786 h 5577650"/>
              <a:gd name="connsiteX2021" fmla="*/ 152962 w 5764124"/>
              <a:gd name="connsiteY2021" fmla="*/ 3365100 h 5577650"/>
              <a:gd name="connsiteX2022" fmla="*/ 117893 w 5764124"/>
              <a:gd name="connsiteY2022" fmla="*/ 3200064 h 5577650"/>
              <a:gd name="connsiteX2023" fmla="*/ 113509 w 5764124"/>
              <a:gd name="connsiteY2023" fmla="*/ 3165319 h 5577650"/>
              <a:gd name="connsiteX2024" fmla="*/ 100358 w 5764124"/>
              <a:gd name="connsiteY2024" fmla="*/ 3121888 h 5577650"/>
              <a:gd name="connsiteX2025" fmla="*/ 109125 w 5764124"/>
              <a:gd name="connsiteY2025" fmla="*/ 3121888 h 5577650"/>
              <a:gd name="connsiteX2026" fmla="*/ 104742 w 5764124"/>
              <a:gd name="connsiteY2026" fmla="*/ 3069772 h 5577650"/>
              <a:gd name="connsiteX2027" fmla="*/ 91590 w 5764124"/>
              <a:gd name="connsiteY2027" fmla="*/ 3035027 h 5577650"/>
              <a:gd name="connsiteX2028" fmla="*/ 100358 w 5764124"/>
              <a:gd name="connsiteY2028" fmla="*/ 3043713 h 5577650"/>
              <a:gd name="connsiteX2029" fmla="*/ 91590 w 5764124"/>
              <a:gd name="connsiteY2029" fmla="*/ 2991596 h 5577650"/>
              <a:gd name="connsiteX2030" fmla="*/ 104742 w 5764124"/>
              <a:gd name="connsiteY2030" fmla="*/ 2965538 h 5577650"/>
              <a:gd name="connsiteX2031" fmla="*/ 104742 w 5764124"/>
              <a:gd name="connsiteY2031" fmla="*/ 2904735 h 5577650"/>
              <a:gd name="connsiteX2032" fmla="*/ 100358 w 5764124"/>
              <a:gd name="connsiteY2032" fmla="*/ 2765757 h 5577650"/>
              <a:gd name="connsiteX2033" fmla="*/ 91590 w 5764124"/>
              <a:gd name="connsiteY2033" fmla="*/ 2761414 h 5577650"/>
              <a:gd name="connsiteX2034" fmla="*/ 95974 w 5764124"/>
              <a:gd name="connsiteY2034" fmla="*/ 2804845 h 5577650"/>
              <a:gd name="connsiteX2035" fmla="*/ 95974 w 5764124"/>
              <a:gd name="connsiteY2035" fmla="*/ 2813531 h 5577650"/>
              <a:gd name="connsiteX2036" fmla="*/ 95974 w 5764124"/>
              <a:gd name="connsiteY2036" fmla="*/ 2817874 h 5577650"/>
              <a:gd name="connsiteX2037" fmla="*/ 95974 w 5764124"/>
              <a:gd name="connsiteY2037" fmla="*/ 2822217 h 5577650"/>
              <a:gd name="connsiteX2038" fmla="*/ 91590 w 5764124"/>
              <a:gd name="connsiteY2038" fmla="*/ 2817874 h 5577650"/>
              <a:gd name="connsiteX2039" fmla="*/ 87207 w 5764124"/>
              <a:gd name="connsiteY2039" fmla="*/ 2809188 h 5577650"/>
              <a:gd name="connsiteX2040" fmla="*/ 87207 w 5764124"/>
              <a:gd name="connsiteY2040" fmla="*/ 2752728 h 5577650"/>
              <a:gd name="connsiteX2041" fmla="*/ 78439 w 5764124"/>
              <a:gd name="connsiteY2041" fmla="*/ 2752728 h 5577650"/>
              <a:gd name="connsiteX2042" fmla="*/ 74056 w 5764124"/>
              <a:gd name="connsiteY2042" fmla="*/ 2856961 h 5577650"/>
              <a:gd name="connsiteX2043" fmla="*/ 74056 w 5764124"/>
              <a:gd name="connsiteY2043" fmla="*/ 2917764 h 5577650"/>
              <a:gd name="connsiteX2044" fmla="*/ 78439 w 5764124"/>
              <a:gd name="connsiteY2044" fmla="*/ 2917764 h 5577650"/>
              <a:gd name="connsiteX2045" fmla="*/ 104742 w 5764124"/>
              <a:gd name="connsiteY2045" fmla="*/ 3243494 h 5577650"/>
              <a:gd name="connsiteX2046" fmla="*/ 170497 w 5764124"/>
              <a:gd name="connsiteY2046" fmla="*/ 3556195 h 5577650"/>
              <a:gd name="connsiteX2047" fmla="*/ 170497 w 5764124"/>
              <a:gd name="connsiteY2047" fmla="*/ 3560538 h 5577650"/>
              <a:gd name="connsiteX2048" fmla="*/ 179264 w 5764124"/>
              <a:gd name="connsiteY2048" fmla="*/ 3595282 h 5577650"/>
              <a:gd name="connsiteX2049" fmla="*/ 201183 w 5764124"/>
              <a:gd name="connsiteY2049" fmla="*/ 3660428 h 5577650"/>
              <a:gd name="connsiteX2050" fmla="*/ 205567 w 5764124"/>
              <a:gd name="connsiteY2050" fmla="*/ 3664772 h 5577650"/>
              <a:gd name="connsiteX2051" fmla="*/ 205567 w 5764124"/>
              <a:gd name="connsiteY2051" fmla="*/ 3669115 h 5577650"/>
              <a:gd name="connsiteX2052" fmla="*/ 271322 w 5764124"/>
              <a:gd name="connsiteY2052" fmla="*/ 3808093 h 5577650"/>
              <a:gd name="connsiteX2053" fmla="*/ 315159 w 5764124"/>
              <a:gd name="connsiteY2053" fmla="*/ 3968786 h 5577650"/>
              <a:gd name="connsiteX2054" fmla="*/ 271322 w 5764124"/>
              <a:gd name="connsiteY2054" fmla="*/ 3907983 h 5577650"/>
              <a:gd name="connsiteX2055" fmla="*/ 245020 w 5764124"/>
              <a:gd name="connsiteY2055" fmla="*/ 3864553 h 5577650"/>
              <a:gd name="connsiteX2056" fmla="*/ 227485 w 5764124"/>
              <a:gd name="connsiteY2056" fmla="*/ 3795063 h 5577650"/>
              <a:gd name="connsiteX2057" fmla="*/ 188032 w 5764124"/>
              <a:gd name="connsiteY2057" fmla="*/ 3669115 h 5577650"/>
              <a:gd name="connsiteX2058" fmla="*/ 166113 w 5764124"/>
              <a:gd name="connsiteY2058" fmla="*/ 3595282 h 5577650"/>
              <a:gd name="connsiteX2059" fmla="*/ 157346 w 5764124"/>
              <a:gd name="connsiteY2059" fmla="*/ 3564881 h 5577650"/>
              <a:gd name="connsiteX2060" fmla="*/ 157346 w 5764124"/>
              <a:gd name="connsiteY2060" fmla="*/ 3560538 h 5577650"/>
              <a:gd name="connsiteX2061" fmla="*/ 126660 w 5764124"/>
              <a:gd name="connsiteY2061" fmla="*/ 3478020 h 5577650"/>
              <a:gd name="connsiteX2062" fmla="*/ 91590 w 5764124"/>
              <a:gd name="connsiteY2062" fmla="*/ 3386815 h 5577650"/>
              <a:gd name="connsiteX2063" fmla="*/ 95974 w 5764124"/>
              <a:gd name="connsiteY2063" fmla="*/ 3365100 h 5577650"/>
              <a:gd name="connsiteX2064" fmla="*/ 78439 w 5764124"/>
              <a:gd name="connsiteY2064" fmla="*/ 3286925 h 5577650"/>
              <a:gd name="connsiteX2065" fmla="*/ 65288 w 5764124"/>
              <a:gd name="connsiteY2065" fmla="*/ 3143604 h 5577650"/>
              <a:gd name="connsiteX2066" fmla="*/ 47754 w 5764124"/>
              <a:gd name="connsiteY2066" fmla="*/ 3108859 h 5577650"/>
              <a:gd name="connsiteX2067" fmla="*/ 52137 w 5764124"/>
              <a:gd name="connsiteY2067" fmla="*/ 3056742 h 5577650"/>
              <a:gd name="connsiteX2068" fmla="*/ 52137 w 5764124"/>
              <a:gd name="connsiteY2068" fmla="*/ 3000283 h 5577650"/>
              <a:gd name="connsiteX2069" fmla="*/ 38986 w 5764124"/>
              <a:gd name="connsiteY2069" fmla="*/ 2982910 h 5577650"/>
              <a:gd name="connsiteX2070" fmla="*/ 60905 w 5764124"/>
              <a:gd name="connsiteY2070" fmla="*/ 2909078 h 5577650"/>
              <a:gd name="connsiteX2071" fmla="*/ 60905 w 5764124"/>
              <a:gd name="connsiteY2071" fmla="*/ 2852618 h 5577650"/>
              <a:gd name="connsiteX2072" fmla="*/ 38986 w 5764124"/>
              <a:gd name="connsiteY2072" fmla="*/ 2717983 h 5577650"/>
              <a:gd name="connsiteX2073" fmla="*/ 38986 w 5764124"/>
              <a:gd name="connsiteY2073" fmla="*/ 2652837 h 5577650"/>
              <a:gd name="connsiteX2074" fmla="*/ 8300 w 5764124"/>
              <a:gd name="connsiteY2074" fmla="*/ 2670210 h 5577650"/>
              <a:gd name="connsiteX2075" fmla="*/ 8300 w 5764124"/>
              <a:gd name="connsiteY2075" fmla="*/ 2579005 h 5577650"/>
              <a:gd name="connsiteX2076" fmla="*/ 25835 w 5764124"/>
              <a:gd name="connsiteY2076" fmla="*/ 2518202 h 5577650"/>
              <a:gd name="connsiteX2077" fmla="*/ 21451 w 5764124"/>
              <a:gd name="connsiteY2077" fmla="*/ 2518202 h 5577650"/>
              <a:gd name="connsiteX2078" fmla="*/ 34602 w 5764124"/>
              <a:gd name="connsiteY2078" fmla="*/ 2466086 h 5577650"/>
              <a:gd name="connsiteX2079" fmla="*/ 38986 w 5764124"/>
              <a:gd name="connsiteY2079" fmla="*/ 2400940 h 5577650"/>
              <a:gd name="connsiteX2080" fmla="*/ 69672 w 5764124"/>
              <a:gd name="connsiteY2080" fmla="*/ 2288020 h 5577650"/>
              <a:gd name="connsiteX2081" fmla="*/ 69672 w 5764124"/>
              <a:gd name="connsiteY2081" fmla="*/ 2270648 h 5577650"/>
              <a:gd name="connsiteX2082" fmla="*/ 87207 w 5764124"/>
              <a:gd name="connsiteY2082" fmla="*/ 2235903 h 5577650"/>
              <a:gd name="connsiteX2083" fmla="*/ 95974 w 5764124"/>
              <a:gd name="connsiteY2083" fmla="*/ 2201159 h 5577650"/>
              <a:gd name="connsiteX2084" fmla="*/ 100358 w 5764124"/>
              <a:gd name="connsiteY2084" fmla="*/ 2179443 h 5577650"/>
              <a:gd name="connsiteX2085" fmla="*/ 104742 w 5764124"/>
              <a:gd name="connsiteY2085" fmla="*/ 2131670 h 5577650"/>
              <a:gd name="connsiteX2086" fmla="*/ 113509 w 5764124"/>
              <a:gd name="connsiteY2086" fmla="*/ 2127327 h 5577650"/>
              <a:gd name="connsiteX2087" fmla="*/ 113509 w 5764124"/>
              <a:gd name="connsiteY2087" fmla="*/ 2136013 h 5577650"/>
              <a:gd name="connsiteX2088" fmla="*/ 109125 w 5764124"/>
              <a:gd name="connsiteY2088" fmla="*/ 2153385 h 5577650"/>
              <a:gd name="connsiteX2089" fmla="*/ 135427 w 5764124"/>
              <a:gd name="connsiteY2089" fmla="*/ 2070867 h 5577650"/>
              <a:gd name="connsiteX2090" fmla="*/ 223101 w 5764124"/>
              <a:gd name="connsiteY2090" fmla="*/ 1853714 h 5577650"/>
              <a:gd name="connsiteX2091" fmla="*/ 218718 w 5764124"/>
              <a:gd name="connsiteY2091" fmla="*/ 1853714 h 5577650"/>
              <a:gd name="connsiteX2092" fmla="*/ 231869 w 5764124"/>
              <a:gd name="connsiteY2092" fmla="*/ 1784225 h 5577650"/>
              <a:gd name="connsiteX2093" fmla="*/ 271322 w 5764124"/>
              <a:gd name="connsiteY2093" fmla="*/ 1745137 h 5577650"/>
              <a:gd name="connsiteX2094" fmla="*/ 280089 w 5764124"/>
              <a:gd name="connsiteY2094" fmla="*/ 1723422 h 5577650"/>
              <a:gd name="connsiteX2095" fmla="*/ 297624 w 5764124"/>
              <a:gd name="connsiteY2095" fmla="*/ 1688677 h 5577650"/>
              <a:gd name="connsiteX2096" fmla="*/ 328310 w 5764124"/>
              <a:gd name="connsiteY2096" fmla="*/ 1614845 h 5577650"/>
              <a:gd name="connsiteX2097" fmla="*/ 323926 w 5764124"/>
              <a:gd name="connsiteY2097" fmla="*/ 1614845 h 5577650"/>
              <a:gd name="connsiteX2098" fmla="*/ 323926 w 5764124"/>
              <a:gd name="connsiteY2098" fmla="*/ 1610502 h 5577650"/>
              <a:gd name="connsiteX2099" fmla="*/ 328310 w 5764124"/>
              <a:gd name="connsiteY2099" fmla="*/ 1610502 h 5577650"/>
              <a:gd name="connsiteX2100" fmla="*/ 354612 w 5764124"/>
              <a:gd name="connsiteY2100" fmla="*/ 1593130 h 5577650"/>
              <a:gd name="connsiteX2101" fmla="*/ 332694 w 5764124"/>
              <a:gd name="connsiteY2101" fmla="*/ 1653933 h 5577650"/>
              <a:gd name="connsiteX2102" fmla="*/ 302008 w 5764124"/>
              <a:gd name="connsiteY2102" fmla="*/ 1697363 h 5577650"/>
              <a:gd name="connsiteX2103" fmla="*/ 284473 w 5764124"/>
              <a:gd name="connsiteY2103" fmla="*/ 1727765 h 5577650"/>
              <a:gd name="connsiteX2104" fmla="*/ 275706 w 5764124"/>
              <a:gd name="connsiteY2104" fmla="*/ 1749480 h 5577650"/>
              <a:gd name="connsiteX2105" fmla="*/ 275706 w 5764124"/>
              <a:gd name="connsiteY2105" fmla="*/ 1753823 h 5577650"/>
              <a:gd name="connsiteX2106" fmla="*/ 293240 w 5764124"/>
              <a:gd name="connsiteY2106" fmla="*/ 1719079 h 5577650"/>
              <a:gd name="connsiteX2107" fmla="*/ 310775 w 5764124"/>
              <a:gd name="connsiteY2107" fmla="*/ 1745137 h 5577650"/>
              <a:gd name="connsiteX2108" fmla="*/ 345845 w 5764124"/>
              <a:gd name="connsiteY2108" fmla="*/ 1714735 h 5577650"/>
              <a:gd name="connsiteX2109" fmla="*/ 328310 w 5764124"/>
              <a:gd name="connsiteY2109" fmla="*/ 1714735 h 5577650"/>
              <a:gd name="connsiteX2110" fmla="*/ 354612 w 5764124"/>
              <a:gd name="connsiteY2110" fmla="*/ 1658276 h 5577650"/>
              <a:gd name="connsiteX2111" fmla="*/ 407216 w 5764124"/>
              <a:gd name="connsiteY2111" fmla="*/ 1545356 h 5577650"/>
              <a:gd name="connsiteX2112" fmla="*/ 472972 w 5764124"/>
              <a:gd name="connsiteY2112" fmla="*/ 1458495 h 5577650"/>
              <a:gd name="connsiteX2113" fmla="*/ 499274 w 5764124"/>
              <a:gd name="connsiteY2113" fmla="*/ 1445465 h 5577650"/>
              <a:gd name="connsiteX2114" fmla="*/ 477355 w 5764124"/>
              <a:gd name="connsiteY2114" fmla="*/ 1445465 h 5577650"/>
              <a:gd name="connsiteX2115" fmla="*/ 551878 w 5764124"/>
              <a:gd name="connsiteY2115" fmla="*/ 1375976 h 5577650"/>
              <a:gd name="connsiteX2116" fmla="*/ 569413 w 5764124"/>
              <a:gd name="connsiteY2116" fmla="*/ 1310830 h 5577650"/>
              <a:gd name="connsiteX2117" fmla="*/ 600099 w 5764124"/>
              <a:gd name="connsiteY2117" fmla="*/ 1254371 h 5577650"/>
              <a:gd name="connsiteX2118" fmla="*/ 591331 w 5764124"/>
              <a:gd name="connsiteY2118" fmla="*/ 1271743 h 5577650"/>
              <a:gd name="connsiteX2119" fmla="*/ 670238 w 5764124"/>
              <a:gd name="connsiteY2119" fmla="*/ 1189225 h 5577650"/>
              <a:gd name="connsiteX2120" fmla="*/ 775447 w 5764124"/>
              <a:gd name="connsiteY2120" fmla="*/ 1089334 h 5577650"/>
              <a:gd name="connsiteX2121" fmla="*/ 779830 w 5764124"/>
              <a:gd name="connsiteY2121" fmla="*/ 1098020 h 5577650"/>
              <a:gd name="connsiteX2122" fmla="*/ 806132 w 5764124"/>
              <a:gd name="connsiteY2122" fmla="*/ 1076305 h 5577650"/>
              <a:gd name="connsiteX2123" fmla="*/ 797365 w 5764124"/>
              <a:gd name="connsiteY2123" fmla="*/ 1076305 h 5577650"/>
              <a:gd name="connsiteX2124" fmla="*/ 801749 w 5764124"/>
              <a:gd name="connsiteY2124" fmla="*/ 1067619 h 5577650"/>
              <a:gd name="connsiteX2125" fmla="*/ 832435 w 5764124"/>
              <a:gd name="connsiteY2125" fmla="*/ 1024188 h 5577650"/>
              <a:gd name="connsiteX2126" fmla="*/ 841202 w 5764124"/>
              <a:gd name="connsiteY2126" fmla="*/ 1015502 h 5577650"/>
              <a:gd name="connsiteX2127" fmla="*/ 845586 w 5764124"/>
              <a:gd name="connsiteY2127" fmla="*/ 1028531 h 5577650"/>
              <a:gd name="connsiteX2128" fmla="*/ 832435 w 5764124"/>
              <a:gd name="connsiteY2128" fmla="*/ 1045903 h 5577650"/>
              <a:gd name="connsiteX2129" fmla="*/ 841202 w 5764124"/>
              <a:gd name="connsiteY2129" fmla="*/ 1037217 h 5577650"/>
              <a:gd name="connsiteX2130" fmla="*/ 876272 w 5764124"/>
              <a:gd name="connsiteY2130" fmla="*/ 1015502 h 5577650"/>
              <a:gd name="connsiteX2131" fmla="*/ 880655 w 5764124"/>
              <a:gd name="connsiteY2131" fmla="*/ 1011159 h 5577650"/>
              <a:gd name="connsiteX2132" fmla="*/ 893806 w 5764124"/>
              <a:gd name="connsiteY2132" fmla="*/ 1002473 h 5577650"/>
              <a:gd name="connsiteX2133" fmla="*/ 889423 w 5764124"/>
              <a:gd name="connsiteY2133" fmla="*/ 1002473 h 5577650"/>
              <a:gd name="connsiteX2134" fmla="*/ 889423 w 5764124"/>
              <a:gd name="connsiteY2134" fmla="*/ 976414 h 5577650"/>
              <a:gd name="connsiteX2135" fmla="*/ 946411 w 5764124"/>
              <a:gd name="connsiteY2135" fmla="*/ 924298 h 5577650"/>
              <a:gd name="connsiteX2136" fmla="*/ 1003399 w 5764124"/>
              <a:gd name="connsiteY2136" fmla="*/ 863495 h 5577650"/>
              <a:gd name="connsiteX2137" fmla="*/ 999015 w 5764124"/>
              <a:gd name="connsiteY2137" fmla="*/ 854809 h 5577650"/>
              <a:gd name="connsiteX2138" fmla="*/ 1073538 w 5764124"/>
              <a:gd name="connsiteY2138" fmla="*/ 807035 h 5577650"/>
              <a:gd name="connsiteX2139" fmla="*/ 1139293 w 5764124"/>
              <a:gd name="connsiteY2139" fmla="*/ 776633 h 5577650"/>
              <a:gd name="connsiteX2140" fmla="*/ 1205048 w 5764124"/>
              <a:gd name="connsiteY2140" fmla="*/ 720174 h 5577650"/>
              <a:gd name="connsiteX2141" fmla="*/ 1209432 w 5764124"/>
              <a:gd name="connsiteY2141" fmla="*/ 720174 h 5577650"/>
              <a:gd name="connsiteX2142" fmla="*/ 1209432 w 5764124"/>
              <a:gd name="connsiteY2142" fmla="*/ 715831 h 5577650"/>
              <a:gd name="connsiteX2143" fmla="*/ 1297106 w 5764124"/>
              <a:gd name="connsiteY2143" fmla="*/ 650685 h 5577650"/>
              <a:gd name="connsiteX2144" fmla="*/ 1301490 w 5764124"/>
              <a:gd name="connsiteY2144" fmla="*/ 650685 h 5577650"/>
              <a:gd name="connsiteX2145" fmla="*/ 1301490 w 5764124"/>
              <a:gd name="connsiteY2145" fmla="*/ 655028 h 5577650"/>
              <a:gd name="connsiteX2146" fmla="*/ 1288339 w 5764124"/>
              <a:gd name="connsiteY2146" fmla="*/ 663714 h 5577650"/>
              <a:gd name="connsiteX2147" fmla="*/ 1376013 w 5764124"/>
              <a:gd name="connsiteY2147" fmla="*/ 637655 h 5577650"/>
              <a:gd name="connsiteX2148" fmla="*/ 1380396 w 5764124"/>
              <a:gd name="connsiteY2148" fmla="*/ 633312 h 5577650"/>
              <a:gd name="connsiteX2149" fmla="*/ 1428617 w 5764124"/>
              <a:gd name="connsiteY2149" fmla="*/ 602911 h 5577650"/>
              <a:gd name="connsiteX2150" fmla="*/ 1450535 w 5764124"/>
              <a:gd name="connsiteY2150" fmla="*/ 576852 h 5577650"/>
              <a:gd name="connsiteX2151" fmla="*/ 1459303 w 5764124"/>
              <a:gd name="connsiteY2151" fmla="*/ 546451 h 5577650"/>
              <a:gd name="connsiteX2152" fmla="*/ 1450535 w 5764124"/>
              <a:gd name="connsiteY2152" fmla="*/ 529079 h 5577650"/>
              <a:gd name="connsiteX2153" fmla="*/ 1454919 w 5764124"/>
              <a:gd name="connsiteY2153" fmla="*/ 524736 h 5577650"/>
              <a:gd name="connsiteX2154" fmla="*/ 1459303 w 5764124"/>
              <a:gd name="connsiteY2154" fmla="*/ 529079 h 5577650"/>
              <a:gd name="connsiteX2155" fmla="*/ 1468070 w 5764124"/>
              <a:gd name="connsiteY2155" fmla="*/ 542108 h 5577650"/>
              <a:gd name="connsiteX2156" fmla="*/ 1468070 w 5764124"/>
              <a:gd name="connsiteY2156" fmla="*/ 537765 h 5577650"/>
              <a:gd name="connsiteX2157" fmla="*/ 1485605 w 5764124"/>
              <a:gd name="connsiteY2157" fmla="*/ 529079 h 5577650"/>
              <a:gd name="connsiteX2158" fmla="*/ 1472454 w 5764124"/>
              <a:gd name="connsiteY2158" fmla="*/ 542108 h 5577650"/>
              <a:gd name="connsiteX2159" fmla="*/ 1542593 w 5764124"/>
              <a:gd name="connsiteY2159" fmla="*/ 511706 h 5577650"/>
              <a:gd name="connsiteX2160" fmla="*/ 1533825 w 5764124"/>
              <a:gd name="connsiteY2160" fmla="*/ 476962 h 5577650"/>
              <a:gd name="connsiteX2161" fmla="*/ 1564511 w 5764124"/>
              <a:gd name="connsiteY2161" fmla="*/ 476962 h 5577650"/>
              <a:gd name="connsiteX2162" fmla="*/ 1603965 w 5764124"/>
              <a:gd name="connsiteY2162" fmla="*/ 485648 h 5577650"/>
              <a:gd name="connsiteX2163" fmla="*/ 1590813 w 5764124"/>
              <a:gd name="connsiteY2163" fmla="*/ 498677 h 5577650"/>
              <a:gd name="connsiteX2164" fmla="*/ 1621499 w 5764124"/>
              <a:gd name="connsiteY2164" fmla="*/ 489991 h 5577650"/>
              <a:gd name="connsiteX2165" fmla="*/ 1643418 w 5764124"/>
              <a:gd name="connsiteY2165" fmla="*/ 476962 h 5577650"/>
              <a:gd name="connsiteX2166" fmla="*/ 1652185 w 5764124"/>
              <a:gd name="connsiteY2166" fmla="*/ 481305 h 5577650"/>
              <a:gd name="connsiteX2167" fmla="*/ 1647801 w 5764124"/>
              <a:gd name="connsiteY2167" fmla="*/ 489991 h 5577650"/>
              <a:gd name="connsiteX2168" fmla="*/ 1682871 w 5764124"/>
              <a:gd name="connsiteY2168" fmla="*/ 494334 h 5577650"/>
              <a:gd name="connsiteX2169" fmla="*/ 1687255 w 5764124"/>
              <a:gd name="connsiteY2169" fmla="*/ 481305 h 5577650"/>
              <a:gd name="connsiteX2170" fmla="*/ 1735475 w 5764124"/>
              <a:gd name="connsiteY2170" fmla="*/ 446560 h 5577650"/>
              <a:gd name="connsiteX2171" fmla="*/ 1788080 w 5764124"/>
              <a:gd name="connsiteY2171" fmla="*/ 429188 h 5577650"/>
              <a:gd name="connsiteX2172" fmla="*/ 1796847 w 5764124"/>
              <a:gd name="connsiteY2172" fmla="*/ 446560 h 5577650"/>
              <a:gd name="connsiteX2173" fmla="*/ 1893288 w 5764124"/>
              <a:gd name="connsiteY2173" fmla="*/ 442217 h 5577650"/>
              <a:gd name="connsiteX2174" fmla="*/ 1928358 w 5764124"/>
              <a:gd name="connsiteY2174" fmla="*/ 429188 h 5577650"/>
              <a:gd name="connsiteX2175" fmla="*/ 1959044 w 5764124"/>
              <a:gd name="connsiteY2175" fmla="*/ 420502 h 5577650"/>
              <a:gd name="connsiteX2176" fmla="*/ 1954660 w 5764124"/>
              <a:gd name="connsiteY2176" fmla="*/ 377071 h 5577650"/>
              <a:gd name="connsiteX2177" fmla="*/ 1985346 w 5764124"/>
              <a:gd name="connsiteY2177" fmla="*/ 368385 h 5577650"/>
              <a:gd name="connsiteX2178" fmla="*/ 1980962 w 5764124"/>
              <a:gd name="connsiteY2178" fmla="*/ 351013 h 5577650"/>
              <a:gd name="connsiteX2179" fmla="*/ 1980962 w 5764124"/>
              <a:gd name="connsiteY2179" fmla="*/ 355356 h 5577650"/>
              <a:gd name="connsiteX2180" fmla="*/ 1923974 w 5764124"/>
              <a:gd name="connsiteY2180" fmla="*/ 359699 h 5577650"/>
              <a:gd name="connsiteX2181" fmla="*/ 1972195 w 5764124"/>
              <a:gd name="connsiteY2181" fmla="*/ 333641 h 5577650"/>
              <a:gd name="connsiteX2182" fmla="*/ 2020415 w 5764124"/>
              <a:gd name="connsiteY2182" fmla="*/ 307582 h 5577650"/>
              <a:gd name="connsiteX2183" fmla="*/ 2073020 w 5764124"/>
              <a:gd name="connsiteY2183" fmla="*/ 307582 h 5577650"/>
              <a:gd name="connsiteX2184" fmla="*/ 2112473 w 5764124"/>
              <a:gd name="connsiteY2184" fmla="*/ 281524 h 5577650"/>
              <a:gd name="connsiteX2185" fmla="*/ 2125624 w 5764124"/>
              <a:gd name="connsiteY2185" fmla="*/ 281524 h 5577650"/>
              <a:gd name="connsiteX2186" fmla="*/ 2116856 w 5764124"/>
              <a:gd name="connsiteY2186" fmla="*/ 294553 h 5577650"/>
              <a:gd name="connsiteX2187" fmla="*/ 2112473 w 5764124"/>
              <a:gd name="connsiteY2187" fmla="*/ 294553 h 5577650"/>
              <a:gd name="connsiteX2188" fmla="*/ 2090554 w 5764124"/>
              <a:gd name="connsiteY2188" fmla="*/ 307582 h 5577650"/>
              <a:gd name="connsiteX2189" fmla="*/ 2086171 w 5764124"/>
              <a:gd name="connsiteY2189" fmla="*/ 311925 h 5577650"/>
              <a:gd name="connsiteX2190" fmla="*/ 2116856 w 5764124"/>
              <a:gd name="connsiteY2190" fmla="*/ 320612 h 5577650"/>
              <a:gd name="connsiteX2191" fmla="*/ 2143158 w 5764124"/>
              <a:gd name="connsiteY2191" fmla="*/ 311925 h 5577650"/>
              <a:gd name="connsiteX2192" fmla="*/ 2204530 w 5764124"/>
              <a:gd name="connsiteY2192" fmla="*/ 303239 h 5577650"/>
              <a:gd name="connsiteX2193" fmla="*/ 2208914 w 5764124"/>
              <a:gd name="connsiteY2193" fmla="*/ 311925 h 5577650"/>
              <a:gd name="connsiteX2194" fmla="*/ 2208914 w 5764124"/>
              <a:gd name="connsiteY2194" fmla="*/ 316269 h 5577650"/>
              <a:gd name="connsiteX2195" fmla="*/ 2213298 w 5764124"/>
              <a:gd name="connsiteY2195" fmla="*/ 316269 h 5577650"/>
              <a:gd name="connsiteX2196" fmla="*/ 2261518 w 5764124"/>
              <a:gd name="connsiteY2196" fmla="*/ 303239 h 5577650"/>
              <a:gd name="connsiteX2197" fmla="*/ 2243984 w 5764124"/>
              <a:gd name="connsiteY2197" fmla="*/ 303239 h 5577650"/>
              <a:gd name="connsiteX2198" fmla="*/ 2283437 w 5764124"/>
              <a:gd name="connsiteY2198" fmla="*/ 294553 h 5577650"/>
              <a:gd name="connsiteX2199" fmla="*/ 2279053 w 5764124"/>
              <a:gd name="connsiteY2199" fmla="*/ 298896 h 5577650"/>
              <a:gd name="connsiteX2200" fmla="*/ 2296588 w 5764124"/>
              <a:gd name="connsiteY2200" fmla="*/ 294553 h 5577650"/>
              <a:gd name="connsiteX2201" fmla="*/ 2379878 w 5764124"/>
              <a:gd name="connsiteY2201" fmla="*/ 268495 h 5577650"/>
              <a:gd name="connsiteX2202" fmla="*/ 2493854 w 5764124"/>
              <a:gd name="connsiteY2202" fmla="*/ 255466 h 5577650"/>
              <a:gd name="connsiteX2203" fmla="*/ 2498238 w 5764124"/>
              <a:gd name="connsiteY2203" fmla="*/ 255466 h 5577650"/>
              <a:gd name="connsiteX2204" fmla="*/ 2507005 w 5764124"/>
              <a:gd name="connsiteY2204" fmla="*/ 246779 h 5577650"/>
              <a:gd name="connsiteX2205" fmla="*/ 2533307 w 5764124"/>
              <a:gd name="connsiteY2205" fmla="*/ 251123 h 5577650"/>
              <a:gd name="connsiteX2206" fmla="*/ 2581528 w 5764124"/>
              <a:gd name="connsiteY2206" fmla="*/ 251123 h 5577650"/>
              <a:gd name="connsiteX2207" fmla="*/ 2625365 w 5764124"/>
              <a:gd name="connsiteY2207" fmla="*/ 242436 h 5577650"/>
              <a:gd name="connsiteX2208" fmla="*/ 2686736 w 5764124"/>
              <a:gd name="connsiteY2208" fmla="*/ 242436 h 5577650"/>
              <a:gd name="connsiteX2209" fmla="*/ 2730574 w 5764124"/>
              <a:gd name="connsiteY2209" fmla="*/ 229407 h 5577650"/>
              <a:gd name="connsiteX2210" fmla="*/ 2673586 w 5764124"/>
              <a:gd name="connsiteY2210" fmla="*/ 225064 h 5577650"/>
              <a:gd name="connsiteX2211" fmla="*/ 2634132 w 5764124"/>
              <a:gd name="connsiteY2211" fmla="*/ 199006 h 5577650"/>
              <a:gd name="connsiteX2212" fmla="*/ 2634132 w 5764124"/>
              <a:gd name="connsiteY2212" fmla="*/ 194663 h 5577650"/>
              <a:gd name="connsiteX2213" fmla="*/ 2629748 w 5764124"/>
              <a:gd name="connsiteY2213" fmla="*/ 199006 h 5577650"/>
              <a:gd name="connsiteX2214" fmla="*/ 2612214 w 5764124"/>
              <a:gd name="connsiteY2214" fmla="*/ 194663 h 5577650"/>
              <a:gd name="connsiteX2215" fmla="*/ 2594679 w 5764124"/>
              <a:gd name="connsiteY2215" fmla="*/ 199006 h 5577650"/>
              <a:gd name="connsiteX2216" fmla="*/ 2590295 w 5764124"/>
              <a:gd name="connsiteY2216" fmla="*/ 194663 h 5577650"/>
              <a:gd name="connsiteX2217" fmla="*/ 2594679 w 5764124"/>
              <a:gd name="connsiteY2217" fmla="*/ 190320 h 5577650"/>
              <a:gd name="connsiteX2218" fmla="*/ 2616598 w 5764124"/>
              <a:gd name="connsiteY2218" fmla="*/ 190320 h 5577650"/>
              <a:gd name="connsiteX2219" fmla="*/ 2634132 w 5764124"/>
              <a:gd name="connsiteY2219" fmla="*/ 185977 h 5577650"/>
              <a:gd name="connsiteX2220" fmla="*/ 2726190 w 5764124"/>
              <a:gd name="connsiteY2220" fmla="*/ 159918 h 5577650"/>
              <a:gd name="connsiteX2221" fmla="*/ 2666812 w 5764124"/>
              <a:gd name="connsiteY2221" fmla="*/ 155824 h 5577650"/>
              <a:gd name="connsiteX2222" fmla="*/ 2670086 w 5764124"/>
              <a:gd name="connsiteY2222" fmla="*/ 160735 h 5577650"/>
              <a:gd name="connsiteX2223" fmla="*/ 2656989 w 5764124"/>
              <a:gd name="connsiteY2223" fmla="*/ 160735 h 5577650"/>
              <a:gd name="connsiteX2224" fmla="*/ 2666812 w 5764124"/>
              <a:gd name="connsiteY2224" fmla="*/ 155824 h 5577650"/>
              <a:gd name="connsiteX2225" fmla="*/ 3353593 w 5764124"/>
              <a:gd name="connsiteY2225" fmla="*/ 147638 h 5577650"/>
              <a:gd name="connsiteX2226" fmla="*/ 3384462 w 5764124"/>
              <a:gd name="connsiteY2226" fmla="*/ 156105 h 5577650"/>
              <a:gd name="connsiteX2227" fmla="*/ 3393281 w 5764124"/>
              <a:gd name="connsiteY2227" fmla="*/ 156105 h 5577650"/>
              <a:gd name="connsiteX2228" fmla="*/ 3393281 w 5764124"/>
              <a:gd name="connsiteY2228" fmla="*/ 151871 h 5577650"/>
              <a:gd name="connsiteX2229" fmla="*/ 3402100 w 5764124"/>
              <a:gd name="connsiteY2229" fmla="*/ 156105 h 5577650"/>
              <a:gd name="connsiteX2230" fmla="*/ 3406510 w 5764124"/>
              <a:gd name="connsiteY2230" fmla="*/ 160338 h 5577650"/>
              <a:gd name="connsiteX2231" fmla="*/ 3415330 w 5764124"/>
              <a:gd name="connsiteY2231" fmla="*/ 160338 h 5577650"/>
              <a:gd name="connsiteX2232" fmla="*/ 3424149 w 5764124"/>
              <a:gd name="connsiteY2232" fmla="*/ 164571 h 5577650"/>
              <a:gd name="connsiteX2233" fmla="*/ 3419739 w 5764124"/>
              <a:gd name="connsiteY2233" fmla="*/ 168805 h 5577650"/>
              <a:gd name="connsiteX2234" fmla="*/ 3419739 w 5764124"/>
              <a:gd name="connsiteY2234" fmla="*/ 173038 h 5577650"/>
              <a:gd name="connsiteX2235" fmla="*/ 3415330 w 5764124"/>
              <a:gd name="connsiteY2235" fmla="*/ 173038 h 5577650"/>
              <a:gd name="connsiteX2236" fmla="*/ 3410920 w 5764124"/>
              <a:gd name="connsiteY2236" fmla="*/ 168805 h 5577650"/>
              <a:gd name="connsiteX2237" fmla="*/ 3402100 w 5764124"/>
              <a:gd name="connsiteY2237" fmla="*/ 168805 h 5577650"/>
              <a:gd name="connsiteX2238" fmla="*/ 3380052 w 5764124"/>
              <a:gd name="connsiteY2238" fmla="*/ 164571 h 5577650"/>
              <a:gd name="connsiteX2239" fmla="*/ 3353593 w 5764124"/>
              <a:gd name="connsiteY2239" fmla="*/ 160338 h 5577650"/>
              <a:gd name="connsiteX2240" fmla="*/ 3344774 w 5764124"/>
              <a:gd name="connsiteY2240" fmla="*/ 151871 h 5577650"/>
              <a:gd name="connsiteX2241" fmla="*/ 3353593 w 5764124"/>
              <a:gd name="connsiteY2241" fmla="*/ 147638 h 5577650"/>
              <a:gd name="connsiteX2242" fmla="*/ 3933985 w 5764124"/>
              <a:gd name="connsiteY2242" fmla="*/ 145618 h 5577650"/>
              <a:gd name="connsiteX2243" fmla="*/ 3940585 w 5764124"/>
              <a:gd name="connsiteY2243" fmla="*/ 147264 h 5577650"/>
              <a:gd name="connsiteX2244" fmla="*/ 4072575 w 5764124"/>
              <a:gd name="connsiteY2244" fmla="*/ 199932 h 5577650"/>
              <a:gd name="connsiteX2245" fmla="*/ 4081374 w 5764124"/>
              <a:gd name="connsiteY2245" fmla="*/ 213099 h 5577650"/>
              <a:gd name="connsiteX2246" fmla="*/ 4068175 w 5764124"/>
              <a:gd name="connsiteY2246" fmla="*/ 213099 h 5577650"/>
              <a:gd name="connsiteX2247" fmla="*/ 3936185 w 5764124"/>
              <a:gd name="connsiteY2247" fmla="*/ 160431 h 5577650"/>
              <a:gd name="connsiteX2248" fmla="*/ 3927386 w 5764124"/>
              <a:gd name="connsiteY2248" fmla="*/ 147264 h 5577650"/>
              <a:gd name="connsiteX2249" fmla="*/ 3933985 w 5764124"/>
              <a:gd name="connsiteY2249" fmla="*/ 145618 h 5577650"/>
              <a:gd name="connsiteX2250" fmla="*/ 2575079 w 5764124"/>
              <a:gd name="connsiteY2250" fmla="*/ 126008 h 5577650"/>
              <a:gd name="connsiteX2251" fmla="*/ 2586654 w 5764124"/>
              <a:gd name="connsiteY2251" fmla="*/ 134938 h 5577650"/>
              <a:gd name="connsiteX2252" fmla="*/ 2560196 w 5764124"/>
              <a:gd name="connsiteY2252" fmla="*/ 134938 h 5577650"/>
              <a:gd name="connsiteX2253" fmla="*/ 2575079 w 5764124"/>
              <a:gd name="connsiteY2253" fmla="*/ 126008 h 5577650"/>
              <a:gd name="connsiteX2254" fmla="*/ 3133636 w 5764124"/>
              <a:gd name="connsiteY2254" fmla="*/ 120650 h 5577650"/>
              <a:gd name="connsiteX2255" fmla="*/ 3160624 w 5764124"/>
              <a:gd name="connsiteY2255" fmla="*/ 120650 h 5577650"/>
              <a:gd name="connsiteX2256" fmla="*/ 3160624 w 5764124"/>
              <a:gd name="connsiteY2256" fmla="*/ 130175 h 5577650"/>
              <a:gd name="connsiteX2257" fmla="*/ 3133636 w 5764124"/>
              <a:gd name="connsiteY2257" fmla="*/ 130175 h 5577650"/>
              <a:gd name="connsiteX2258" fmla="*/ 2997993 w 5764124"/>
              <a:gd name="connsiteY2258" fmla="*/ 0 h 5577650"/>
              <a:gd name="connsiteX2259" fmla="*/ 3033271 w 5764124"/>
              <a:gd name="connsiteY2259" fmla="*/ 0 h 5577650"/>
              <a:gd name="connsiteX2260" fmla="*/ 3099418 w 5764124"/>
              <a:gd name="connsiteY2260" fmla="*/ 0 h 5577650"/>
              <a:gd name="connsiteX2261" fmla="*/ 3108237 w 5764124"/>
              <a:gd name="connsiteY2261" fmla="*/ 3969 h 5577650"/>
              <a:gd name="connsiteX2262" fmla="*/ 3099418 w 5764124"/>
              <a:gd name="connsiteY2262" fmla="*/ 7938 h 5577650"/>
              <a:gd name="connsiteX2263" fmla="*/ 3033271 w 5764124"/>
              <a:gd name="connsiteY2263" fmla="*/ 7938 h 5577650"/>
              <a:gd name="connsiteX2264" fmla="*/ 2997993 w 5764124"/>
              <a:gd name="connsiteY2264" fmla="*/ 7938 h 5577650"/>
              <a:gd name="connsiteX2265" fmla="*/ 2993584 w 5764124"/>
              <a:gd name="connsiteY2265" fmla="*/ 3969 h 5577650"/>
              <a:gd name="connsiteX2266" fmla="*/ 2997993 w 5764124"/>
              <a:gd name="connsiteY2266" fmla="*/ 0 h 557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</a:cxnLst>
            <a:rect l="l" t="t" r="r" b="b"/>
            <a:pathLst>
              <a:path w="5764124" h="5577650">
                <a:moveTo>
                  <a:pt x="2248394" y="5420098"/>
                </a:moveTo>
                <a:cubicBezTo>
                  <a:pt x="2257882" y="5422319"/>
                  <a:pt x="2255352" y="5436054"/>
                  <a:pt x="2235111" y="5423127"/>
                </a:cubicBezTo>
                <a:cubicBezTo>
                  <a:pt x="2240734" y="5419896"/>
                  <a:pt x="2245232" y="5419357"/>
                  <a:pt x="2248394" y="5420098"/>
                </a:cubicBezTo>
                <a:close/>
                <a:moveTo>
                  <a:pt x="2077420" y="5400675"/>
                </a:moveTo>
                <a:cubicBezTo>
                  <a:pt x="2077420" y="5400675"/>
                  <a:pt x="2077420" y="5400675"/>
                  <a:pt x="2086416" y="5405120"/>
                </a:cubicBezTo>
                <a:cubicBezTo>
                  <a:pt x="2095412" y="5405120"/>
                  <a:pt x="2104407" y="5409565"/>
                  <a:pt x="2113403" y="5409565"/>
                </a:cubicBezTo>
                <a:cubicBezTo>
                  <a:pt x="2113403" y="5409565"/>
                  <a:pt x="2117901" y="5409565"/>
                  <a:pt x="2117901" y="5409565"/>
                </a:cubicBezTo>
                <a:cubicBezTo>
                  <a:pt x="2117901" y="5414010"/>
                  <a:pt x="2122399" y="5414010"/>
                  <a:pt x="2122399" y="5418455"/>
                </a:cubicBezTo>
                <a:cubicBezTo>
                  <a:pt x="2122399" y="5422900"/>
                  <a:pt x="2117901" y="5422900"/>
                  <a:pt x="2113403" y="5422900"/>
                </a:cubicBezTo>
                <a:cubicBezTo>
                  <a:pt x="2104407" y="5422900"/>
                  <a:pt x="2090914" y="5418455"/>
                  <a:pt x="2081918" y="5414010"/>
                </a:cubicBezTo>
                <a:cubicBezTo>
                  <a:pt x="2081918" y="5414010"/>
                  <a:pt x="2081918" y="5414010"/>
                  <a:pt x="2072922" y="5409565"/>
                </a:cubicBezTo>
                <a:cubicBezTo>
                  <a:pt x="2072922" y="5409565"/>
                  <a:pt x="2068424" y="5405120"/>
                  <a:pt x="2068424" y="5405120"/>
                </a:cubicBezTo>
                <a:cubicBezTo>
                  <a:pt x="2068424" y="5400675"/>
                  <a:pt x="2072922" y="5400675"/>
                  <a:pt x="2077420" y="5400675"/>
                </a:cubicBezTo>
                <a:close/>
                <a:moveTo>
                  <a:pt x="1995176" y="5375474"/>
                </a:moveTo>
                <a:cubicBezTo>
                  <a:pt x="2004065" y="5375276"/>
                  <a:pt x="2012333" y="5386388"/>
                  <a:pt x="2025562" y="5392738"/>
                </a:cubicBezTo>
                <a:cubicBezTo>
                  <a:pt x="2012333" y="5405438"/>
                  <a:pt x="2007923" y="5388505"/>
                  <a:pt x="1985874" y="5380038"/>
                </a:cubicBezTo>
                <a:cubicBezTo>
                  <a:pt x="1989182" y="5376863"/>
                  <a:pt x="1992213" y="5375540"/>
                  <a:pt x="1995176" y="5375474"/>
                </a:cubicBezTo>
                <a:close/>
                <a:moveTo>
                  <a:pt x="1898244" y="5345113"/>
                </a:moveTo>
                <a:cubicBezTo>
                  <a:pt x="1898244" y="5345113"/>
                  <a:pt x="1898244" y="5345113"/>
                  <a:pt x="1902689" y="5345113"/>
                </a:cubicBezTo>
                <a:cubicBezTo>
                  <a:pt x="1902689" y="5345113"/>
                  <a:pt x="1902689" y="5345113"/>
                  <a:pt x="1911579" y="5349347"/>
                </a:cubicBezTo>
                <a:cubicBezTo>
                  <a:pt x="1916024" y="5353580"/>
                  <a:pt x="1916024" y="5353580"/>
                  <a:pt x="1916024" y="5353580"/>
                </a:cubicBezTo>
                <a:cubicBezTo>
                  <a:pt x="1916024" y="5357813"/>
                  <a:pt x="1911579" y="5357813"/>
                  <a:pt x="1911579" y="5357813"/>
                </a:cubicBezTo>
                <a:lnTo>
                  <a:pt x="1898244" y="5349347"/>
                </a:lnTo>
                <a:cubicBezTo>
                  <a:pt x="1898244" y="5349347"/>
                  <a:pt x="1893799" y="5349347"/>
                  <a:pt x="1898244" y="5345113"/>
                </a:cubicBezTo>
                <a:close/>
                <a:moveTo>
                  <a:pt x="1854072" y="5326109"/>
                </a:moveTo>
                <a:cubicBezTo>
                  <a:pt x="1859906" y="5327523"/>
                  <a:pt x="1868241" y="5338027"/>
                  <a:pt x="1871574" y="5341258"/>
                </a:cubicBezTo>
                <a:cubicBezTo>
                  <a:pt x="1862684" y="5349876"/>
                  <a:pt x="1862684" y="5328331"/>
                  <a:pt x="1849349" y="5328331"/>
                </a:cubicBezTo>
                <a:cubicBezTo>
                  <a:pt x="1850461" y="5326177"/>
                  <a:pt x="1852127" y="5325638"/>
                  <a:pt x="1854072" y="5326109"/>
                </a:cubicBezTo>
                <a:close/>
                <a:moveTo>
                  <a:pt x="1323886" y="5062538"/>
                </a:moveTo>
                <a:cubicBezTo>
                  <a:pt x="1358811" y="5067036"/>
                  <a:pt x="1336983" y="5089526"/>
                  <a:pt x="1323886" y="5062538"/>
                </a:cubicBezTo>
                <a:close/>
                <a:moveTo>
                  <a:pt x="4922437" y="4428877"/>
                </a:moveTo>
                <a:cubicBezTo>
                  <a:pt x="4926208" y="4430514"/>
                  <a:pt x="4927285" y="4434880"/>
                  <a:pt x="4914358" y="4437063"/>
                </a:cubicBezTo>
                <a:cubicBezTo>
                  <a:pt x="4912203" y="4428332"/>
                  <a:pt x="4918667" y="4427240"/>
                  <a:pt x="4922437" y="4428877"/>
                </a:cubicBezTo>
                <a:close/>
                <a:moveTo>
                  <a:pt x="885737" y="4416425"/>
                </a:moveTo>
                <a:lnTo>
                  <a:pt x="903199" y="4437063"/>
                </a:lnTo>
                <a:lnTo>
                  <a:pt x="893674" y="4441825"/>
                </a:lnTo>
                <a:lnTo>
                  <a:pt x="880974" y="4424363"/>
                </a:lnTo>
                <a:close/>
                <a:moveTo>
                  <a:pt x="5041131" y="4351338"/>
                </a:moveTo>
                <a:cubicBezTo>
                  <a:pt x="5041131" y="4351338"/>
                  <a:pt x="5045440" y="4351338"/>
                  <a:pt x="5045440" y="4351338"/>
                </a:cubicBezTo>
                <a:cubicBezTo>
                  <a:pt x="5049749" y="4355647"/>
                  <a:pt x="5049749" y="4355647"/>
                  <a:pt x="5045440" y="4359956"/>
                </a:cubicBezTo>
                <a:cubicBezTo>
                  <a:pt x="5041131" y="4364265"/>
                  <a:pt x="5036822" y="4368574"/>
                  <a:pt x="5032513" y="4372883"/>
                </a:cubicBezTo>
                <a:cubicBezTo>
                  <a:pt x="5032513" y="4372883"/>
                  <a:pt x="5032513" y="4372883"/>
                  <a:pt x="5028204" y="4377192"/>
                </a:cubicBezTo>
                <a:cubicBezTo>
                  <a:pt x="5028204" y="4381501"/>
                  <a:pt x="5023895" y="4381501"/>
                  <a:pt x="5023895" y="4377192"/>
                </a:cubicBezTo>
                <a:cubicBezTo>
                  <a:pt x="5019586" y="4377192"/>
                  <a:pt x="5019586" y="4372883"/>
                  <a:pt x="5023895" y="4372883"/>
                </a:cubicBezTo>
                <a:cubicBezTo>
                  <a:pt x="5023895" y="4372883"/>
                  <a:pt x="5023895" y="4372883"/>
                  <a:pt x="5023895" y="4368574"/>
                </a:cubicBezTo>
                <a:cubicBezTo>
                  <a:pt x="5028204" y="4359956"/>
                  <a:pt x="5032513" y="4355647"/>
                  <a:pt x="5041131" y="4351338"/>
                </a:cubicBezTo>
                <a:close/>
                <a:moveTo>
                  <a:pt x="750179" y="4347964"/>
                </a:moveTo>
                <a:cubicBezTo>
                  <a:pt x="752288" y="4349486"/>
                  <a:pt x="753974" y="4352925"/>
                  <a:pt x="753974" y="4359275"/>
                </a:cubicBezTo>
                <a:cubicBezTo>
                  <a:pt x="733733" y="4356100"/>
                  <a:pt x="743854" y="4343400"/>
                  <a:pt x="750179" y="4347964"/>
                </a:cubicBezTo>
                <a:close/>
                <a:moveTo>
                  <a:pt x="4957674" y="4341813"/>
                </a:moveTo>
                <a:cubicBezTo>
                  <a:pt x="4957674" y="4341813"/>
                  <a:pt x="4957674" y="4346047"/>
                  <a:pt x="4957674" y="4350280"/>
                </a:cubicBezTo>
                <a:cubicBezTo>
                  <a:pt x="4953308" y="4354513"/>
                  <a:pt x="4948942" y="4354513"/>
                  <a:pt x="4940211" y="4350280"/>
                </a:cubicBezTo>
                <a:cubicBezTo>
                  <a:pt x="4944577" y="4341813"/>
                  <a:pt x="4948942" y="4346047"/>
                  <a:pt x="4957674" y="4341813"/>
                </a:cubicBezTo>
                <a:close/>
                <a:moveTo>
                  <a:pt x="740593" y="4306888"/>
                </a:moveTo>
                <a:cubicBezTo>
                  <a:pt x="758736" y="4324351"/>
                  <a:pt x="745129" y="4341813"/>
                  <a:pt x="731522" y="4337448"/>
                </a:cubicBezTo>
                <a:cubicBezTo>
                  <a:pt x="731522" y="4324351"/>
                  <a:pt x="726986" y="4311254"/>
                  <a:pt x="740593" y="4306888"/>
                </a:cubicBezTo>
                <a:close/>
                <a:moveTo>
                  <a:pt x="555768" y="4207273"/>
                </a:moveTo>
                <a:cubicBezTo>
                  <a:pt x="560828" y="4205606"/>
                  <a:pt x="567575" y="4207828"/>
                  <a:pt x="569824" y="4216718"/>
                </a:cubicBezTo>
                <a:cubicBezTo>
                  <a:pt x="569824" y="4216718"/>
                  <a:pt x="569824" y="4216718"/>
                  <a:pt x="560828" y="4221163"/>
                </a:cubicBezTo>
                <a:cubicBezTo>
                  <a:pt x="556330" y="4216718"/>
                  <a:pt x="556330" y="4216718"/>
                  <a:pt x="551832" y="4221163"/>
                </a:cubicBezTo>
                <a:cubicBezTo>
                  <a:pt x="547334" y="4214496"/>
                  <a:pt x="550708" y="4208940"/>
                  <a:pt x="555768" y="4207273"/>
                </a:cubicBezTo>
                <a:close/>
                <a:moveTo>
                  <a:pt x="5194356" y="4116388"/>
                </a:moveTo>
                <a:cubicBezTo>
                  <a:pt x="5203303" y="4116388"/>
                  <a:pt x="5212251" y="4116388"/>
                  <a:pt x="5221199" y="4120718"/>
                </a:cubicBezTo>
                <a:cubicBezTo>
                  <a:pt x="5212251" y="4133706"/>
                  <a:pt x="5203303" y="4142366"/>
                  <a:pt x="5194356" y="4151025"/>
                </a:cubicBezTo>
                <a:cubicBezTo>
                  <a:pt x="5194356" y="4151025"/>
                  <a:pt x="5194356" y="4151025"/>
                  <a:pt x="5189882" y="4146695"/>
                </a:cubicBezTo>
                <a:cubicBezTo>
                  <a:pt x="5189882" y="4155354"/>
                  <a:pt x="5180934" y="4159684"/>
                  <a:pt x="5176460" y="4164013"/>
                </a:cubicBezTo>
                <a:cubicBezTo>
                  <a:pt x="5176460" y="4164013"/>
                  <a:pt x="5171986" y="4164013"/>
                  <a:pt x="5171986" y="4164013"/>
                </a:cubicBezTo>
                <a:cubicBezTo>
                  <a:pt x="5171986" y="4159684"/>
                  <a:pt x="5171986" y="4159684"/>
                  <a:pt x="5171986" y="4159684"/>
                </a:cubicBezTo>
                <a:cubicBezTo>
                  <a:pt x="5171986" y="4159684"/>
                  <a:pt x="5171986" y="4155354"/>
                  <a:pt x="5171986" y="4155354"/>
                </a:cubicBezTo>
                <a:cubicBezTo>
                  <a:pt x="5176460" y="4155354"/>
                  <a:pt x="5180934" y="4151025"/>
                  <a:pt x="5180934" y="4151025"/>
                </a:cubicBezTo>
                <a:cubicBezTo>
                  <a:pt x="5176460" y="4142366"/>
                  <a:pt x="5194356" y="4125047"/>
                  <a:pt x="5194356" y="4116388"/>
                </a:cubicBezTo>
                <a:close/>
                <a:moveTo>
                  <a:pt x="517337" y="4080492"/>
                </a:moveTo>
                <a:cubicBezTo>
                  <a:pt x="526054" y="4083422"/>
                  <a:pt x="532858" y="4097487"/>
                  <a:pt x="539661" y="4106863"/>
                </a:cubicBezTo>
                <a:cubicBezTo>
                  <a:pt x="530590" y="4098529"/>
                  <a:pt x="516983" y="4098529"/>
                  <a:pt x="507911" y="4081860"/>
                </a:cubicBezTo>
                <a:cubicBezTo>
                  <a:pt x="511313" y="4079776"/>
                  <a:pt x="514431" y="4079516"/>
                  <a:pt x="517337" y="4080492"/>
                </a:cubicBezTo>
                <a:close/>
                <a:moveTo>
                  <a:pt x="5172419" y="4056063"/>
                </a:moveTo>
                <a:cubicBezTo>
                  <a:pt x="5176749" y="4064611"/>
                  <a:pt x="5176749" y="4073160"/>
                  <a:pt x="5176749" y="4081708"/>
                </a:cubicBezTo>
                <a:cubicBezTo>
                  <a:pt x="5176749" y="4081708"/>
                  <a:pt x="5176749" y="4085982"/>
                  <a:pt x="5172419" y="4085982"/>
                </a:cubicBezTo>
                <a:cubicBezTo>
                  <a:pt x="5172419" y="4090256"/>
                  <a:pt x="5168090" y="4090256"/>
                  <a:pt x="5168090" y="4094530"/>
                </a:cubicBezTo>
                <a:cubicBezTo>
                  <a:pt x="5163760" y="4098804"/>
                  <a:pt x="5159431" y="4098804"/>
                  <a:pt x="5159431" y="4103078"/>
                </a:cubicBezTo>
                <a:cubicBezTo>
                  <a:pt x="5155101" y="4107352"/>
                  <a:pt x="5155101" y="4107352"/>
                  <a:pt x="5155101" y="4111626"/>
                </a:cubicBezTo>
                <a:cubicBezTo>
                  <a:pt x="5150772" y="4107352"/>
                  <a:pt x="5146442" y="4107352"/>
                  <a:pt x="5142113" y="4111626"/>
                </a:cubicBezTo>
                <a:cubicBezTo>
                  <a:pt x="5142113" y="4111626"/>
                  <a:pt x="5142113" y="4111626"/>
                  <a:pt x="5142113" y="4107352"/>
                </a:cubicBezTo>
                <a:cubicBezTo>
                  <a:pt x="5137783" y="4107352"/>
                  <a:pt x="5133454" y="4107352"/>
                  <a:pt x="5129124" y="4103078"/>
                </a:cubicBezTo>
                <a:cubicBezTo>
                  <a:pt x="5137783" y="4077434"/>
                  <a:pt x="5155101" y="4077434"/>
                  <a:pt x="5172419" y="4056063"/>
                </a:cubicBezTo>
                <a:close/>
                <a:moveTo>
                  <a:pt x="517040" y="3986213"/>
                </a:moveTo>
                <a:cubicBezTo>
                  <a:pt x="521406" y="3986213"/>
                  <a:pt x="525771" y="3998596"/>
                  <a:pt x="530137" y="4006851"/>
                </a:cubicBezTo>
                <a:cubicBezTo>
                  <a:pt x="521406" y="4006851"/>
                  <a:pt x="512674" y="3994468"/>
                  <a:pt x="517040" y="3986213"/>
                </a:cubicBezTo>
                <a:close/>
                <a:moveTo>
                  <a:pt x="447586" y="3981018"/>
                </a:moveTo>
                <a:cubicBezTo>
                  <a:pt x="460445" y="3976688"/>
                  <a:pt x="473304" y="3994006"/>
                  <a:pt x="481877" y="4011325"/>
                </a:cubicBezTo>
                <a:cubicBezTo>
                  <a:pt x="486163" y="4011325"/>
                  <a:pt x="486163" y="4019984"/>
                  <a:pt x="490449" y="4024313"/>
                </a:cubicBezTo>
                <a:cubicBezTo>
                  <a:pt x="486163" y="4024313"/>
                  <a:pt x="486163" y="4019984"/>
                  <a:pt x="481877" y="4024313"/>
                </a:cubicBezTo>
                <a:cubicBezTo>
                  <a:pt x="481877" y="4024313"/>
                  <a:pt x="481877" y="4024313"/>
                  <a:pt x="473304" y="4011325"/>
                </a:cubicBezTo>
                <a:cubicBezTo>
                  <a:pt x="460445" y="4011325"/>
                  <a:pt x="460445" y="3998336"/>
                  <a:pt x="447586" y="3981018"/>
                </a:cubicBezTo>
                <a:close/>
                <a:moveTo>
                  <a:pt x="5337781" y="3797300"/>
                </a:moveTo>
                <a:cubicBezTo>
                  <a:pt x="5341717" y="3795183"/>
                  <a:pt x="5346215" y="3795183"/>
                  <a:pt x="5352962" y="3799417"/>
                </a:cubicBezTo>
                <a:cubicBezTo>
                  <a:pt x="5348464" y="3807884"/>
                  <a:pt x="5339468" y="3816350"/>
                  <a:pt x="5325974" y="3807884"/>
                </a:cubicBezTo>
                <a:cubicBezTo>
                  <a:pt x="5330472" y="3803650"/>
                  <a:pt x="5333845" y="3799417"/>
                  <a:pt x="5337781" y="3797300"/>
                </a:cubicBezTo>
                <a:close/>
                <a:moveTo>
                  <a:pt x="358686" y="3743325"/>
                </a:moveTo>
                <a:cubicBezTo>
                  <a:pt x="367576" y="3747453"/>
                  <a:pt x="376466" y="3747453"/>
                  <a:pt x="380911" y="3763963"/>
                </a:cubicBezTo>
                <a:cubicBezTo>
                  <a:pt x="372021" y="3759836"/>
                  <a:pt x="363131" y="3755708"/>
                  <a:pt x="358686" y="3743325"/>
                </a:cubicBezTo>
                <a:close/>
                <a:moveTo>
                  <a:pt x="358686" y="3660775"/>
                </a:moveTo>
                <a:cubicBezTo>
                  <a:pt x="363052" y="3660775"/>
                  <a:pt x="363052" y="3660775"/>
                  <a:pt x="363052" y="3665009"/>
                </a:cubicBezTo>
                <a:cubicBezTo>
                  <a:pt x="367418" y="3669242"/>
                  <a:pt x="367418" y="3673475"/>
                  <a:pt x="371783" y="3677709"/>
                </a:cubicBezTo>
                <a:cubicBezTo>
                  <a:pt x="371783" y="3677709"/>
                  <a:pt x="371783" y="3677709"/>
                  <a:pt x="376149" y="3681942"/>
                </a:cubicBezTo>
                <a:cubicBezTo>
                  <a:pt x="376149" y="3681942"/>
                  <a:pt x="376149" y="3681942"/>
                  <a:pt x="371783" y="3681942"/>
                </a:cubicBezTo>
                <a:cubicBezTo>
                  <a:pt x="367418" y="3681942"/>
                  <a:pt x="363052" y="3673475"/>
                  <a:pt x="358686" y="3665009"/>
                </a:cubicBezTo>
                <a:cubicBezTo>
                  <a:pt x="358686" y="3665009"/>
                  <a:pt x="358686" y="3660775"/>
                  <a:pt x="358686" y="3660775"/>
                </a:cubicBezTo>
                <a:close/>
                <a:moveTo>
                  <a:pt x="5597437" y="3498850"/>
                </a:moveTo>
                <a:cubicBezTo>
                  <a:pt x="5593071" y="3508376"/>
                  <a:pt x="5588706" y="3513138"/>
                  <a:pt x="5579974" y="3508376"/>
                </a:cubicBezTo>
                <a:cubicBezTo>
                  <a:pt x="5584340" y="3503613"/>
                  <a:pt x="5588706" y="3498850"/>
                  <a:pt x="5597437" y="3498850"/>
                </a:cubicBezTo>
                <a:close/>
                <a:moveTo>
                  <a:pt x="5522824" y="3338513"/>
                </a:moveTo>
                <a:lnTo>
                  <a:pt x="5532349" y="3338513"/>
                </a:lnTo>
                <a:lnTo>
                  <a:pt x="5532349" y="3351213"/>
                </a:lnTo>
                <a:lnTo>
                  <a:pt x="5522824" y="3351213"/>
                </a:lnTo>
                <a:close/>
                <a:moveTo>
                  <a:pt x="5567670" y="3268663"/>
                </a:moveTo>
                <a:cubicBezTo>
                  <a:pt x="5572036" y="3268663"/>
                  <a:pt x="5572036" y="3273065"/>
                  <a:pt x="5572036" y="3273065"/>
                </a:cubicBezTo>
                <a:cubicBezTo>
                  <a:pt x="5567670" y="3299475"/>
                  <a:pt x="5558939" y="3321484"/>
                  <a:pt x="5550208" y="3343493"/>
                </a:cubicBezTo>
                <a:cubicBezTo>
                  <a:pt x="5550208" y="3343493"/>
                  <a:pt x="5550208" y="3343493"/>
                  <a:pt x="5545842" y="3361100"/>
                </a:cubicBezTo>
                <a:cubicBezTo>
                  <a:pt x="5545842" y="3361100"/>
                  <a:pt x="5541477" y="3365501"/>
                  <a:pt x="5541477" y="3361100"/>
                </a:cubicBezTo>
                <a:cubicBezTo>
                  <a:pt x="5537111" y="3361100"/>
                  <a:pt x="5537111" y="3361100"/>
                  <a:pt x="5537111" y="3356698"/>
                </a:cubicBezTo>
                <a:cubicBezTo>
                  <a:pt x="5537111" y="3356698"/>
                  <a:pt x="5537111" y="3356698"/>
                  <a:pt x="5545842" y="3339091"/>
                </a:cubicBezTo>
                <a:cubicBezTo>
                  <a:pt x="5554574" y="3321484"/>
                  <a:pt x="5563305" y="3295074"/>
                  <a:pt x="5563305" y="3273065"/>
                </a:cubicBezTo>
                <a:cubicBezTo>
                  <a:pt x="5563305" y="3268663"/>
                  <a:pt x="5567670" y="3268663"/>
                  <a:pt x="5567670" y="3268663"/>
                </a:cubicBezTo>
                <a:close/>
                <a:moveTo>
                  <a:pt x="5681177" y="3235325"/>
                </a:moveTo>
                <a:cubicBezTo>
                  <a:pt x="5694274" y="3243660"/>
                  <a:pt x="5672446" y="3256161"/>
                  <a:pt x="5672446" y="3268663"/>
                </a:cubicBezTo>
                <a:cubicBezTo>
                  <a:pt x="5659349" y="3260329"/>
                  <a:pt x="5681177" y="3247827"/>
                  <a:pt x="5681177" y="3235325"/>
                </a:cubicBezTo>
                <a:close/>
                <a:moveTo>
                  <a:pt x="241212" y="3235325"/>
                </a:moveTo>
                <a:cubicBezTo>
                  <a:pt x="241212" y="3235325"/>
                  <a:pt x="241212" y="3235325"/>
                  <a:pt x="245974" y="3248422"/>
                </a:cubicBezTo>
                <a:cubicBezTo>
                  <a:pt x="245974" y="3252788"/>
                  <a:pt x="245974" y="3252788"/>
                  <a:pt x="241212" y="3252788"/>
                </a:cubicBezTo>
                <a:cubicBezTo>
                  <a:pt x="241212" y="3252788"/>
                  <a:pt x="241212" y="3252788"/>
                  <a:pt x="236449" y="3239691"/>
                </a:cubicBezTo>
                <a:cubicBezTo>
                  <a:pt x="236449" y="3235325"/>
                  <a:pt x="236449" y="3235325"/>
                  <a:pt x="241212" y="3235325"/>
                </a:cubicBezTo>
                <a:close/>
                <a:moveTo>
                  <a:pt x="5615078" y="3119704"/>
                </a:moveTo>
                <a:cubicBezTo>
                  <a:pt x="5618966" y="3119906"/>
                  <a:pt x="5622241" y="3135256"/>
                  <a:pt x="5615692" y="3138488"/>
                </a:cubicBezTo>
                <a:cubicBezTo>
                  <a:pt x="5606961" y="3138488"/>
                  <a:pt x="5611327" y="3129870"/>
                  <a:pt x="5615692" y="3134179"/>
                </a:cubicBezTo>
                <a:cubicBezTo>
                  <a:pt x="5615692" y="3125561"/>
                  <a:pt x="5611327" y="3125561"/>
                  <a:pt x="5611327" y="3125561"/>
                </a:cubicBezTo>
                <a:cubicBezTo>
                  <a:pt x="5612418" y="3121252"/>
                  <a:pt x="5613782" y="3119636"/>
                  <a:pt x="5615078" y="3119704"/>
                </a:cubicBezTo>
                <a:close/>
                <a:moveTo>
                  <a:pt x="17771" y="3040063"/>
                </a:moveTo>
                <a:cubicBezTo>
                  <a:pt x="17771" y="3040063"/>
                  <a:pt x="22137" y="3040063"/>
                  <a:pt x="22137" y="3044350"/>
                </a:cubicBezTo>
                <a:cubicBezTo>
                  <a:pt x="22137" y="3044350"/>
                  <a:pt x="22137" y="3044350"/>
                  <a:pt x="22137" y="3078640"/>
                </a:cubicBezTo>
                <a:cubicBezTo>
                  <a:pt x="22137" y="3078640"/>
                  <a:pt x="22137" y="3082926"/>
                  <a:pt x="17771" y="3082926"/>
                </a:cubicBezTo>
                <a:cubicBezTo>
                  <a:pt x="17771" y="3082926"/>
                  <a:pt x="17771" y="3082926"/>
                  <a:pt x="17771" y="3078640"/>
                </a:cubicBezTo>
                <a:cubicBezTo>
                  <a:pt x="17771" y="3078640"/>
                  <a:pt x="17771" y="3078640"/>
                  <a:pt x="17771" y="3070067"/>
                </a:cubicBezTo>
                <a:cubicBezTo>
                  <a:pt x="4674" y="3057208"/>
                  <a:pt x="9040" y="3048636"/>
                  <a:pt x="13406" y="3052922"/>
                </a:cubicBezTo>
                <a:cubicBezTo>
                  <a:pt x="13406" y="3052922"/>
                  <a:pt x="13406" y="3052922"/>
                  <a:pt x="13406" y="3044350"/>
                </a:cubicBezTo>
                <a:cubicBezTo>
                  <a:pt x="13406" y="3044350"/>
                  <a:pt x="13406" y="3040063"/>
                  <a:pt x="17771" y="3040063"/>
                </a:cubicBezTo>
                <a:close/>
                <a:moveTo>
                  <a:pt x="5562285" y="2957513"/>
                </a:moveTo>
                <a:cubicBezTo>
                  <a:pt x="5575212" y="2966086"/>
                  <a:pt x="5562285" y="2991804"/>
                  <a:pt x="5557976" y="3000376"/>
                </a:cubicBezTo>
                <a:cubicBezTo>
                  <a:pt x="5545049" y="2991804"/>
                  <a:pt x="5557976" y="2961800"/>
                  <a:pt x="5562285" y="2957513"/>
                </a:cubicBezTo>
                <a:close/>
                <a:moveTo>
                  <a:pt x="5606961" y="2939522"/>
                </a:moveTo>
                <a:cubicBezTo>
                  <a:pt x="5606961" y="2952222"/>
                  <a:pt x="5602728" y="2960688"/>
                  <a:pt x="5594261" y="2956455"/>
                </a:cubicBezTo>
                <a:cubicBezTo>
                  <a:pt x="5598494" y="2952222"/>
                  <a:pt x="5594261" y="2935288"/>
                  <a:pt x="5606961" y="2939522"/>
                </a:cubicBezTo>
                <a:close/>
                <a:moveTo>
                  <a:pt x="5655380" y="2922155"/>
                </a:moveTo>
                <a:cubicBezTo>
                  <a:pt x="5651014" y="2939473"/>
                  <a:pt x="5664111" y="2952462"/>
                  <a:pt x="5655380" y="2965450"/>
                </a:cubicBezTo>
                <a:cubicBezTo>
                  <a:pt x="5655380" y="2965450"/>
                  <a:pt x="5655380" y="2965450"/>
                  <a:pt x="5637917" y="2965450"/>
                </a:cubicBezTo>
                <a:cubicBezTo>
                  <a:pt x="5629186" y="2948132"/>
                  <a:pt x="5637917" y="2917825"/>
                  <a:pt x="5655380" y="2922155"/>
                </a:cubicBezTo>
                <a:close/>
                <a:moveTo>
                  <a:pt x="5641886" y="2882900"/>
                </a:moveTo>
                <a:cubicBezTo>
                  <a:pt x="5633155" y="2887310"/>
                  <a:pt x="5641886" y="2922588"/>
                  <a:pt x="5624424" y="2913769"/>
                </a:cubicBezTo>
                <a:cubicBezTo>
                  <a:pt x="5637520" y="2891720"/>
                  <a:pt x="5606961" y="2896130"/>
                  <a:pt x="5641886" y="2882900"/>
                </a:cubicBezTo>
                <a:close/>
                <a:moveTo>
                  <a:pt x="5579974" y="2869804"/>
                </a:moveTo>
                <a:cubicBezTo>
                  <a:pt x="5579974" y="2895998"/>
                  <a:pt x="5571296" y="2900363"/>
                  <a:pt x="5562617" y="2909095"/>
                </a:cubicBezTo>
                <a:cubicBezTo>
                  <a:pt x="5562617" y="2913460"/>
                  <a:pt x="5571296" y="2913460"/>
                  <a:pt x="5575635" y="2913460"/>
                </a:cubicBezTo>
                <a:cubicBezTo>
                  <a:pt x="5575635" y="2926557"/>
                  <a:pt x="5575635" y="2939654"/>
                  <a:pt x="5575635" y="2952751"/>
                </a:cubicBezTo>
                <a:cubicBezTo>
                  <a:pt x="5562617" y="2948386"/>
                  <a:pt x="5549600" y="2944020"/>
                  <a:pt x="5549600" y="2926557"/>
                </a:cubicBezTo>
                <a:cubicBezTo>
                  <a:pt x="5536582" y="2926557"/>
                  <a:pt x="5536582" y="2944020"/>
                  <a:pt x="5519225" y="2944020"/>
                </a:cubicBezTo>
                <a:cubicBezTo>
                  <a:pt x="5514886" y="2935289"/>
                  <a:pt x="5523564" y="2909095"/>
                  <a:pt x="5519225" y="2882901"/>
                </a:cubicBezTo>
                <a:cubicBezTo>
                  <a:pt x="5540921" y="2865438"/>
                  <a:pt x="5558278" y="2882901"/>
                  <a:pt x="5579974" y="2869804"/>
                </a:cubicBezTo>
                <a:close/>
                <a:moveTo>
                  <a:pt x="153754" y="2843213"/>
                </a:moveTo>
                <a:cubicBezTo>
                  <a:pt x="158084" y="2843213"/>
                  <a:pt x="158084" y="2843213"/>
                  <a:pt x="158084" y="2847562"/>
                </a:cubicBezTo>
                <a:cubicBezTo>
                  <a:pt x="162414" y="2851910"/>
                  <a:pt x="162414" y="2860607"/>
                  <a:pt x="162414" y="2864955"/>
                </a:cubicBezTo>
                <a:cubicBezTo>
                  <a:pt x="162414" y="2869304"/>
                  <a:pt x="162414" y="2873652"/>
                  <a:pt x="162414" y="2873652"/>
                </a:cubicBezTo>
                <a:cubicBezTo>
                  <a:pt x="162414" y="2895394"/>
                  <a:pt x="179732" y="2895394"/>
                  <a:pt x="184061" y="2921484"/>
                </a:cubicBezTo>
                <a:cubicBezTo>
                  <a:pt x="162414" y="2917136"/>
                  <a:pt x="162414" y="2917136"/>
                  <a:pt x="158084" y="2943226"/>
                </a:cubicBezTo>
                <a:cubicBezTo>
                  <a:pt x="149425" y="2938878"/>
                  <a:pt x="149425" y="2925833"/>
                  <a:pt x="149425" y="2912788"/>
                </a:cubicBezTo>
                <a:cubicBezTo>
                  <a:pt x="149425" y="2917136"/>
                  <a:pt x="149425" y="2921484"/>
                  <a:pt x="149425" y="2921484"/>
                </a:cubicBezTo>
                <a:cubicBezTo>
                  <a:pt x="149425" y="2925833"/>
                  <a:pt x="145095" y="2930181"/>
                  <a:pt x="145095" y="2930181"/>
                </a:cubicBezTo>
                <a:cubicBezTo>
                  <a:pt x="140766" y="2930181"/>
                  <a:pt x="136436" y="2925833"/>
                  <a:pt x="136436" y="2921484"/>
                </a:cubicBezTo>
                <a:cubicBezTo>
                  <a:pt x="136436" y="2912788"/>
                  <a:pt x="140766" y="2904091"/>
                  <a:pt x="145095" y="2895394"/>
                </a:cubicBezTo>
                <a:cubicBezTo>
                  <a:pt x="145095" y="2891046"/>
                  <a:pt x="140766" y="2891046"/>
                  <a:pt x="140766" y="2886697"/>
                </a:cubicBezTo>
                <a:cubicBezTo>
                  <a:pt x="140766" y="2878000"/>
                  <a:pt x="149425" y="2873652"/>
                  <a:pt x="153754" y="2869304"/>
                </a:cubicBezTo>
                <a:cubicBezTo>
                  <a:pt x="158084" y="2864955"/>
                  <a:pt x="153754" y="2860607"/>
                  <a:pt x="153754" y="2851910"/>
                </a:cubicBezTo>
                <a:cubicBezTo>
                  <a:pt x="149425" y="2851910"/>
                  <a:pt x="153754" y="2847562"/>
                  <a:pt x="153754" y="2843213"/>
                </a:cubicBezTo>
                <a:close/>
                <a:moveTo>
                  <a:pt x="5659349" y="2840038"/>
                </a:moveTo>
                <a:cubicBezTo>
                  <a:pt x="5664112" y="2840038"/>
                  <a:pt x="5664112" y="2844325"/>
                  <a:pt x="5664112" y="2848611"/>
                </a:cubicBezTo>
                <a:cubicBezTo>
                  <a:pt x="5664112" y="2852897"/>
                  <a:pt x="5664112" y="2857183"/>
                  <a:pt x="5664112" y="2861470"/>
                </a:cubicBezTo>
                <a:cubicBezTo>
                  <a:pt x="5664112" y="2861470"/>
                  <a:pt x="5664112" y="2861470"/>
                  <a:pt x="5659349" y="2878615"/>
                </a:cubicBezTo>
                <a:cubicBezTo>
                  <a:pt x="5659349" y="2878615"/>
                  <a:pt x="5654587" y="2882901"/>
                  <a:pt x="5654587" y="2882901"/>
                </a:cubicBezTo>
                <a:cubicBezTo>
                  <a:pt x="5649824" y="2882901"/>
                  <a:pt x="5649824" y="2878615"/>
                  <a:pt x="5649824" y="2874329"/>
                </a:cubicBezTo>
                <a:cubicBezTo>
                  <a:pt x="5649824" y="2874329"/>
                  <a:pt x="5649824" y="2874329"/>
                  <a:pt x="5649824" y="2857183"/>
                </a:cubicBezTo>
                <a:cubicBezTo>
                  <a:pt x="5654587" y="2852897"/>
                  <a:pt x="5654587" y="2848611"/>
                  <a:pt x="5654587" y="2844325"/>
                </a:cubicBezTo>
                <a:cubicBezTo>
                  <a:pt x="5654587" y="2840038"/>
                  <a:pt x="5659349" y="2840038"/>
                  <a:pt x="5659349" y="2840038"/>
                </a:cubicBezTo>
                <a:close/>
                <a:moveTo>
                  <a:pt x="5759891" y="2813050"/>
                </a:moveTo>
                <a:cubicBezTo>
                  <a:pt x="5764124" y="2813050"/>
                  <a:pt x="5764124" y="2817439"/>
                  <a:pt x="5764124" y="2821828"/>
                </a:cubicBezTo>
                <a:cubicBezTo>
                  <a:pt x="5759891" y="2830606"/>
                  <a:pt x="5759891" y="2843773"/>
                  <a:pt x="5755657" y="2852551"/>
                </a:cubicBezTo>
                <a:cubicBezTo>
                  <a:pt x="5755657" y="2865718"/>
                  <a:pt x="5751424" y="2874496"/>
                  <a:pt x="5747191" y="2883274"/>
                </a:cubicBezTo>
                <a:cubicBezTo>
                  <a:pt x="5747191" y="2887663"/>
                  <a:pt x="5747191" y="2887663"/>
                  <a:pt x="5742957" y="2887663"/>
                </a:cubicBezTo>
                <a:cubicBezTo>
                  <a:pt x="5742957" y="2887663"/>
                  <a:pt x="5738724" y="2883274"/>
                  <a:pt x="5738724" y="2883274"/>
                </a:cubicBezTo>
                <a:cubicBezTo>
                  <a:pt x="5738724" y="2878885"/>
                  <a:pt x="5742957" y="2878885"/>
                  <a:pt x="5742957" y="2878885"/>
                </a:cubicBezTo>
                <a:cubicBezTo>
                  <a:pt x="5742957" y="2870107"/>
                  <a:pt x="5747191" y="2861329"/>
                  <a:pt x="5747191" y="2852551"/>
                </a:cubicBezTo>
                <a:cubicBezTo>
                  <a:pt x="5751424" y="2839384"/>
                  <a:pt x="5751424" y="2826217"/>
                  <a:pt x="5755657" y="2817439"/>
                </a:cubicBezTo>
                <a:cubicBezTo>
                  <a:pt x="5755657" y="2813050"/>
                  <a:pt x="5759891" y="2813050"/>
                  <a:pt x="5759891" y="2813050"/>
                </a:cubicBezTo>
                <a:close/>
                <a:moveTo>
                  <a:pt x="5589499" y="2800086"/>
                </a:moveTo>
                <a:cubicBezTo>
                  <a:pt x="5589499" y="2822576"/>
                  <a:pt x="5571356" y="2822576"/>
                  <a:pt x="5562285" y="2818078"/>
                </a:cubicBezTo>
                <a:cubicBezTo>
                  <a:pt x="5557749" y="2795588"/>
                  <a:pt x="5575892" y="2800086"/>
                  <a:pt x="5589499" y="2800086"/>
                </a:cubicBezTo>
                <a:close/>
                <a:moveTo>
                  <a:pt x="5634247" y="2684206"/>
                </a:moveTo>
                <a:cubicBezTo>
                  <a:pt x="5636430" y="2680455"/>
                  <a:pt x="5639704" y="2683670"/>
                  <a:pt x="5637521" y="2705101"/>
                </a:cubicBezTo>
                <a:cubicBezTo>
                  <a:pt x="5630972" y="2698672"/>
                  <a:pt x="5632064" y="2687956"/>
                  <a:pt x="5634247" y="2684206"/>
                </a:cubicBezTo>
                <a:close/>
                <a:moveTo>
                  <a:pt x="5364867" y="2674938"/>
                </a:moveTo>
                <a:cubicBezTo>
                  <a:pt x="5382330" y="2674938"/>
                  <a:pt x="5391061" y="2713038"/>
                  <a:pt x="5364867" y="2708805"/>
                </a:cubicBezTo>
                <a:cubicBezTo>
                  <a:pt x="5356136" y="2691872"/>
                  <a:pt x="5364867" y="2696105"/>
                  <a:pt x="5364867" y="2674938"/>
                </a:cubicBezTo>
                <a:close/>
                <a:moveTo>
                  <a:pt x="5519648" y="2665730"/>
                </a:moveTo>
                <a:cubicBezTo>
                  <a:pt x="5524014" y="2664699"/>
                  <a:pt x="5528379" y="2667794"/>
                  <a:pt x="5519648" y="2678113"/>
                </a:cubicBezTo>
                <a:cubicBezTo>
                  <a:pt x="5510917" y="2671922"/>
                  <a:pt x="5515283" y="2666762"/>
                  <a:pt x="5519648" y="2665730"/>
                </a:cubicBezTo>
                <a:close/>
                <a:moveTo>
                  <a:pt x="5378361" y="2640013"/>
                </a:moveTo>
                <a:cubicBezTo>
                  <a:pt x="5378361" y="2656947"/>
                  <a:pt x="5378361" y="2665413"/>
                  <a:pt x="5365661" y="2665413"/>
                </a:cubicBezTo>
                <a:cubicBezTo>
                  <a:pt x="5365661" y="2652713"/>
                  <a:pt x="5365661" y="2640013"/>
                  <a:pt x="5378361" y="2640013"/>
                </a:cubicBezTo>
                <a:close/>
                <a:moveTo>
                  <a:pt x="5681574" y="2635250"/>
                </a:moveTo>
                <a:lnTo>
                  <a:pt x="5681574" y="2647950"/>
                </a:lnTo>
                <a:lnTo>
                  <a:pt x="5672049" y="2647950"/>
                </a:lnTo>
                <a:lnTo>
                  <a:pt x="5672049" y="2640013"/>
                </a:lnTo>
                <a:close/>
                <a:moveTo>
                  <a:pt x="5641886" y="2627313"/>
                </a:moveTo>
                <a:cubicBezTo>
                  <a:pt x="5641886" y="2627313"/>
                  <a:pt x="5641886" y="2631679"/>
                  <a:pt x="5641886" y="2631679"/>
                </a:cubicBezTo>
                <a:cubicBezTo>
                  <a:pt x="5641886" y="2631679"/>
                  <a:pt x="5641886" y="2631679"/>
                  <a:pt x="5641886" y="2636044"/>
                </a:cubicBezTo>
                <a:cubicBezTo>
                  <a:pt x="5641886" y="2640410"/>
                  <a:pt x="5641886" y="2649141"/>
                  <a:pt x="5641886" y="2657873"/>
                </a:cubicBezTo>
                <a:cubicBezTo>
                  <a:pt x="5641886" y="2657873"/>
                  <a:pt x="5641886" y="2662238"/>
                  <a:pt x="5637124" y="2662238"/>
                </a:cubicBezTo>
                <a:cubicBezTo>
                  <a:pt x="5637124" y="2662238"/>
                  <a:pt x="5632361" y="2657873"/>
                  <a:pt x="5632361" y="2657873"/>
                </a:cubicBezTo>
                <a:cubicBezTo>
                  <a:pt x="5632361" y="2649141"/>
                  <a:pt x="5637124" y="2640410"/>
                  <a:pt x="5637124" y="2631679"/>
                </a:cubicBezTo>
                <a:cubicBezTo>
                  <a:pt x="5637124" y="2627313"/>
                  <a:pt x="5637124" y="2627313"/>
                  <a:pt x="5641886" y="2627313"/>
                </a:cubicBezTo>
                <a:close/>
                <a:moveTo>
                  <a:pt x="5597920" y="2605088"/>
                </a:moveTo>
                <a:cubicBezTo>
                  <a:pt x="5624424" y="2622406"/>
                  <a:pt x="5602337" y="2657043"/>
                  <a:pt x="5611172" y="2665702"/>
                </a:cubicBezTo>
                <a:cubicBezTo>
                  <a:pt x="5597920" y="2674361"/>
                  <a:pt x="5589085" y="2726316"/>
                  <a:pt x="5571415" y="2747963"/>
                </a:cubicBezTo>
                <a:cubicBezTo>
                  <a:pt x="5553746" y="2734975"/>
                  <a:pt x="5571415" y="2704668"/>
                  <a:pt x="5558163" y="2678691"/>
                </a:cubicBezTo>
                <a:cubicBezTo>
                  <a:pt x="5540494" y="2674361"/>
                  <a:pt x="5544911" y="2708997"/>
                  <a:pt x="5531659" y="2691679"/>
                </a:cubicBezTo>
                <a:cubicBezTo>
                  <a:pt x="5522824" y="2674361"/>
                  <a:pt x="5531659" y="2665702"/>
                  <a:pt x="5536076" y="2648384"/>
                </a:cubicBezTo>
                <a:cubicBezTo>
                  <a:pt x="5566998" y="2661372"/>
                  <a:pt x="5571415" y="2618077"/>
                  <a:pt x="5597920" y="2605088"/>
                </a:cubicBezTo>
                <a:close/>
                <a:moveTo>
                  <a:pt x="5523353" y="2600325"/>
                </a:moveTo>
                <a:cubicBezTo>
                  <a:pt x="5532349" y="2604735"/>
                  <a:pt x="5532349" y="2640013"/>
                  <a:pt x="5518855" y="2635603"/>
                </a:cubicBezTo>
                <a:cubicBezTo>
                  <a:pt x="5505361" y="2622374"/>
                  <a:pt x="5523353" y="2617964"/>
                  <a:pt x="5523353" y="2600325"/>
                </a:cubicBezTo>
                <a:close/>
                <a:moveTo>
                  <a:pt x="5518696" y="2579688"/>
                </a:moveTo>
                <a:cubicBezTo>
                  <a:pt x="5523141" y="2583922"/>
                  <a:pt x="5527586" y="2588155"/>
                  <a:pt x="5527586" y="2596622"/>
                </a:cubicBezTo>
                <a:cubicBezTo>
                  <a:pt x="5523141" y="2600855"/>
                  <a:pt x="5518696" y="2605088"/>
                  <a:pt x="5509806" y="2605088"/>
                </a:cubicBezTo>
                <a:cubicBezTo>
                  <a:pt x="5505361" y="2588155"/>
                  <a:pt x="5505361" y="2579688"/>
                  <a:pt x="5518696" y="2579688"/>
                </a:cubicBezTo>
                <a:close/>
                <a:moveTo>
                  <a:pt x="5391696" y="2544309"/>
                </a:moveTo>
                <a:cubicBezTo>
                  <a:pt x="5400586" y="2540000"/>
                  <a:pt x="5400586" y="2570163"/>
                  <a:pt x="5387251" y="2565854"/>
                </a:cubicBezTo>
                <a:cubicBezTo>
                  <a:pt x="5378361" y="2548618"/>
                  <a:pt x="5391696" y="2552927"/>
                  <a:pt x="5391696" y="2544309"/>
                </a:cubicBezTo>
                <a:close/>
                <a:moveTo>
                  <a:pt x="5619661" y="2435225"/>
                </a:moveTo>
                <a:cubicBezTo>
                  <a:pt x="5632361" y="2435225"/>
                  <a:pt x="5628128" y="2461079"/>
                  <a:pt x="5628128" y="2465388"/>
                </a:cubicBezTo>
                <a:cubicBezTo>
                  <a:pt x="5623894" y="2461079"/>
                  <a:pt x="5619661" y="2443843"/>
                  <a:pt x="5619661" y="2435225"/>
                </a:cubicBezTo>
                <a:close/>
                <a:moveTo>
                  <a:pt x="5676811" y="2432050"/>
                </a:moveTo>
                <a:cubicBezTo>
                  <a:pt x="5676811" y="2432050"/>
                  <a:pt x="5681574" y="2436359"/>
                  <a:pt x="5686336" y="2440668"/>
                </a:cubicBezTo>
                <a:cubicBezTo>
                  <a:pt x="5686336" y="2457904"/>
                  <a:pt x="5686336" y="2470831"/>
                  <a:pt x="5686336" y="2488067"/>
                </a:cubicBezTo>
                <a:cubicBezTo>
                  <a:pt x="5681574" y="2496685"/>
                  <a:pt x="5681574" y="2505302"/>
                  <a:pt x="5681574" y="2513920"/>
                </a:cubicBezTo>
                <a:cubicBezTo>
                  <a:pt x="5681574" y="2518229"/>
                  <a:pt x="5681574" y="2522538"/>
                  <a:pt x="5676811" y="2522538"/>
                </a:cubicBezTo>
                <a:cubicBezTo>
                  <a:pt x="5672048" y="2522538"/>
                  <a:pt x="5667286" y="2518229"/>
                  <a:pt x="5667286" y="2513920"/>
                </a:cubicBezTo>
                <a:cubicBezTo>
                  <a:pt x="5667286" y="2500993"/>
                  <a:pt x="5667286" y="2492376"/>
                  <a:pt x="5667286" y="2483758"/>
                </a:cubicBezTo>
                <a:cubicBezTo>
                  <a:pt x="5672048" y="2470831"/>
                  <a:pt x="5672048" y="2457904"/>
                  <a:pt x="5667286" y="2444977"/>
                </a:cubicBezTo>
                <a:cubicBezTo>
                  <a:pt x="5667286" y="2440668"/>
                  <a:pt x="5672048" y="2432050"/>
                  <a:pt x="5676811" y="2432050"/>
                </a:cubicBezTo>
                <a:close/>
                <a:moveTo>
                  <a:pt x="5641887" y="2431098"/>
                </a:moveTo>
                <a:cubicBezTo>
                  <a:pt x="5637521" y="2439670"/>
                  <a:pt x="5637521" y="2448243"/>
                  <a:pt x="5641887" y="2461102"/>
                </a:cubicBezTo>
                <a:cubicBezTo>
                  <a:pt x="5633156" y="2465388"/>
                  <a:pt x="5624424" y="2422525"/>
                  <a:pt x="5641887" y="2431098"/>
                </a:cubicBezTo>
                <a:close/>
                <a:moveTo>
                  <a:pt x="5540966" y="2409825"/>
                </a:moveTo>
                <a:cubicBezTo>
                  <a:pt x="5562511" y="2427204"/>
                  <a:pt x="5549584" y="2474996"/>
                  <a:pt x="5536657" y="2492375"/>
                </a:cubicBezTo>
                <a:cubicBezTo>
                  <a:pt x="5536657" y="2492375"/>
                  <a:pt x="5536657" y="2492375"/>
                  <a:pt x="5532348" y="2474996"/>
                </a:cubicBezTo>
                <a:cubicBezTo>
                  <a:pt x="5532348" y="2466307"/>
                  <a:pt x="5523731" y="2461962"/>
                  <a:pt x="5523731" y="2470652"/>
                </a:cubicBezTo>
                <a:cubicBezTo>
                  <a:pt x="5502186" y="2444583"/>
                  <a:pt x="5549584" y="2440238"/>
                  <a:pt x="5540966" y="2409825"/>
                </a:cubicBezTo>
                <a:close/>
                <a:moveTo>
                  <a:pt x="5536582" y="2374900"/>
                </a:moveTo>
                <a:cubicBezTo>
                  <a:pt x="5541080" y="2379209"/>
                  <a:pt x="5545578" y="2379209"/>
                  <a:pt x="5550076" y="2379209"/>
                </a:cubicBezTo>
                <a:cubicBezTo>
                  <a:pt x="5554574" y="2392136"/>
                  <a:pt x="5554574" y="2405063"/>
                  <a:pt x="5541080" y="2405063"/>
                </a:cubicBezTo>
                <a:cubicBezTo>
                  <a:pt x="5527586" y="2396445"/>
                  <a:pt x="5541080" y="2392136"/>
                  <a:pt x="5536582" y="2374900"/>
                </a:cubicBezTo>
                <a:close/>
                <a:moveTo>
                  <a:pt x="5461705" y="2327275"/>
                </a:moveTo>
                <a:cubicBezTo>
                  <a:pt x="5475199" y="2331685"/>
                  <a:pt x="5475199" y="2366963"/>
                  <a:pt x="5457207" y="2362553"/>
                </a:cubicBezTo>
                <a:lnTo>
                  <a:pt x="5448211" y="2336095"/>
                </a:lnTo>
                <a:cubicBezTo>
                  <a:pt x="5457207" y="2336095"/>
                  <a:pt x="5461705" y="2336095"/>
                  <a:pt x="5461705" y="2327275"/>
                </a:cubicBezTo>
                <a:close/>
                <a:moveTo>
                  <a:pt x="5430749" y="2252663"/>
                </a:moveTo>
                <a:cubicBezTo>
                  <a:pt x="5435512" y="2252663"/>
                  <a:pt x="5435512" y="2252663"/>
                  <a:pt x="5435512" y="2257029"/>
                </a:cubicBezTo>
                <a:cubicBezTo>
                  <a:pt x="5435512" y="2257029"/>
                  <a:pt x="5435512" y="2257029"/>
                  <a:pt x="5440274" y="2257029"/>
                </a:cubicBezTo>
                <a:cubicBezTo>
                  <a:pt x="5440274" y="2261395"/>
                  <a:pt x="5445037" y="2261395"/>
                  <a:pt x="5445037" y="2265760"/>
                </a:cubicBezTo>
                <a:cubicBezTo>
                  <a:pt x="5445037" y="2270126"/>
                  <a:pt x="5445037" y="2270126"/>
                  <a:pt x="5445037" y="2270126"/>
                </a:cubicBezTo>
                <a:cubicBezTo>
                  <a:pt x="5440274" y="2270126"/>
                  <a:pt x="5440274" y="2270126"/>
                  <a:pt x="5440274" y="2270126"/>
                </a:cubicBezTo>
                <a:cubicBezTo>
                  <a:pt x="5440274" y="2265760"/>
                  <a:pt x="5435512" y="2265760"/>
                  <a:pt x="5435512" y="2261395"/>
                </a:cubicBezTo>
                <a:cubicBezTo>
                  <a:pt x="5435512" y="2261395"/>
                  <a:pt x="5435512" y="2261395"/>
                  <a:pt x="5430749" y="2261395"/>
                </a:cubicBezTo>
                <a:cubicBezTo>
                  <a:pt x="5430749" y="2261395"/>
                  <a:pt x="5430749" y="2257029"/>
                  <a:pt x="5430749" y="2257029"/>
                </a:cubicBezTo>
                <a:cubicBezTo>
                  <a:pt x="5430749" y="2257029"/>
                  <a:pt x="5430749" y="2257029"/>
                  <a:pt x="5430749" y="2252663"/>
                </a:cubicBezTo>
                <a:close/>
                <a:moveTo>
                  <a:pt x="5646437" y="2209404"/>
                </a:moveTo>
                <a:cubicBezTo>
                  <a:pt x="5650829" y="2205038"/>
                  <a:pt x="5655221" y="2205038"/>
                  <a:pt x="5655221" y="2209404"/>
                </a:cubicBezTo>
                <a:cubicBezTo>
                  <a:pt x="5664006" y="2226866"/>
                  <a:pt x="5664006" y="2244329"/>
                  <a:pt x="5664006" y="2261791"/>
                </a:cubicBezTo>
                <a:cubicBezTo>
                  <a:pt x="5664006" y="2279254"/>
                  <a:pt x="5664006" y="2292351"/>
                  <a:pt x="5668398" y="2305448"/>
                </a:cubicBezTo>
                <a:cubicBezTo>
                  <a:pt x="5681574" y="2318544"/>
                  <a:pt x="5668398" y="2349104"/>
                  <a:pt x="5672790" y="2366566"/>
                </a:cubicBezTo>
                <a:cubicBezTo>
                  <a:pt x="5655221" y="2370932"/>
                  <a:pt x="5646437" y="2362201"/>
                  <a:pt x="5646437" y="2353469"/>
                </a:cubicBezTo>
                <a:cubicBezTo>
                  <a:pt x="5642045" y="2370932"/>
                  <a:pt x="5637653" y="2392760"/>
                  <a:pt x="5637653" y="2414588"/>
                </a:cubicBezTo>
                <a:cubicBezTo>
                  <a:pt x="5624477" y="2401491"/>
                  <a:pt x="5620085" y="2379663"/>
                  <a:pt x="5611300" y="2366566"/>
                </a:cubicBezTo>
                <a:cubicBezTo>
                  <a:pt x="5602516" y="2349104"/>
                  <a:pt x="5593732" y="2336007"/>
                  <a:pt x="5571772" y="2344738"/>
                </a:cubicBezTo>
                <a:cubicBezTo>
                  <a:pt x="5549811" y="2309813"/>
                  <a:pt x="5571772" y="2283619"/>
                  <a:pt x="5562987" y="2248694"/>
                </a:cubicBezTo>
                <a:cubicBezTo>
                  <a:pt x="5580556" y="2253060"/>
                  <a:pt x="5584948" y="2239963"/>
                  <a:pt x="5593732" y="2239963"/>
                </a:cubicBezTo>
                <a:cubicBezTo>
                  <a:pt x="5593732" y="2239963"/>
                  <a:pt x="5606908" y="2270523"/>
                  <a:pt x="5620085" y="2248694"/>
                </a:cubicBezTo>
                <a:cubicBezTo>
                  <a:pt x="5628869" y="2257426"/>
                  <a:pt x="5637653" y="2261791"/>
                  <a:pt x="5642045" y="2283619"/>
                </a:cubicBezTo>
                <a:cubicBezTo>
                  <a:pt x="5624477" y="2287985"/>
                  <a:pt x="5646437" y="2305448"/>
                  <a:pt x="5646437" y="2318544"/>
                </a:cubicBezTo>
                <a:cubicBezTo>
                  <a:pt x="5655221" y="2322910"/>
                  <a:pt x="5655221" y="2314179"/>
                  <a:pt x="5659614" y="2309813"/>
                </a:cubicBezTo>
                <a:cubicBezTo>
                  <a:pt x="5659614" y="2305448"/>
                  <a:pt x="5655221" y="2301082"/>
                  <a:pt x="5655221" y="2296716"/>
                </a:cubicBezTo>
                <a:cubicBezTo>
                  <a:pt x="5650829" y="2283619"/>
                  <a:pt x="5650829" y="2270523"/>
                  <a:pt x="5655221" y="2261791"/>
                </a:cubicBezTo>
                <a:cubicBezTo>
                  <a:pt x="5655221" y="2244329"/>
                  <a:pt x="5655221" y="2231232"/>
                  <a:pt x="5646437" y="2218135"/>
                </a:cubicBezTo>
                <a:cubicBezTo>
                  <a:pt x="5646437" y="2213769"/>
                  <a:pt x="5646437" y="2209404"/>
                  <a:pt x="5646437" y="2209404"/>
                </a:cubicBezTo>
                <a:close/>
                <a:moveTo>
                  <a:pt x="5567670" y="2161743"/>
                </a:moveTo>
                <a:cubicBezTo>
                  <a:pt x="5572036" y="2183391"/>
                  <a:pt x="5563305" y="2187720"/>
                  <a:pt x="5572036" y="2205038"/>
                </a:cubicBezTo>
                <a:cubicBezTo>
                  <a:pt x="5563305" y="2196379"/>
                  <a:pt x="5558939" y="2196379"/>
                  <a:pt x="5550208" y="2205038"/>
                </a:cubicBezTo>
                <a:cubicBezTo>
                  <a:pt x="5545842" y="2192050"/>
                  <a:pt x="5541477" y="2179061"/>
                  <a:pt x="5537111" y="2166072"/>
                </a:cubicBezTo>
                <a:cubicBezTo>
                  <a:pt x="5550208" y="2157413"/>
                  <a:pt x="5554574" y="2166072"/>
                  <a:pt x="5567670" y="2161743"/>
                </a:cubicBezTo>
                <a:close/>
                <a:moveTo>
                  <a:pt x="5514251" y="2109788"/>
                </a:moveTo>
                <a:cubicBezTo>
                  <a:pt x="5522824" y="2135736"/>
                  <a:pt x="5518538" y="2131411"/>
                  <a:pt x="5518538" y="2157359"/>
                </a:cubicBezTo>
                <a:cubicBezTo>
                  <a:pt x="5505679" y="2166008"/>
                  <a:pt x="5514251" y="2161683"/>
                  <a:pt x="5497106" y="2161683"/>
                </a:cubicBezTo>
                <a:cubicBezTo>
                  <a:pt x="5497106" y="2161683"/>
                  <a:pt x="5497106" y="2161683"/>
                  <a:pt x="5505679" y="2187631"/>
                </a:cubicBezTo>
                <a:cubicBezTo>
                  <a:pt x="5505679" y="2187631"/>
                  <a:pt x="5505679" y="2187631"/>
                  <a:pt x="5501392" y="2187631"/>
                </a:cubicBezTo>
                <a:cubicBezTo>
                  <a:pt x="5505679" y="2191955"/>
                  <a:pt x="5509965" y="2200605"/>
                  <a:pt x="5509965" y="2209254"/>
                </a:cubicBezTo>
                <a:cubicBezTo>
                  <a:pt x="5509965" y="2213578"/>
                  <a:pt x="5509965" y="2222227"/>
                  <a:pt x="5514251" y="2226552"/>
                </a:cubicBezTo>
                <a:cubicBezTo>
                  <a:pt x="5514251" y="2226552"/>
                  <a:pt x="5514251" y="2230877"/>
                  <a:pt x="5514251" y="2230877"/>
                </a:cubicBezTo>
                <a:cubicBezTo>
                  <a:pt x="5509965" y="2235201"/>
                  <a:pt x="5509965" y="2235201"/>
                  <a:pt x="5505679" y="2230877"/>
                </a:cubicBezTo>
                <a:cubicBezTo>
                  <a:pt x="5501392" y="2226552"/>
                  <a:pt x="5501392" y="2217903"/>
                  <a:pt x="5501392" y="2209254"/>
                </a:cubicBezTo>
                <a:cubicBezTo>
                  <a:pt x="5501392" y="2200605"/>
                  <a:pt x="5497106" y="2196280"/>
                  <a:pt x="5497106" y="2191955"/>
                </a:cubicBezTo>
                <a:lnTo>
                  <a:pt x="5497106" y="2196280"/>
                </a:lnTo>
                <a:cubicBezTo>
                  <a:pt x="5479961" y="2166008"/>
                  <a:pt x="5479961" y="2144385"/>
                  <a:pt x="5484247" y="2131411"/>
                </a:cubicBezTo>
                <a:cubicBezTo>
                  <a:pt x="5492820" y="2118437"/>
                  <a:pt x="5505679" y="2109788"/>
                  <a:pt x="5514251" y="2109788"/>
                </a:cubicBezTo>
                <a:close/>
                <a:moveTo>
                  <a:pt x="5602343" y="2087563"/>
                </a:moveTo>
                <a:cubicBezTo>
                  <a:pt x="5619661" y="2109486"/>
                  <a:pt x="5606672" y="2144562"/>
                  <a:pt x="5611002" y="2175254"/>
                </a:cubicBezTo>
                <a:cubicBezTo>
                  <a:pt x="5598013" y="2162100"/>
                  <a:pt x="5598013" y="2179638"/>
                  <a:pt x="5580695" y="2170869"/>
                </a:cubicBezTo>
                <a:cubicBezTo>
                  <a:pt x="5572036" y="2131408"/>
                  <a:pt x="5589354" y="2109486"/>
                  <a:pt x="5602343" y="2087563"/>
                </a:cubicBezTo>
                <a:close/>
                <a:moveTo>
                  <a:pt x="5399951" y="2084388"/>
                </a:moveTo>
                <a:cubicBezTo>
                  <a:pt x="5413286" y="2088754"/>
                  <a:pt x="5404396" y="2110582"/>
                  <a:pt x="5404396" y="2119313"/>
                </a:cubicBezTo>
                <a:cubicBezTo>
                  <a:pt x="5391061" y="2114948"/>
                  <a:pt x="5395506" y="2097485"/>
                  <a:pt x="5399951" y="2084388"/>
                </a:cubicBezTo>
                <a:close/>
                <a:moveTo>
                  <a:pt x="5318036" y="2075855"/>
                </a:moveTo>
                <a:cubicBezTo>
                  <a:pt x="5330736" y="2071688"/>
                  <a:pt x="5330736" y="2100859"/>
                  <a:pt x="5330736" y="2105026"/>
                </a:cubicBezTo>
                <a:cubicBezTo>
                  <a:pt x="5318036" y="2105026"/>
                  <a:pt x="5322269" y="2084190"/>
                  <a:pt x="5318036" y="2075855"/>
                </a:cubicBezTo>
                <a:close/>
                <a:moveTo>
                  <a:pt x="5601802" y="1989138"/>
                </a:moveTo>
                <a:cubicBezTo>
                  <a:pt x="5614899" y="1989138"/>
                  <a:pt x="5614899" y="2014142"/>
                  <a:pt x="5614899" y="2022476"/>
                </a:cubicBezTo>
                <a:cubicBezTo>
                  <a:pt x="5597436" y="2018309"/>
                  <a:pt x="5614899" y="2005807"/>
                  <a:pt x="5601802" y="1989138"/>
                </a:cubicBezTo>
                <a:close/>
                <a:moveTo>
                  <a:pt x="5528267" y="1962150"/>
                </a:moveTo>
                <a:cubicBezTo>
                  <a:pt x="5549812" y="1962150"/>
                  <a:pt x="5541194" y="1992710"/>
                  <a:pt x="5528267" y="1997075"/>
                </a:cubicBezTo>
                <a:cubicBezTo>
                  <a:pt x="5519649" y="1979613"/>
                  <a:pt x="5532576" y="1975247"/>
                  <a:pt x="5528267" y="1962150"/>
                </a:cubicBezTo>
                <a:close/>
                <a:moveTo>
                  <a:pt x="5413286" y="1936750"/>
                </a:moveTo>
                <a:cubicBezTo>
                  <a:pt x="5422018" y="1936750"/>
                  <a:pt x="5430749" y="1941059"/>
                  <a:pt x="5430749" y="1958295"/>
                </a:cubicBezTo>
                <a:cubicBezTo>
                  <a:pt x="5422018" y="1966913"/>
                  <a:pt x="5422018" y="1945368"/>
                  <a:pt x="5413286" y="1936750"/>
                </a:cubicBezTo>
                <a:close/>
                <a:moveTo>
                  <a:pt x="5357194" y="1919288"/>
                </a:moveTo>
                <a:cubicBezTo>
                  <a:pt x="5361428" y="1919288"/>
                  <a:pt x="5361428" y="1919288"/>
                  <a:pt x="5361428" y="1923416"/>
                </a:cubicBezTo>
                <a:cubicBezTo>
                  <a:pt x="5361428" y="1923416"/>
                  <a:pt x="5361428" y="1927543"/>
                  <a:pt x="5361428" y="1927543"/>
                </a:cubicBezTo>
                <a:cubicBezTo>
                  <a:pt x="5361428" y="1931671"/>
                  <a:pt x="5365661" y="1931671"/>
                  <a:pt x="5365661" y="1935799"/>
                </a:cubicBezTo>
                <a:cubicBezTo>
                  <a:pt x="5365661" y="1935799"/>
                  <a:pt x="5365661" y="1939926"/>
                  <a:pt x="5361428" y="1939926"/>
                </a:cubicBezTo>
                <a:cubicBezTo>
                  <a:pt x="5361428" y="1939926"/>
                  <a:pt x="5357194" y="1935799"/>
                  <a:pt x="5357194" y="1935799"/>
                </a:cubicBezTo>
                <a:cubicBezTo>
                  <a:pt x="5357194" y="1931671"/>
                  <a:pt x="5357194" y="1931671"/>
                  <a:pt x="5357194" y="1927543"/>
                </a:cubicBezTo>
                <a:cubicBezTo>
                  <a:pt x="5357194" y="1927543"/>
                  <a:pt x="5357194" y="1927543"/>
                  <a:pt x="5352961" y="1923416"/>
                </a:cubicBezTo>
                <a:cubicBezTo>
                  <a:pt x="5352961" y="1919288"/>
                  <a:pt x="5357194" y="1919288"/>
                  <a:pt x="5357194" y="1919288"/>
                </a:cubicBezTo>
                <a:close/>
                <a:moveTo>
                  <a:pt x="5449402" y="1892300"/>
                </a:moveTo>
                <a:cubicBezTo>
                  <a:pt x="5453768" y="1892300"/>
                  <a:pt x="5453768" y="1896666"/>
                  <a:pt x="5453768" y="1896666"/>
                </a:cubicBezTo>
                <a:cubicBezTo>
                  <a:pt x="5458133" y="1905397"/>
                  <a:pt x="5458133" y="1909763"/>
                  <a:pt x="5458133" y="1914129"/>
                </a:cubicBezTo>
                <a:cubicBezTo>
                  <a:pt x="5458133" y="1922860"/>
                  <a:pt x="5462499" y="1927226"/>
                  <a:pt x="5462499" y="1935957"/>
                </a:cubicBezTo>
                <a:cubicBezTo>
                  <a:pt x="5462499" y="1940323"/>
                  <a:pt x="5462499" y="1940323"/>
                  <a:pt x="5462499" y="1940323"/>
                </a:cubicBezTo>
                <a:cubicBezTo>
                  <a:pt x="5458133" y="1944688"/>
                  <a:pt x="5453768" y="1940323"/>
                  <a:pt x="5453768" y="1935957"/>
                </a:cubicBezTo>
                <a:cubicBezTo>
                  <a:pt x="5453768" y="1931591"/>
                  <a:pt x="5449402" y="1922860"/>
                  <a:pt x="5449402" y="1914129"/>
                </a:cubicBezTo>
                <a:cubicBezTo>
                  <a:pt x="5449402" y="1909763"/>
                  <a:pt x="5449402" y="1905397"/>
                  <a:pt x="5445036" y="1901031"/>
                </a:cubicBezTo>
                <a:cubicBezTo>
                  <a:pt x="5445036" y="1896666"/>
                  <a:pt x="5449402" y="1892300"/>
                  <a:pt x="5449402" y="1892300"/>
                </a:cubicBezTo>
                <a:close/>
                <a:moveTo>
                  <a:pt x="5560977" y="1841798"/>
                </a:moveTo>
                <a:cubicBezTo>
                  <a:pt x="5569655" y="1839615"/>
                  <a:pt x="5580503" y="1845072"/>
                  <a:pt x="5593521" y="1853803"/>
                </a:cubicBezTo>
                <a:cubicBezTo>
                  <a:pt x="5602199" y="1879997"/>
                  <a:pt x="5589181" y="1893094"/>
                  <a:pt x="5593521" y="1914922"/>
                </a:cubicBezTo>
                <a:cubicBezTo>
                  <a:pt x="5593521" y="1914922"/>
                  <a:pt x="5593521" y="1914922"/>
                  <a:pt x="5593521" y="1919288"/>
                </a:cubicBezTo>
                <a:cubicBezTo>
                  <a:pt x="5597860" y="1923654"/>
                  <a:pt x="5597860" y="1928019"/>
                  <a:pt x="5597860" y="1932385"/>
                </a:cubicBezTo>
                <a:cubicBezTo>
                  <a:pt x="5597860" y="1936751"/>
                  <a:pt x="5597860" y="1945482"/>
                  <a:pt x="5597860" y="1949848"/>
                </a:cubicBezTo>
                <a:cubicBezTo>
                  <a:pt x="5597860" y="1949848"/>
                  <a:pt x="5597860" y="1954213"/>
                  <a:pt x="5597860" y="1954213"/>
                </a:cubicBezTo>
                <a:cubicBezTo>
                  <a:pt x="5593521" y="1954213"/>
                  <a:pt x="5593521" y="1949848"/>
                  <a:pt x="5593521" y="1949848"/>
                </a:cubicBezTo>
                <a:cubicBezTo>
                  <a:pt x="5593521" y="1949848"/>
                  <a:pt x="5593521" y="1949848"/>
                  <a:pt x="5593521" y="1945482"/>
                </a:cubicBezTo>
                <a:cubicBezTo>
                  <a:pt x="5593521" y="1941116"/>
                  <a:pt x="5593521" y="1936751"/>
                  <a:pt x="5589181" y="1932385"/>
                </a:cubicBezTo>
                <a:cubicBezTo>
                  <a:pt x="5589181" y="1928019"/>
                  <a:pt x="5589181" y="1923654"/>
                  <a:pt x="5589181" y="1919288"/>
                </a:cubicBezTo>
                <a:cubicBezTo>
                  <a:pt x="5589181" y="1919288"/>
                  <a:pt x="5589181" y="1919288"/>
                  <a:pt x="5576164" y="1923654"/>
                </a:cubicBezTo>
                <a:cubicBezTo>
                  <a:pt x="5571825" y="1910557"/>
                  <a:pt x="5563146" y="1893094"/>
                  <a:pt x="5558807" y="1888728"/>
                </a:cubicBezTo>
                <a:cubicBezTo>
                  <a:pt x="5558807" y="1888728"/>
                  <a:pt x="5558807" y="1888728"/>
                  <a:pt x="5554468" y="1888728"/>
                </a:cubicBezTo>
                <a:cubicBezTo>
                  <a:pt x="5554468" y="1893094"/>
                  <a:pt x="5554468" y="1897460"/>
                  <a:pt x="5554468" y="1897460"/>
                </a:cubicBezTo>
                <a:cubicBezTo>
                  <a:pt x="5554468" y="1901825"/>
                  <a:pt x="5550129" y="1906191"/>
                  <a:pt x="5550129" y="1910557"/>
                </a:cubicBezTo>
                <a:cubicBezTo>
                  <a:pt x="5545789" y="1910557"/>
                  <a:pt x="5541450" y="1906191"/>
                  <a:pt x="5541450" y="1901825"/>
                </a:cubicBezTo>
                <a:cubicBezTo>
                  <a:pt x="5537111" y="1893094"/>
                  <a:pt x="5541450" y="1879997"/>
                  <a:pt x="5541450" y="1875632"/>
                </a:cubicBezTo>
                <a:cubicBezTo>
                  <a:pt x="5545790" y="1853803"/>
                  <a:pt x="5552298" y="1843981"/>
                  <a:pt x="5560977" y="1841798"/>
                </a:cubicBezTo>
                <a:close/>
                <a:moveTo>
                  <a:pt x="5306584" y="1787068"/>
                </a:moveTo>
                <a:cubicBezTo>
                  <a:pt x="5307661" y="1787612"/>
                  <a:pt x="5308738" y="1788699"/>
                  <a:pt x="5308738" y="1788699"/>
                </a:cubicBezTo>
                <a:cubicBezTo>
                  <a:pt x="5313047" y="1797395"/>
                  <a:pt x="5317356" y="1801744"/>
                  <a:pt x="5317356" y="1810440"/>
                </a:cubicBezTo>
                <a:cubicBezTo>
                  <a:pt x="5321665" y="1814789"/>
                  <a:pt x="5321665" y="1823486"/>
                  <a:pt x="5325974" y="1827834"/>
                </a:cubicBezTo>
                <a:cubicBezTo>
                  <a:pt x="5334591" y="1827834"/>
                  <a:pt x="5338900" y="1840879"/>
                  <a:pt x="5347518" y="1836531"/>
                </a:cubicBezTo>
                <a:cubicBezTo>
                  <a:pt x="5356136" y="1858273"/>
                  <a:pt x="5343209" y="1862621"/>
                  <a:pt x="5347518" y="1880015"/>
                </a:cubicBezTo>
                <a:cubicBezTo>
                  <a:pt x="5330282" y="1871318"/>
                  <a:pt x="5325974" y="1862621"/>
                  <a:pt x="5317356" y="1884363"/>
                </a:cubicBezTo>
                <a:cubicBezTo>
                  <a:pt x="5313047" y="1866970"/>
                  <a:pt x="5304429" y="1845228"/>
                  <a:pt x="5295811" y="1827834"/>
                </a:cubicBezTo>
                <a:cubicBezTo>
                  <a:pt x="5308738" y="1814789"/>
                  <a:pt x="5308738" y="1853924"/>
                  <a:pt x="5317356" y="1836531"/>
                </a:cubicBezTo>
                <a:cubicBezTo>
                  <a:pt x="5317356" y="1836531"/>
                  <a:pt x="5317356" y="1836531"/>
                  <a:pt x="5321665" y="1836531"/>
                </a:cubicBezTo>
                <a:cubicBezTo>
                  <a:pt x="5317356" y="1832182"/>
                  <a:pt x="5317356" y="1832182"/>
                  <a:pt x="5313047" y="1827834"/>
                </a:cubicBezTo>
                <a:cubicBezTo>
                  <a:pt x="5313047" y="1823486"/>
                  <a:pt x="5308738" y="1819137"/>
                  <a:pt x="5308738" y="1810440"/>
                </a:cubicBezTo>
                <a:cubicBezTo>
                  <a:pt x="5304429" y="1806092"/>
                  <a:pt x="5304429" y="1801744"/>
                  <a:pt x="5300120" y="1797395"/>
                </a:cubicBezTo>
                <a:cubicBezTo>
                  <a:pt x="5300120" y="1793047"/>
                  <a:pt x="5300120" y="1788699"/>
                  <a:pt x="5304429" y="1788699"/>
                </a:cubicBezTo>
                <a:cubicBezTo>
                  <a:pt x="5304429" y="1786524"/>
                  <a:pt x="5305506" y="1786524"/>
                  <a:pt x="5306584" y="1787068"/>
                </a:cubicBezTo>
                <a:close/>
                <a:moveTo>
                  <a:pt x="5410111" y="1766888"/>
                </a:moveTo>
                <a:cubicBezTo>
                  <a:pt x="5414239" y="1766888"/>
                  <a:pt x="5414239" y="1766888"/>
                  <a:pt x="5414239" y="1766888"/>
                </a:cubicBezTo>
                <a:cubicBezTo>
                  <a:pt x="5418366" y="1771227"/>
                  <a:pt x="5418366" y="1771227"/>
                  <a:pt x="5418366" y="1775567"/>
                </a:cubicBezTo>
                <a:cubicBezTo>
                  <a:pt x="5418366" y="1775567"/>
                  <a:pt x="5418366" y="1775567"/>
                  <a:pt x="5414239" y="1775567"/>
                </a:cubicBezTo>
                <a:cubicBezTo>
                  <a:pt x="5418366" y="1779906"/>
                  <a:pt x="5418366" y="1784245"/>
                  <a:pt x="5418366" y="1788584"/>
                </a:cubicBezTo>
                <a:cubicBezTo>
                  <a:pt x="5422494" y="1801602"/>
                  <a:pt x="5422494" y="1814619"/>
                  <a:pt x="5430749" y="1823298"/>
                </a:cubicBezTo>
                <a:cubicBezTo>
                  <a:pt x="5430749" y="1827637"/>
                  <a:pt x="5430749" y="1827637"/>
                  <a:pt x="5430749" y="1831976"/>
                </a:cubicBezTo>
                <a:cubicBezTo>
                  <a:pt x="5426621" y="1831976"/>
                  <a:pt x="5426621" y="1831976"/>
                  <a:pt x="5426621" y="1827637"/>
                </a:cubicBezTo>
                <a:cubicBezTo>
                  <a:pt x="5422494" y="1827637"/>
                  <a:pt x="5422494" y="1823298"/>
                  <a:pt x="5422494" y="1818959"/>
                </a:cubicBezTo>
                <a:cubicBezTo>
                  <a:pt x="5418366" y="1810280"/>
                  <a:pt x="5414239" y="1797263"/>
                  <a:pt x="5414239" y="1788584"/>
                </a:cubicBezTo>
                <a:cubicBezTo>
                  <a:pt x="5410111" y="1784245"/>
                  <a:pt x="5410111" y="1779906"/>
                  <a:pt x="5410111" y="1775567"/>
                </a:cubicBezTo>
                <a:cubicBezTo>
                  <a:pt x="5410111" y="1775567"/>
                  <a:pt x="5410111" y="1775567"/>
                  <a:pt x="5410111" y="1771227"/>
                </a:cubicBezTo>
                <a:cubicBezTo>
                  <a:pt x="5410111" y="1771227"/>
                  <a:pt x="5410111" y="1771227"/>
                  <a:pt x="5410111" y="1766888"/>
                </a:cubicBezTo>
                <a:close/>
                <a:moveTo>
                  <a:pt x="5330736" y="1758950"/>
                </a:moveTo>
                <a:cubicBezTo>
                  <a:pt x="5343436" y="1771650"/>
                  <a:pt x="5326503" y="1775883"/>
                  <a:pt x="5330736" y="1784350"/>
                </a:cubicBezTo>
                <a:cubicBezTo>
                  <a:pt x="5318036" y="1784350"/>
                  <a:pt x="5322269" y="1758950"/>
                  <a:pt x="5330736" y="1758950"/>
                </a:cubicBezTo>
                <a:close/>
                <a:moveTo>
                  <a:pt x="5212627" y="1714500"/>
                </a:moveTo>
                <a:cubicBezTo>
                  <a:pt x="5225009" y="1714500"/>
                  <a:pt x="5229137" y="1744663"/>
                  <a:pt x="5216754" y="1744663"/>
                </a:cubicBezTo>
                <a:cubicBezTo>
                  <a:pt x="5208499" y="1731736"/>
                  <a:pt x="5212627" y="1723118"/>
                  <a:pt x="5212627" y="1714500"/>
                </a:cubicBezTo>
                <a:close/>
                <a:moveTo>
                  <a:pt x="5492344" y="1697038"/>
                </a:moveTo>
                <a:cubicBezTo>
                  <a:pt x="5492344" y="1697038"/>
                  <a:pt x="5496789" y="1697038"/>
                  <a:pt x="5501234" y="1701483"/>
                </a:cubicBezTo>
                <a:cubicBezTo>
                  <a:pt x="5501234" y="1705928"/>
                  <a:pt x="5501234" y="1705928"/>
                  <a:pt x="5505679" y="1710373"/>
                </a:cubicBezTo>
                <a:cubicBezTo>
                  <a:pt x="5505679" y="1714818"/>
                  <a:pt x="5505679" y="1723708"/>
                  <a:pt x="5510124" y="1728153"/>
                </a:cubicBezTo>
                <a:cubicBezTo>
                  <a:pt x="5510124" y="1732598"/>
                  <a:pt x="5510124" y="1737043"/>
                  <a:pt x="5505679" y="1737043"/>
                </a:cubicBezTo>
                <a:cubicBezTo>
                  <a:pt x="5505679" y="1741488"/>
                  <a:pt x="5501234" y="1737043"/>
                  <a:pt x="5496789" y="1732598"/>
                </a:cubicBezTo>
                <a:cubicBezTo>
                  <a:pt x="5496789" y="1728153"/>
                  <a:pt x="5492344" y="1719263"/>
                  <a:pt x="5492344" y="1714818"/>
                </a:cubicBezTo>
                <a:cubicBezTo>
                  <a:pt x="5492344" y="1710373"/>
                  <a:pt x="5487899" y="1710373"/>
                  <a:pt x="5487899" y="1705928"/>
                </a:cubicBezTo>
                <a:cubicBezTo>
                  <a:pt x="5487899" y="1701483"/>
                  <a:pt x="5487899" y="1697038"/>
                  <a:pt x="5492344" y="1697038"/>
                </a:cubicBezTo>
                <a:close/>
                <a:moveTo>
                  <a:pt x="5308511" y="1644650"/>
                </a:moveTo>
                <a:cubicBezTo>
                  <a:pt x="5330736" y="1657747"/>
                  <a:pt x="5339626" y="1697038"/>
                  <a:pt x="5344071" y="1718866"/>
                </a:cubicBezTo>
                <a:cubicBezTo>
                  <a:pt x="5344071" y="1718866"/>
                  <a:pt x="5344071" y="1718866"/>
                  <a:pt x="5339626" y="1718866"/>
                </a:cubicBezTo>
                <a:cubicBezTo>
                  <a:pt x="5344071" y="1723231"/>
                  <a:pt x="5344071" y="1727597"/>
                  <a:pt x="5348516" y="1731963"/>
                </a:cubicBezTo>
                <a:cubicBezTo>
                  <a:pt x="5348516" y="1736328"/>
                  <a:pt x="5348516" y="1740694"/>
                  <a:pt x="5352961" y="1740694"/>
                </a:cubicBezTo>
                <a:cubicBezTo>
                  <a:pt x="5352961" y="1745060"/>
                  <a:pt x="5352961" y="1749425"/>
                  <a:pt x="5348516" y="1749425"/>
                </a:cubicBezTo>
                <a:cubicBezTo>
                  <a:pt x="5348516" y="1749425"/>
                  <a:pt x="5344071" y="1749425"/>
                  <a:pt x="5344071" y="1745060"/>
                </a:cubicBezTo>
                <a:cubicBezTo>
                  <a:pt x="5339626" y="1740694"/>
                  <a:pt x="5339626" y="1736328"/>
                  <a:pt x="5339626" y="1736328"/>
                </a:cubicBezTo>
                <a:cubicBezTo>
                  <a:pt x="5339626" y="1731963"/>
                  <a:pt x="5335181" y="1727597"/>
                  <a:pt x="5335181" y="1723231"/>
                </a:cubicBezTo>
                <a:cubicBezTo>
                  <a:pt x="5317401" y="1705769"/>
                  <a:pt x="5304066" y="1688306"/>
                  <a:pt x="5286286" y="1675210"/>
                </a:cubicBezTo>
                <a:cubicBezTo>
                  <a:pt x="5295176" y="1666478"/>
                  <a:pt x="5295176" y="1649016"/>
                  <a:pt x="5308511" y="1644650"/>
                </a:cubicBezTo>
                <a:close/>
                <a:moveTo>
                  <a:pt x="5174565" y="1612371"/>
                </a:moveTo>
                <a:cubicBezTo>
                  <a:pt x="5180022" y="1613959"/>
                  <a:pt x="5185479" y="1617134"/>
                  <a:pt x="5189845" y="1619250"/>
                </a:cubicBezTo>
                <a:cubicBezTo>
                  <a:pt x="5194211" y="1631950"/>
                  <a:pt x="5181114" y="1636183"/>
                  <a:pt x="5176748" y="1644650"/>
                </a:cubicBezTo>
                <a:cubicBezTo>
                  <a:pt x="5163652" y="1627717"/>
                  <a:pt x="5172383" y="1627717"/>
                  <a:pt x="5159286" y="1615017"/>
                </a:cubicBezTo>
                <a:cubicBezTo>
                  <a:pt x="5163652" y="1610784"/>
                  <a:pt x="5169108" y="1610784"/>
                  <a:pt x="5174565" y="1612371"/>
                </a:cubicBezTo>
                <a:close/>
                <a:moveTo>
                  <a:pt x="314063" y="1590958"/>
                </a:moveTo>
                <a:cubicBezTo>
                  <a:pt x="319817" y="1587701"/>
                  <a:pt x="320639" y="1603987"/>
                  <a:pt x="323926" y="1610502"/>
                </a:cubicBezTo>
                <a:cubicBezTo>
                  <a:pt x="315159" y="1606159"/>
                  <a:pt x="306391" y="1614845"/>
                  <a:pt x="306391" y="1601816"/>
                </a:cubicBezTo>
                <a:cubicBezTo>
                  <a:pt x="309679" y="1595301"/>
                  <a:pt x="312145" y="1592044"/>
                  <a:pt x="314063" y="1590958"/>
                </a:cubicBezTo>
                <a:close/>
                <a:moveTo>
                  <a:pt x="363449" y="1589088"/>
                </a:moveTo>
                <a:cubicBezTo>
                  <a:pt x="363449" y="1589088"/>
                  <a:pt x="363449" y="1593321"/>
                  <a:pt x="363449" y="1593321"/>
                </a:cubicBezTo>
                <a:cubicBezTo>
                  <a:pt x="363449" y="1597555"/>
                  <a:pt x="363449" y="1601788"/>
                  <a:pt x="363449" y="1606021"/>
                </a:cubicBezTo>
                <a:cubicBezTo>
                  <a:pt x="363449" y="1610255"/>
                  <a:pt x="363449" y="1610255"/>
                  <a:pt x="363449" y="1610255"/>
                </a:cubicBezTo>
                <a:cubicBezTo>
                  <a:pt x="363449" y="1610255"/>
                  <a:pt x="359480" y="1610255"/>
                  <a:pt x="359480" y="1614488"/>
                </a:cubicBezTo>
                <a:cubicBezTo>
                  <a:pt x="359480" y="1614488"/>
                  <a:pt x="355511" y="1610255"/>
                  <a:pt x="355511" y="1610255"/>
                </a:cubicBezTo>
                <a:cubicBezTo>
                  <a:pt x="355511" y="1610255"/>
                  <a:pt x="355511" y="1610255"/>
                  <a:pt x="355511" y="1606021"/>
                </a:cubicBezTo>
                <a:cubicBezTo>
                  <a:pt x="359480" y="1601788"/>
                  <a:pt x="359480" y="1597555"/>
                  <a:pt x="359480" y="1593321"/>
                </a:cubicBezTo>
                <a:cubicBezTo>
                  <a:pt x="359480" y="1593321"/>
                  <a:pt x="359480" y="1589088"/>
                  <a:pt x="363449" y="1589088"/>
                </a:cubicBezTo>
                <a:close/>
                <a:moveTo>
                  <a:pt x="5251362" y="1541463"/>
                </a:moveTo>
                <a:lnTo>
                  <a:pt x="5260887" y="1549401"/>
                </a:lnTo>
                <a:lnTo>
                  <a:pt x="5251362" y="1554163"/>
                </a:lnTo>
                <a:lnTo>
                  <a:pt x="5243424" y="1546226"/>
                </a:lnTo>
                <a:close/>
                <a:moveTo>
                  <a:pt x="5106899" y="1501775"/>
                </a:moveTo>
                <a:cubicBezTo>
                  <a:pt x="5111132" y="1510771"/>
                  <a:pt x="5119599" y="1524265"/>
                  <a:pt x="5106899" y="1528763"/>
                </a:cubicBezTo>
                <a:cubicBezTo>
                  <a:pt x="5098432" y="1515269"/>
                  <a:pt x="5094199" y="1506273"/>
                  <a:pt x="5106899" y="1501775"/>
                </a:cubicBezTo>
                <a:close/>
                <a:moveTo>
                  <a:pt x="5138014" y="1471348"/>
                </a:moveTo>
                <a:cubicBezTo>
                  <a:pt x="5138014" y="1466850"/>
                  <a:pt x="5142141" y="1466850"/>
                  <a:pt x="5146269" y="1471348"/>
                </a:cubicBezTo>
                <a:cubicBezTo>
                  <a:pt x="5146269" y="1471348"/>
                  <a:pt x="5146269" y="1471348"/>
                  <a:pt x="5150396" y="1484842"/>
                </a:cubicBezTo>
                <a:cubicBezTo>
                  <a:pt x="5154524" y="1484842"/>
                  <a:pt x="5150396" y="1489340"/>
                  <a:pt x="5150396" y="1489340"/>
                </a:cubicBezTo>
                <a:cubicBezTo>
                  <a:pt x="5146269" y="1493838"/>
                  <a:pt x="5146269" y="1489340"/>
                  <a:pt x="5142141" y="1489340"/>
                </a:cubicBezTo>
                <a:cubicBezTo>
                  <a:pt x="5142141" y="1489340"/>
                  <a:pt x="5142141" y="1489340"/>
                  <a:pt x="5138014" y="1475846"/>
                </a:cubicBezTo>
                <a:cubicBezTo>
                  <a:pt x="5133886" y="1475846"/>
                  <a:pt x="5133886" y="1471348"/>
                  <a:pt x="5138014" y="1471348"/>
                </a:cubicBezTo>
                <a:close/>
                <a:moveTo>
                  <a:pt x="5318036" y="1463222"/>
                </a:moveTo>
                <a:cubicBezTo>
                  <a:pt x="5326503" y="1458913"/>
                  <a:pt x="5343436" y="1489076"/>
                  <a:pt x="5330736" y="1489076"/>
                </a:cubicBezTo>
                <a:cubicBezTo>
                  <a:pt x="5322269" y="1476149"/>
                  <a:pt x="5326503" y="1471840"/>
                  <a:pt x="5318036" y="1463222"/>
                </a:cubicBezTo>
                <a:close/>
                <a:moveTo>
                  <a:pt x="5290731" y="1411288"/>
                </a:moveTo>
                <a:cubicBezTo>
                  <a:pt x="5290731" y="1411288"/>
                  <a:pt x="5295176" y="1411288"/>
                  <a:pt x="5295176" y="1415654"/>
                </a:cubicBezTo>
                <a:cubicBezTo>
                  <a:pt x="5299621" y="1424385"/>
                  <a:pt x="5299621" y="1428751"/>
                  <a:pt x="5304066" y="1437482"/>
                </a:cubicBezTo>
                <a:cubicBezTo>
                  <a:pt x="5308511" y="1441848"/>
                  <a:pt x="5308511" y="1446213"/>
                  <a:pt x="5304066" y="1446213"/>
                </a:cubicBezTo>
                <a:cubicBezTo>
                  <a:pt x="5304066" y="1446213"/>
                  <a:pt x="5299621" y="1446213"/>
                  <a:pt x="5299621" y="1441848"/>
                </a:cubicBezTo>
                <a:cubicBezTo>
                  <a:pt x="5290731" y="1433116"/>
                  <a:pt x="5290731" y="1424385"/>
                  <a:pt x="5286286" y="1415654"/>
                </a:cubicBezTo>
                <a:cubicBezTo>
                  <a:pt x="5286286" y="1411288"/>
                  <a:pt x="5286286" y="1411288"/>
                  <a:pt x="5290731" y="1411288"/>
                </a:cubicBezTo>
                <a:close/>
                <a:moveTo>
                  <a:pt x="478384" y="1385425"/>
                </a:moveTo>
                <a:cubicBezTo>
                  <a:pt x="482829" y="1381125"/>
                  <a:pt x="487274" y="1381125"/>
                  <a:pt x="487274" y="1385425"/>
                </a:cubicBezTo>
                <a:cubicBezTo>
                  <a:pt x="487274" y="1385425"/>
                  <a:pt x="487274" y="1389724"/>
                  <a:pt x="482829" y="1394024"/>
                </a:cubicBezTo>
                <a:cubicBezTo>
                  <a:pt x="482829" y="1394024"/>
                  <a:pt x="482829" y="1394024"/>
                  <a:pt x="478384" y="1398323"/>
                </a:cubicBezTo>
                <a:cubicBezTo>
                  <a:pt x="482829" y="1419821"/>
                  <a:pt x="451714" y="1449917"/>
                  <a:pt x="442824" y="1484313"/>
                </a:cubicBezTo>
                <a:cubicBezTo>
                  <a:pt x="442824" y="1484313"/>
                  <a:pt x="442824" y="1484313"/>
                  <a:pt x="420599" y="1475714"/>
                </a:cubicBezTo>
                <a:cubicBezTo>
                  <a:pt x="433934" y="1454217"/>
                  <a:pt x="447269" y="1411222"/>
                  <a:pt x="469494" y="1398323"/>
                </a:cubicBezTo>
                <a:cubicBezTo>
                  <a:pt x="473939" y="1394024"/>
                  <a:pt x="478384" y="1385425"/>
                  <a:pt x="478384" y="1385425"/>
                </a:cubicBezTo>
                <a:close/>
                <a:moveTo>
                  <a:pt x="5123975" y="1358900"/>
                </a:moveTo>
                <a:cubicBezTo>
                  <a:pt x="5123975" y="1358900"/>
                  <a:pt x="5128352" y="1358900"/>
                  <a:pt x="5132728" y="1363230"/>
                </a:cubicBezTo>
                <a:cubicBezTo>
                  <a:pt x="5141481" y="1384877"/>
                  <a:pt x="5154610" y="1402196"/>
                  <a:pt x="5176492" y="1419514"/>
                </a:cubicBezTo>
                <a:cubicBezTo>
                  <a:pt x="5189621" y="1419514"/>
                  <a:pt x="5193997" y="1428173"/>
                  <a:pt x="5202750" y="1432502"/>
                </a:cubicBezTo>
                <a:cubicBezTo>
                  <a:pt x="5202750" y="1436832"/>
                  <a:pt x="5207126" y="1436832"/>
                  <a:pt x="5207126" y="1441161"/>
                </a:cubicBezTo>
                <a:cubicBezTo>
                  <a:pt x="5207126" y="1441161"/>
                  <a:pt x="5207126" y="1441161"/>
                  <a:pt x="5211502" y="1436832"/>
                </a:cubicBezTo>
                <a:cubicBezTo>
                  <a:pt x="5207126" y="1419514"/>
                  <a:pt x="5207126" y="1410855"/>
                  <a:pt x="5220255" y="1402196"/>
                </a:cubicBezTo>
                <a:cubicBezTo>
                  <a:pt x="5211502" y="1384877"/>
                  <a:pt x="5202750" y="1367559"/>
                  <a:pt x="5220255" y="1358900"/>
                </a:cubicBezTo>
                <a:cubicBezTo>
                  <a:pt x="5246513" y="1376218"/>
                  <a:pt x="5255266" y="1397866"/>
                  <a:pt x="5259642" y="1419514"/>
                </a:cubicBezTo>
                <a:cubicBezTo>
                  <a:pt x="5264019" y="1441161"/>
                  <a:pt x="5268395" y="1458480"/>
                  <a:pt x="5281524" y="1475798"/>
                </a:cubicBezTo>
                <a:cubicBezTo>
                  <a:pt x="5277148" y="1484457"/>
                  <a:pt x="5281524" y="1497446"/>
                  <a:pt x="5268395" y="1501775"/>
                </a:cubicBezTo>
                <a:cubicBezTo>
                  <a:pt x="5255266" y="1475798"/>
                  <a:pt x="5242137" y="1449821"/>
                  <a:pt x="5224631" y="1449821"/>
                </a:cubicBezTo>
                <a:cubicBezTo>
                  <a:pt x="5220255" y="1449821"/>
                  <a:pt x="5220255" y="1449821"/>
                  <a:pt x="5220255" y="1449821"/>
                </a:cubicBezTo>
                <a:cubicBezTo>
                  <a:pt x="5220255" y="1454150"/>
                  <a:pt x="5215879" y="1454150"/>
                  <a:pt x="5215879" y="1458480"/>
                </a:cubicBezTo>
                <a:cubicBezTo>
                  <a:pt x="5215879" y="1458480"/>
                  <a:pt x="5215879" y="1458480"/>
                  <a:pt x="5211502" y="1458480"/>
                </a:cubicBezTo>
                <a:cubicBezTo>
                  <a:pt x="5202750" y="1454150"/>
                  <a:pt x="5198373" y="1449821"/>
                  <a:pt x="5193997" y="1445491"/>
                </a:cubicBezTo>
                <a:cubicBezTo>
                  <a:pt x="5189621" y="1441161"/>
                  <a:pt x="5185244" y="1436832"/>
                  <a:pt x="5185244" y="1436832"/>
                </a:cubicBezTo>
                <a:cubicBezTo>
                  <a:pt x="5185244" y="1441161"/>
                  <a:pt x="5189621" y="1449821"/>
                  <a:pt x="5189621" y="1449821"/>
                </a:cubicBezTo>
                <a:cubicBezTo>
                  <a:pt x="5189621" y="1454150"/>
                  <a:pt x="5189621" y="1458480"/>
                  <a:pt x="5185244" y="1462809"/>
                </a:cubicBezTo>
                <a:cubicBezTo>
                  <a:pt x="5185244" y="1462809"/>
                  <a:pt x="5180868" y="1458480"/>
                  <a:pt x="5180868" y="1458480"/>
                </a:cubicBezTo>
                <a:cubicBezTo>
                  <a:pt x="5176492" y="1458480"/>
                  <a:pt x="5176492" y="1454150"/>
                  <a:pt x="5176492" y="1454150"/>
                </a:cubicBezTo>
                <a:cubicBezTo>
                  <a:pt x="5176492" y="1449821"/>
                  <a:pt x="5172115" y="1441161"/>
                  <a:pt x="5172115" y="1432502"/>
                </a:cubicBezTo>
                <a:cubicBezTo>
                  <a:pt x="5154610" y="1419514"/>
                  <a:pt x="5141481" y="1402196"/>
                  <a:pt x="5132728" y="1389207"/>
                </a:cubicBezTo>
                <a:cubicBezTo>
                  <a:pt x="5128352" y="1380548"/>
                  <a:pt x="5123975" y="1376218"/>
                  <a:pt x="5119599" y="1367559"/>
                </a:cubicBezTo>
                <a:cubicBezTo>
                  <a:pt x="5119599" y="1363230"/>
                  <a:pt x="5119599" y="1358900"/>
                  <a:pt x="5123975" y="1358900"/>
                </a:cubicBezTo>
                <a:close/>
                <a:moveTo>
                  <a:pt x="455524" y="1284288"/>
                </a:moveTo>
                <a:cubicBezTo>
                  <a:pt x="455524" y="1288654"/>
                  <a:pt x="455524" y="1293019"/>
                  <a:pt x="451195" y="1297385"/>
                </a:cubicBezTo>
                <a:cubicBezTo>
                  <a:pt x="446865" y="1306116"/>
                  <a:pt x="442536" y="1314848"/>
                  <a:pt x="438206" y="1323579"/>
                </a:cubicBezTo>
                <a:cubicBezTo>
                  <a:pt x="433877" y="1327944"/>
                  <a:pt x="433877" y="1336676"/>
                  <a:pt x="429547" y="1341041"/>
                </a:cubicBezTo>
                <a:cubicBezTo>
                  <a:pt x="425217" y="1345407"/>
                  <a:pt x="425217" y="1345407"/>
                  <a:pt x="425217" y="1349773"/>
                </a:cubicBezTo>
                <a:cubicBezTo>
                  <a:pt x="420888" y="1354138"/>
                  <a:pt x="416558" y="1354138"/>
                  <a:pt x="412229" y="1354138"/>
                </a:cubicBezTo>
                <a:cubicBezTo>
                  <a:pt x="407899" y="1349773"/>
                  <a:pt x="412229" y="1345407"/>
                  <a:pt x="412229" y="1341041"/>
                </a:cubicBezTo>
                <a:cubicBezTo>
                  <a:pt x="416558" y="1332310"/>
                  <a:pt x="420888" y="1327944"/>
                  <a:pt x="425217" y="1319213"/>
                </a:cubicBezTo>
                <a:cubicBezTo>
                  <a:pt x="429547" y="1306116"/>
                  <a:pt x="433877" y="1297385"/>
                  <a:pt x="442536" y="1288654"/>
                </a:cubicBezTo>
                <a:cubicBezTo>
                  <a:pt x="446865" y="1284288"/>
                  <a:pt x="451195" y="1284288"/>
                  <a:pt x="455524" y="1284288"/>
                </a:cubicBezTo>
                <a:close/>
                <a:moveTo>
                  <a:pt x="4935449" y="1236663"/>
                </a:moveTo>
                <a:cubicBezTo>
                  <a:pt x="4939947" y="1236663"/>
                  <a:pt x="4944445" y="1245394"/>
                  <a:pt x="4953441" y="1241029"/>
                </a:cubicBezTo>
                <a:cubicBezTo>
                  <a:pt x="4957939" y="1249760"/>
                  <a:pt x="4957939" y="1254126"/>
                  <a:pt x="4962437" y="1262857"/>
                </a:cubicBezTo>
                <a:cubicBezTo>
                  <a:pt x="4944445" y="1271588"/>
                  <a:pt x="4948943" y="1254126"/>
                  <a:pt x="4935449" y="1236663"/>
                </a:cubicBezTo>
                <a:close/>
                <a:moveTo>
                  <a:pt x="5041811" y="1233488"/>
                </a:moveTo>
                <a:cubicBezTo>
                  <a:pt x="5067211" y="1237616"/>
                  <a:pt x="5046044" y="1254126"/>
                  <a:pt x="5041811" y="1233488"/>
                </a:cubicBezTo>
                <a:close/>
                <a:moveTo>
                  <a:pt x="5163454" y="1201738"/>
                </a:moveTo>
                <a:cubicBezTo>
                  <a:pt x="5163454" y="1201738"/>
                  <a:pt x="5167919" y="1201738"/>
                  <a:pt x="5172384" y="1206140"/>
                </a:cubicBezTo>
                <a:cubicBezTo>
                  <a:pt x="5172384" y="1223747"/>
                  <a:pt x="5185778" y="1232550"/>
                  <a:pt x="5194708" y="1245755"/>
                </a:cubicBezTo>
                <a:cubicBezTo>
                  <a:pt x="5208102" y="1258961"/>
                  <a:pt x="5221497" y="1272166"/>
                  <a:pt x="5225962" y="1294174"/>
                </a:cubicBezTo>
                <a:cubicBezTo>
                  <a:pt x="5225962" y="1298576"/>
                  <a:pt x="5225962" y="1298576"/>
                  <a:pt x="5221497" y="1298576"/>
                </a:cubicBezTo>
                <a:cubicBezTo>
                  <a:pt x="5221497" y="1298576"/>
                  <a:pt x="5217032" y="1298576"/>
                  <a:pt x="5217032" y="1294174"/>
                </a:cubicBezTo>
                <a:cubicBezTo>
                  <a:pt x="5212567" y="1294174"/>
                  <a:pt x="5212567" y="1294174"/>
                  <a:pt x="5212567" y="1294174"/>
                </a:cubicBezTo>
                <a:cubicBezTo>
                  <a:pt x="5208102" y="1276567"/>
                  <a:pt x="5199173" y="1267764"/>
                  <a:pt x="5190243" y="1254559"/>
                </a:cubicBezTo>
                <a:cubicBezTo>
                  <a:pt x="5176848" y="1241354"/>
                  <a:pt x="5163454" y="1228148"/>
                  <a:pt x="5158989" y="1206140"/>
                </a:cubicBezTo>
                <a:cubicBezTo>
                  <a:pt x="5154524" y="1201738"/>
                  <a:pt x="5158989" y="1201738"/>
                  <a:pt x="5163454" y="1201738"/>
                </a:cubicBezTo>
                <a:close/>
                <a:moveTo>
                  <a:pt x="5010061" y="1185333"/>
                </a:moveTo>
                <a:cubicBezTo>
                  <a:pt x="5010061" y="1181100"/>
                  <a:pt x="5014824" y="1181100"/>
                  <a:pt x="5014824" y="1185333"/>
                </a:cubicBezTo>
                <a:cubicBezTo>
                  <a:pt x="5019586" y="1189567"/>
                  <a:pt x="5024349" y="1198033"/>
                  <a:pt x="5024349" y="1202267"/>
                </a:cubicBezTo>
                <a:cubicBezTo>
                  <a:pt x="5024349" y="1206500"/>
                  <a:pt x="5024349" y="1206500"/>
                  <a:pt x="5024349" y="1206500"/>
                </a:cubicBezTo>
                <a:cubicBezTo>
                  <a:pt x="5019586" y="1206500"/>
                  <a:pt x="5019586" y="1206500"/>
                  <a:pt x="5019586" y="1206500"/>
                </a:cubicBezTo>
                <a:cubicBezTo>
                  <a:pt x="5019586" y="1202267"/>
                  <a:pt x="5019586" y="1202267"/>
                  <a:pt x="5019586" y="1202267"/>
                </a:cubicBezTo>
                <a:cubicBezTo>
                  <a:pt x="5014824" y="1198033"/>
                  <a:pt x="5014824" y="1189567"/>
                  <a:pt x="5010061" y="1189567"/>
                </a:cubicBezTo>
                <a:cubicBezTo>
                  <a:pt x="5010061" y="1185333"/>
                  <a:pt x="5010061" y="1185333"/>
                  <a:pt x="5010061" y="1185333"/>
                </a:cubicBezTo>
                <a:close/>
                <a:moveTo>
                  <a:pt x="5054194" y="1146175"/>
                </a:moveTo>
                <a:cubicBezTo>
                  <a:pt x="5058639" y="1146175"/>
                  <a:pt x="5063084" y="1146175"/>
                  <a:pt x="5067529" y="1150408"/>
                </a:cubicBezTo>
                <a:cubicBezTo>
                  <a:pt x="5071974" y="1150408"/>
                  <a:pt x="5071974" y="1154642"/>
                  <a:pt x="5071974" y="1154642"/>
                </a:cubicBezTo>
                <a:cubicBezTo>
                  <a:pt x="5071974" y="1158875"/>
                  <a:pt x="5067529" y="1158875"/>
                  <a:pt x="5063084" y="1158875"/>
                </a:cubicBezTo>
                <a:cubicBezTo>
                  <a:pt x="5063084" y="1154642"/>
                  <a:pt x="5058639" y="1154642"/>
                  <a:pt x="5058639" y="1154642"/>
                </a:cubicBezTo>
                <a:cubicBezTo>
                  <a:pt x="5054194" y="1154642"/>
                  <a:pt x="5054194" y="1154642"/>
                  <a:pt x="5049749" y="1154642"/>
                </a:cubicBezTo>
                <a:cubicBezTo>
                  <a:pt x="5049749" y="1150408"/>
                  <a:pt x="5049749" y="1150408"/>
                  <a:pt x="5049749" y="1150408"/>
                </a:cubicBezTo>
                <a:cubicBezTo>
                  <a:pt x="5049749" y="1146175"/>
                  <a:pt x="5049749" y="1146175"/>
                  <a:pt x="5054194" y="1146175"/>
                </a:cubicBezTo>
                <a:close/>
                <a:moveTo>
                  <a:pt x="5119599" y="1141413"/>
                </a:moveTo>
                <a:cubicBezTo>
                  <a:pt x="5124362" y="1141413"/>
                  <a:pt x="5129124" y="1150303"/>
                  <a:pt x="5133887" y="1154748"/>
                </a:cubicBezTo>
                <a:lnTo>
                  <a:pt x="5124362" y="1163638"/>
                </a:lnTo>
                <a:cubicBezTo>
                  <a:pt x="5119599" y="1159193"/>
                  <a:pt x="5124362" y="1150303"/>
                  <a:pt x="5119599" y="1141413"/>
                </a:cubicBezTo>
                <a:close/>
                <a:moveTo>
                  <a:pt x="643802" y="1133475"/>
                </a:moveTo>
                <a:cubicBezTo>
                  <a:pt x="648088" y="1133475"/>
                  <a:pt x="652374" y="1137814"/>
                  <a:pt x="648088" y="1142154"/>
                </a:cubicBezTo>
                <a:cubicBezTo>
                  <a:pt x="648088" y="1150832"/>
                  <a:pt x="639515" y="1159510"/>
                  <a:pt x="635229" y="1168189"/>
                </a:cubicBezTo>
                <a:cubicBezTo>
                  <a:pt x="626656" y="1176867"/>
                  <a:pt x="622370" y="1181206"/>
                  <a:pt x="622370" y="1189885"/>
                </a:cubicBezTo>
                <a:cubicBezTo>
                  <a:pt x="622370" y="1189885"/>
                  <a:pt x="622370" y="1189885"/>
                  <a:pt x="622370" y="1194224"/>
                </a:cubicBezTo>
                <a:cubicBezTo>
                  <a:pt x="618084" y="1194224"/>
                  <a:pt x="618084" y="1198563"/>
                  <a:pt x="613798" y="1198563"/>
                </a:cubicBezTo>
                <a:cubicBezTo>
                  <a:pt x="609511" y="1198563"/>
                  <a:pt x="609511" y="1194224"/>
                  <a:pt x="609511" y="1189885"/>
                </a:cubicBezTo>
                <a:cubicBezTo>
                  <a:pt x="613798" y="1181206"/>
                  <a:pt x="618084" y="1168189"/>
                  <a:pt x="626656" y="1159510"/>
                </a:cubicBezTo>
                <a:cubicBezTo>
                  <a:pt x="630943" y="1155171"/>
                  <a:pt x="635229" y="1150832"/>
                  <a:pt x="635229" y="1142154"/>
                </a:cubicBezTo>
                <a:cubicBezTo>
                  <a:pt x="639515" y="1137814"/>
                  <a:pt x="643802" y="1133475"/>
                  <a:pt x="643802" y="1133475"/>
                </a:cubicBezTo>
                <a:close/>
                <a:moveTo>
                  <a:pt x="4942416" y="1096481"/>
                </a:moveTo>
                <a:cubicBezTo>
                  <a:pt x="4943519" y="1095943"/>
                  <a:pt x="4944621" y="1095943"/>
                  <a:pt x="4944621" y="1098097"/>
                </a:cubicBezTo>
                <a:cubicBezTo>
                  <a:pt x="4962260" y="1102406"/>
                  <a:pt x="4966670" y="1115333"/>
                  <a:pt x="4971079" y="1128260"/>
                </a:cubicBezTo>
                <a:cubicBezTo>
                  <a:pt x="4971079" y="1132568"/>
                  <a:pt x="4975489" y="1136877"/>
                  <a:pt x="4975489" y="1141186"/>
                </a:cubicBezTo>
                <a:cubicBezTo>
                  <a:pt x="4979899" y="1145495"/>
                  <a:pt x="4979899" y="1149804"/>
                  <a:pt x="4975489" y="1149804"/>
                </a:cubicBezTo>
                <a:cubicBezTo>
                  <a:pt x="4975489" y="1154113"/>
                  <a:pt x="4971079" y="1154113"/>
                  <a:pt x="4966670" y="1149804"/>
                </a:cubicBezTo>
                <a:cubicBezTo>
                  <a:pt x="4962260" y="1141186"/>
                  <a:pt x="4962260" y="1136877"/>
                  <a:pt x="4957850" y="1128260"/>
                </a:cubicBezTo>
                <a:cubicBezTo>
                  <a:pt x="4953440" y="1119642"/>
                  <a:pt x="4953440" y="1111024"/>
                  <a:pt x="4944621" y="1106715"/>
                </a:cubicBezTo>
                <a:cubicBezTo>
                  <a:pt x="4940211" y="1106715"/>
                  <a:pt x="4940211" y="1102406"/>
                  <a:pt x="4940211" y="1098097"/>
                </a:cubicBezTo>
                <a:cubicBezTo>
                  <a:pt x="4940211" y="1098097"/>
                  <a:pt x="4941314" y="1097020"/>
                  <a:pt x="4942416" y="1096481"/>
                </a:cubicBezTo>
                <a:close/>
                <a:moveTo>
                  <a:pt x="5018634" y="1085850"/>
                </a:moveTo>
                <a:cubicBezTo>
                  <a:pt x="5027524" y="1090083"/>
                  <a:pt x="5023079" y="1094317"/>
                  <a:pt x="5027524" y="1102783"/>
                </a:cubicBezTo>
                <a:cubicBezTo>
                  <a:pt x="5023079" y="1111250"/>
                  <a:pt x="5005299" y="1085850"/>
                  <a:pt x="5018634" y="1085850"/>
                </a:cubicBezTo>
                <a:close/>
                <a:moveTo>
                  <a:pt x="697141" y="1071563"/>
                </a:moveTo>
                <a:cubicBezTo>
                  <a:pt x="701586" y="1071563"/>
                  <a:pt x="701586" y="1071563"/>
                  <a:pt x="701586" y="1071563"/>
                </a:cubicBezTo>
                <a:cubicBezTo>
                  <a:pt x="701586" y="1075929"/>
                  <a:pt x="701586" y="1075929"/>
                  <a:pt x="701586" y="1080294"/>
                </a:cubicBezTo>
                <a:cubicBezTo>
                  <a:pt x="692696" y="1080294"/>
                  <a:pt x="688251" y="1089026"/>
                  <a:pt x="683806" y="1102123"/>
                </a:cubicBezTo>
                <a:cubicBezTo>
                  <a:pt x="683806" y="1102123"/>
                  <a:pt x="679361" y="1106488"/>
                  <a:pt x="679361" y="1106488"/>
                </a:cubicBezTo>
                <a:cubicBezTo>
                  <a:pt x="679361" y="1106488"/>
                  <a:pt x="679361" y="1102123"/>
                  <a:pt x="679361" y="1102123"/>
                </a:cubicBezTo>
                <a:cubicBezTo>
                  <a:pt x="683806" y="1089026"/>
                  <a:pt x="688251" y="1075929"/>
                  <a:pt x="697141" y="1071563"/>
                </a:cubicBezTo>
                <a:close/>
                <a:moveTo>
                  <a:pt x="4975136" y="1046163"/>
                </a:moveTo>
                <a:cubicBezTo>
                  <a:pt x="5005299" y="1054983"/>
                  <a:pt x="4996681" y="1085851"/>
                  <a:pt x="4975136" y="1046163"/>
                </a:cubicBezTo>
                <a:close/>
                <a:moveTo>
                  <a:pt x="5106525" y="1010841"/>
                </a:moveTo>
                <a:cubicBezTo>
                  <a:pt x="5106525" y="1006475"/>
                  <a:pt x="5110914" y="1006475"/>
                  <a:pt x="5115303" y="1010841"/>
                </a:cubicBezTo>
                <a:cubicBezTo>
                  <a:pt x="5128470" y="1028303"/>
                  <a:pt x="5141637" y="1045766"/>
                  <a:pt x="5150415" y="1058863"/>
                </a:cubicBezTo>
                <a:cubicBezTo>
                  <a:pt x="5159193" y="1071960"/>
                  <a:pt x="5167971" y="1085056"/>
                  <a:pt x="5176749" y="1098153"/>
                </a:cubicBezTo>
                <a:cubicBezTo>
                  <a:pt x="5176749" y="1102519"/>
                  <a:pt x="5176749" y="1106885"/>
                  <a:pt x="5176749" y="1111250"/>
                </a:cubicBezTo>
                <a:cubicBezTo>
                  <a:pt x="5172360" y="1111250"/>
                  <a:pt x="5167971" y="1111250"/>
                  <a:pt x="5163582" y="1106885"/>
                </a:cubicBezTo>
                <a:cubicBezTo>
                  <a:pt x="5154804" y="1093788"/>
                  <a:pt x="5146026" y="1080691"/>
                  <a:pt x="5137248" y="1067594"/>
                </a:cubicBezTo>
                <a:cubicBezTo>
                  <a:pt x="5128470" y="1050131"/>
                  <a:pt x="5115303" y="1032669"/>
                  <a:pt x="5106525" y="1019572"/>
                </a:cubicBezTo>
                <a:cubicBezTo>
                  <a:pt x="5102136" y="1015206"/>
                  <a:pt x="5102136" y="1010841"/>
                  <a:pt x="5106525" y="1010841"/>
                </a:cubicBezTo>
                <a:close/>
                <a:moveTo>
                  <a:pt x="5014427" y="1006475"/>
                </a:moveTo>
                <a:cubicBezTo>
                  <a:pt x="5014427" y="1006475"/>
                  <a:pt x="5018792" y="1010814"/>
                  <a:pt x="5018792" y="1015154"/>
                </a:cubicBezTo>
                <a:cubicBezTo>
                  <a:pt x="5031889" y="1019493"/>
                  <a:pt x="5040621" y="1032510"/>
                  <a:pt x="5044986" y="1041189"/>
                </a:cubicBezTo>
                <a:cubicBezTo>
                  <a:pt x="5049352" y="1049867"/>
                  <a:pt x="5053718" y="1054206"/>
                  <a:pt x="5058083" y="1058546"/>
                </a:cubicBezTo>
                <a:cubicBezTo>
                  <a:pt x="5062449" y="1062885"/>
                  <a:pt x="5062449" y="1067224"/>
                  <a:pt x="5062449" y="1067224"/>
                </a:cubicBezTo>
                <a:cubicBezTo>
                  <a:pt x="5058083" y="1071563"/>
                  <a:pt x="5058083" y="1071563"/>
                  <a:pt x="5053718" y="1067224"/>
                </a:cubicBezTo>
                <a:cubicBezTo>
                  <a:pt x="5044986" y="1058546"/>
                  <a:pt x="5040621" y="1054206"/>
                  <a:pt x="5036255" y="1045528"/>
                </a:cubicBezTo>
                <a:cubicBezTo>
                  <a:pt x="5027524" y="1032510"/>
                  <a:pt x="5023158" y="1023832"/>
                  <a:pt x="5014427" y="1023832"/>
                </a:cubicBezTo>
                <a:cubicBezTo>
                  <a:pt x="5014427" y="1023832"/>
                  <a:pt x="5014427" y="1023832"/>
                  <a:pt x="5010061" y="1019493"/>
                </a:cubicBezTo>
                <a:lnTo>
                  <a:pt x="5010061" y="1015154"/>
                </a:lnTo>
                <a:cubicBezTo>
                  <a:pt x="5010061" y="1010814"/>
                  <a:pt x="5010061" y="1006475"/>
                  <a:pt x="5014427" y="1006475"/>
                </a:cubicBezTo>
                <a:close/>
                <a:moveTo>
                  <a:pt x="767128" y="985838"/>
                </a:moveTo>
                <a:cubicBezTo>
                  <a:pt x="771664" y="985838"/>
                  <a:pt x="771664" y="985838"/>
                  <a:pt x="776199" y="985838"/>
                </a:cubicBezTo>
                <a:cubicBezTo>
                  <a:pt x="776199" y="985838"/>
                  <a:pt x="776199" y="990147"/>
                  <a:pt x="776199" y="994456"/>
                </a:cubicBezTo>
                <a:cubicBezTo>
                  <a:pt x="771664" y="998765"/>
                  <a:pt x="767128" y="998765"/>
                  <a:pt x="762592" y="1003074"/>
                </a:cubicBezTo>
                <a:cubicBezTo>
                  <a:pt x="762592" y="1003074"/>
                  <a:pt x="758056" y="1007383"/>
                  <a:pt x="753521" y="1011692"/>
                </a:cubicBezTo>
                <a:cubicBezTo>
                  <a:pt x="753521" y="1016001"/>
                  <a:pt x="748985" y="1016001"/>
                  <a:pt x="748985" y="1011692"/>
                </a:cubicBezTo>
                <a:cubicBezTo>
                  <a:pt x="744449" y="1011692"/>
                  <a:pt x="744449" y="1007383"/>
                  <a:pt x="748985" y="1007383"/>
                </a:cubicBezTo>
                <a:cubicBezTo>
                  <a:pt x="753521" y="1003074"/>
                  <a:pt x="758056" y="998765"/>
                  <a:pt x="758056" y="994456"/>
                </a:cubicBezTo>
                <a:cubicBezTo>
                  <a:pt x="762592" y="994456"/>
                  <a:pt x="767128" y="990147"/>
                  <a:pt x="767128" y="985838"/>
                </a:cubicBezTo>
                <a:close/>
                <a:moveTo>
                  <a:pt x="4844167" y="976313"/>
                </a:moveTo>
                <a:cubicBezTo>
                  <a:pt x="4861630" y="989542"/>
                  <a:pt x="4861630" y="1002772"/>
                  <a:pt x="4870361" y="1016001"/>
                </a:cubicBezTo>
                <a:cubicBezTo>
                  <a:pt x="4857264" y="1016001"/>
                  <a:pt x="4835436" y="985133"/>
                  <a:pt x="4844167" y="976313"/>
                </a:cubicBezTo>
                <a:close/>
                <a:moveTo>
                  <a:pt x="4721136" y="968375"/>
                </a:moveTo>
                <a:lnTo>
                  <a:pt x="4722724" y="968375"/>
                </a:lnTo>
                <a:lnTo>
                  <a:pt x="4722724" y="969963"/>
                </a:lnTo>
                <a:lnTo>
                  <a:pt x="4721136" y="969963"/>
                </a:lnTo>
                <a:close/>
                <a:moveTo>
                  <a:pt x="4852899" y="920750"/>
                </a:moveTo>
                <a:cubicBezTo>
                  <a:pt x="4861366" y="929217"/>
                  <a:pt x="4861366" y="933450"/>
                  <a:pt x="4865599" y="937683"/>
                </a:cubicBezTo>
                <a:cubicBezTo>
                  <a:pt x="4861366" y="946150"/>
                  <a:pt x="4840199" y="924983"/>
                  <a:pt x="4852899" y="920750"/>
                </a:cubicBezTo>
                <a:close/>
                <a:moveTo>
                  <a:pt x="4874706" y="911225"/>
                </a:moveTo>
                <a:cubicBezTo>
                  <a:pt x="4883395" y="924270"/>
                  <a:pt x="4896429" y="941664"/>
                  <a:pt x="4909464" y="954709"/>
                </a:cubicBezTo>
                <a:cubicBezTo>
                  <a:pt x="4922498" y="967754"/>
                  <a:pt x="4935532" y="980799"/>
                  <a:pt x="4939877" y="989496"/>
                </a:cubicBezTo>
                <a:cubicBezTo>
                  <a:pt x="4939877" y="993845"/>
                  <a:pt x="4939877" y="993845"/>
                  <a:pt x="4944222" y="993845"/>
                </a:cubicBezTo>
                <a:cubicBezTo>
                  <a:pt x="4944222" y="998193"/>
                  <a:pt x="4948566" y="998193"/>
                  <a:pt x="4952911" y="1002541"/>
                </a:cubicBezTo>
                <a:cubicBezTo>
                  <a:pt x="4952911" y="1002541"/>
                  <a:pt x="4952911" y="1006890"/>
                  <a:pt x="4952911" y="1006890"/>
                </a:cubicBezTo>
                <a:cubicBezTo>
                  <a:pt x="4948566" y="1011238"/>
                  <a:pt x="4948566" y="1011238"/>
                  <a:pt x="4944222" y="1006890"/>
                </a:cubicBezTo>
                <a:cubicBezTo>
                  <a:pt x="4944222" y="1002541"/>
                  <a:pt x="4939877" y="1002541"/>
                  <a:pt x="4939877" y="998193"/>
                </a:cubicBezTo>
                <a:cubicBezTo>
                  <a:pt x="4935532" y="998193"/>
                  <a:pt x="4935532" y="998193"/>
                  <a:pt x="4931187" y="993845"/>
                </a:cubicBezTo>
                <a:cubicBezTo>
                  <a:pt x="4931187" y="993845"/>
                  <a:pt x="4931187" y="993845"/>
                  <a:pt x="4926843" y="989496"/>
                </a:cubicBezTo>
                <a:cubicBezTo>
                  <a:pt x="4926843" y="989496"/>
                  <a:pt x="4926843" y="989496"/>
                  <a:pt x="4926843" y="993845"/>
                </a:cubicBezTo>
                <a:cubicBezTo>
                  <a:pt x="4909464" y="980799"/>
                  <a:pt x="4892085" y="972103"/>
                  <a:pt x="4879050" y="972103"/>
                </a:cubicBezTo>
                <a:cubicBezTo>
                  <a:pt x="4874706" y="950361"/>
                  <a:pt x="4870361" y="928619"/>
                  <a:pt x="4874706" y="911225"/>
                </a:cubicBezTo>
                <a:close/>
                <a:moveTo>
                  <a:pt x="4773733" y="906438"/>
                </a:moveTo>
                <a:cubicBezTo>
                  <a:pt x="4782822" y="910531"/>
                  <a:pt x="4792517" y="926902"/>
                  <a:pt x="4782822" y="933450"/>
                </a:cubicBezTo>
                <a:cubicBezTo>
                  <a:pt x="4774204" y="924719"/>
                  <a:pt x="4765586" y="915988"/>
                  <a:pt x="4765586" y="907256"/>
                </a:cubicBezTo>
                <a:cubicBezTo>
                  <a:pt x="4767741" y="905074"/>
                  <a:pt x="4770703" y="905074"/>
                  <a:pt x="4773733" y="906438"/>
                </a:cubicBezTo>
                <a:close/>
                <a:moveTo>
                  <a:pt x="4611599" y="873125"/>
                </a:moveTo>
                <a:cubicBezTo>
                  <a:pt x="4615965" y="873125"/>
                  <a:pt x="4620330" y="873125"/>
                  <a:pt x="4624696" y="873125"/>
                </a:cubicBezTo>
                <a:cubicBezTo>
                  <a:pt x="4633427" y="881804"/>
                  <a:pt x="4642158" y="890482"/>
                  <a:pt x="4650890" y="894821"/>
                </a:cubicBezTo>
                <a:cubicBezTo>
                  <a:pt x="4659621" y="903500"/>
                  <a:pt x="4668352" y="912178"/>
                  <a:pt x="4681449" y="925196"/>
                </a:cubicBezTo>
                <a:cubicBezTo>
                  <a:pt x="4681449" y="929535"/>
                  <a:pt x="4681449" y="933874"/>
                  <a:pt x="4681449" y="933874"/>
                </a:cubicBezTo>
                <a:cubicBezTo>
                  <a:pt x="4677083" y="938213"/>
                  <a:pt x="4672718" y="933874"/>
                  <a:pt x="4668352" y="933874"/>
                </a:cubicBezTo>
                <a:cubicBezTo>
                  <a:pt x="4659621" y="925196"/>
                  <a:pt x="4650890" y="916517"/>
                  <a:pt x="4642158" y="907839"/>
                </a:cubicBezTo>
                <a:cubicBezTo>
                  <a:pt x="4633427" y="899160"/>
                  <a:pt x="4624696" y="890482"/>
                  <a:pt x="4615965" y="886143"/>
                </a:cubicBezTo>
                <a:cubicBezTo>
                  <a:pt x="4611599" y="881804"/>
                  <a:pt x="4611599" y="877464"/>
                  <a:pt x="4611599" y="873125"/>
                </a:cubicBezTo>
                <a:close/>
                <a:moveTo>
                  <a:pt x="4792636" y="862826"/>
                </a:moveTo>
                <a:cubicBezTo>
                  <a:pt x="4798776" y="865486"/>
                  <a:pt x="4803687" y="878583"/>
                  <a:pt x="4803687" y="881857"/>
                </a:cubicBezTo>
                <a:cubicBezTo>
                  <a:pt x="4790590" y="890588"/>
                  <a:pt x="4794956" y="868760"/>
                  <a:pt x="4786224" y="864394"/>
                </a:cubicBezTo>
                <a:cubicBezTo>
                  <a:pt x="4788407" y="862212"/>
                  <a:pt x="4790590" y="861939"/>
                  <a:pt x="4792636" y="862826"/>
                </a:cubicBezTo>
                <a:close/>
                <a:moveTo>
                  <a:pt x="1052350" y="805607"/>
                </a:moveTo>
                <a:cubicBezTo>
                  <a:pt x="1053360" y="808063"/>
                  <a:pt x="1045281" y="820341"/>
                  <a:pt x="1051744" y="820341"/>
                </a:cubicBezTo>
                <a:cubicBezTo>
                  <a:pt x="1030199" y="833438"/>
                  <a:pt x="1047435" y="811610"/>
                  <a:pt x="1047435" y="807244"/>
                </a:cubicBezTo>
                <a:cubicBezTo>
                  <a:pt x="1050667" y="805062"/>
                  <a:pt x="1052014" y="804789"/>
                  <a:pt x="1052350" y="805607"/>
                </a:cubicBezTo>
                <a:close/>
                <a:moveTo>
                  <a:pt x="4708436" y="776288"/>
                </a:moveTo>
                <a:cubicBezTo>
                  <a:pt x="4712802" y="780654"/>
                  <a:pt x="4717167" y="780654"/>
                  <a:pt x="4721533" y="780654"/>
                </a:cubicBezTo>
                <a:cubicBezTo>
                  <a:pt x="4743361" y="793751"/>
                  <a:pt x="4743361" y="811213"/>
                  <a:pt x="4738995" y="824310"/>
                </a:cubicBezTo>
                <a:cubicBezTo>
                  <a:pt x="4725898" y="819945"/>
                  <a:pt x="4717167" y="811213"/>
                  <a:pt x="4704070" y="802482"/>
                </a:cubicBezTo>
                <a:cubicBezTo>
                  <a:pt x="4704070" y="802482"/>
                  <a:pt x="4704070" y="802482"/>
                  <a:pt x="4708436" y="802482"/>
                </a:cubicBezTo>
                <a:cubicBezTo>
                  <a:pt x="4704070" y="798116"/>
                  <a:pt x="4704070" y="798116"/>
                  <a:pt x="4704070" y="798116"/>
                </a:cubicBezTo>
                <a:cubicBezTo>
                  <a:pt x="4699705" y="798116"/>
                  <a:pt x="4699705" y="798116"/>
                  <a:pt x="4695339" y="798116"/>
                </a:cubicBezTo>
                <a:cubicBezTo>
                  <a:pt x="4708436" y="806848"/>
                  <a:pt x="4699705" y="811213"/>
                  <a:pt x="4712802" y="819945"/>
                </a:cubicBezTo>
                <a:cubicBezTo>
                  <a:pt x="4695339" y="819945"/>
                  <a:pt x="4699705" y="828676"/>
                  <a:pt x="4690974" y="828676"/>
                </a:cubicBezTo>
                <a:cubicBezTo>
                  <a:pt x="4677877" y="815579"/>
                  <a:pt x="4673511" y="802482"/>
                  <a:pt x="4682242" y="789385"/>
                </a:cubicBezTo>
                <a:cubicBezTo>
                  <a:pt x="4682242" y="789385"/>
                  <a:pt x="4682242" y="789385"/>
                  <a:pt x="4686608" y="793751"/>
                </a:cubicBezTo>
                <a:cubicBezTo>
                  <a:pt x="4690974" y="793751"/>
                  <a:pt x="4695339" y="793751"/>
                  <a:pt x="4704070" y="793751"/>
                </a:cubicBezTo>
                <a:cubicBezTo>
                  <a:pt x="4699705" y="789385"/>
                  <a:pt x="4704070" y="780654"/>
                  <a:pt x="4708436" y="776288"/>
                </a:cubicBezTo>
                <a:close/>
                <a:moveTo>
                  <a:pt x="4523757" y="776288"/>
                </a:moveTo>
                <a:cubicBezTo>
                  <a:pt x="4532224" y="780786"/>
                  <a:pt x="4527991" y="789782"/>
                  <a:pt x="4532224" y="794280"/>
                </a:cubicBezTo>
                <a:cubicBezTo>
                  <a:pt x="4532224" y="803276"/>
                  <a:pt x="4506824" y="780786"/>
                  <a:pt x="4523757" y="776288"/>
                </a:cubicBezTo>
                <a:close/>
                <a:moveTo>
                  <a:pt x="4537681" y="710426"/>
                </a:moveTo>
                <a:cubicBezTo>
                  <a:pt x="4545048" y="713086"/>
                  <a:pt x="4557326" y="726183"/>
                  <a:pt x="4567149" y="729457"/>
                </a:cubicBezTo>
                <a:cubicBezTo>
                  <a:pt x="4558418" y="738188"/>
                  <a:pt x="4540955" y="716360"/>
                  <a:pt x="4532224" y="711994"/>
                </a:cubicBezTo>
                <a:cubicBezTo>
                  <a:pt x="4533316" y="709812"/>
                  <a:pt x="4535226" y="709539"/>
                  <a:pt x="4537681" y="710426"/>
                </a:cubicBezTo>
                <a:close/>
                <a:moveTo>
                  <a:pt x="4414749" y="707496"/>
                </a:moveTo>
                <a:cubicBezTo>
                  <a:pt x="4419194" y="703263"/>
                  <a:pt x="4419194" y="711730"/>
                  <a:pt x="4419194" y="711730"/>
                </a:cubicBezTo>
                <a:cubicBezTo>
                  <a:pt x="4423639" y="711730"/>
                  <a:pt x="4428084" y="711730"/>
                  <a:pt x="4436974" y="720196"/>
                </a:cubicBezTo>
                <a:cubicBezTo>
                  <a:pt x="4432529" y="720196"/>
                  <a:pt x="4428084" y="720196"/>
                  <a:pt x="4432529" y="724430"/>
                </a:cubicBezTo>
                <a:cubicBezTo>
                  <a:pt x="4428084" y="728663"/>
                  <a:pt x="4419194" y="724430"/>
                  <a:pt x="4414749" y="720196"/>
                </a:cubicBezTo>
                <a:cubicBezTo>
                  <a:pt x="4419194" y="715963"/>
                  <a:pt x="4414749" y="711730"/>
                  <a:pt x="4414749" y="707496"/>
                </a:cubicBezTo>
                <a:close/>
                <a:moveTo>
                  <a:pt x="1074252" y="681038"/>
                </a:moveTo>
                <a:cubicBezTo>
                  <a:pt x="1078618" y="681038"/>
                  <a:pt x="1082984" y="681038"/>
                  <a:pt x="1082984" y="681038"/>
                </a:cubicBezTo>
                <a:cubicBezTo>
                  <a:pt x="1087349" y="685483"/>
                  <a:pt x="1082984" y="685483"/>
                  <a:pt x="1082984" y="689928"/>
                </a:cubicBezTo>
                <a:cubicBezTo>
                  <a:pt x="1069887" y="698818"/>
                  <a:pt x="1056790" y="712153"/>
                  <a:pt x="1043693" y="721043"/>
                </a:cubicBezTo>
                <a:cubicBezTo>
                  <a:pt x="1043693" y="725488"/>
                  <a:pt x="1039327" y="725488"/>
                  <a:pt x="1034961" y="725488"/>
                </a:cubicBezTo>
                <a:cubicBezTo>
                  <a:pt x="1034961" y="721043"/>
                  <a:pt x="1034961" y="716598"/>
                  <a:pt x="1039327" y="716598"/>
                </a:cubicBezTo>
                <a:cubicBezTo>
                  <a:pt x="1052424" y="703263"/>
                  <a:pt x="1061155" y="694373"/>
                  <a:pt x="1074252" y="681038"/>
                </a:cubicBezTo>
                <a:close/>
                <a:moveTo>
                  <a:pt x="4702794" y="676183"/>
                </a:moveTo>
                <a:cubicBezTo>
                  <a:pt x="4710173" y="680071"/>
                  <a:pt x="4714390" y="695623"/>
                  <a:pt x="4721137" y="698898"/>
                </a:cubicBezTo>
                <a:cubicBezTo>
                  <a:pt x="4712141" y="703263"/>
                  <a:pt x="4698647" y="681435"/>
                  <a:pt x="4694149" y="677069"/>
                </a:cubicBezTo>
                <a:cubicBezTo>
                  <a:pt x="4697523" y="674887"/>
                  <a:pt x="4700334" y="674887"/>
                  <a:pt x="4702794" y="676183"/>
                </a:cubicBezTo>
                <a:close/>
                <a:moveTo>
                  <a:pt x="1209223" y="655638"/>
                </a:moveTo>
                <a:cubicBezTo>
                  <a:pt x="1213578" y="655638"/>
                  <a:pt x="1217932" y="655638"/>
                  <a:pt x="1222286" y="655638"/>
                </a:cubicBezTo>
                <a:cubicBezTo>
                  <a:pt x="1222286" y="659991"/>
                  <a:pt x="1222286" y="664344"/>
                  <a:pt x="1217932" y="664344"/>
                </a:cubicBezTo>
                <a:cubicBezTo>
                  <a:pt x="1204869" y="677402"/>
                  <a:pt x="1187452" y="690461"/>
                  <a:pt x="1170035" y="707872"/>
                </a:cubicBezTo>
                <a:cubicBezTo>
                  <a:pt x="1139555" y="729636"/>
                  <a:pt x="1109075" y="755753"/>
                  <a:pt x="1082949" y="786223"/>
                </a:cubicBezTo>
                <a:cubicBezTo>
                  <a:pt x="1082949" y="786223"/>
                  <a:pt x="1082949" y="790576"/>
                  <a:pt x="1082949" y="790576"/>
                </a:cubicBezTo>
                <a:cubicBezTo>
                  <a:pt x="1078595" y="790576"/>
                  <a:pt x="1074241" y="790576"/>
                  <a:pt x="1074241" y="790576"/>
                </a:cubicBezTo>
                <a:cubicBezTo>
                  <a:pt x="1069886" y="790576"/>
                  <a:pt x="1069886" y="786223"/>
                  <a:pt x="1074241" y="781870"/>
                </a:cubicBezTo>
                <a:cubicBezTo>
                  <a:pt x="1096012" y="751401"/>
                  <a:pt x="1130846" y="720931"/>
                  <a:pt x="1161326" y="699167"/>
                </a:cubicBezTo>
                <a:cubicBezTo>
                  <a:pt x="1178743" y="686108"/>
                  <a:pt x="1196161" y="668697"/>
                  <a:pt x="1209223" y="655638"/>
                </a:cubicBezTo>
                <a:close/>
                <a:moveTo>
                  <a:pt x="1262609" y="590550"/>
                </a:moveTo>
                <a:cubicBezTo>
                  <a:pt x="1267054" y="590550"/>
                  <a:pt x="1267054" y="590550"/>
                  <a:pt x="1271499" y="590550"/>
                </a:cubicBezTo>
                <a:cubicBezTo>
                  <a:pt x="1271499" y="590550"/>
                  <a:pt x="1271499" y="594678"/>
                  <a:pt x="1267054" y="594678"/>
                </a:cubicBezTo>
                <a:cubicBezTo>
                  <a:pt x="1267054" y="594678"/>
                  <a:pt x="1267054" y="594678"/>
                  <a:pt x="1267054" y="598805"/>
                </a:cubicBezTo>
                <a:cubicBezTo>
                  <a:pt x="1262609" y="602933"/>
                  <a:pt x="1258164" y="602933"/>
                  <a:pt x="1258164" y="607061"/>
                </a:cubicBezTo>
                <a:cubicBezTo>
                  <a:pt x="1258164" y="607061"/>
                  <a:pt x="1258164" y="607061"/>
                  <a:pt x="1253719" y="607061"/>
                </a:cubicBezTo>
                <a:cubicBezTo>
                  <a:pt x="1253719" y="607061"/>
                  <a:pt x="1253719" y="611188"/>
                  <a:pt x="1249274" y="607061"/>
                </a:cubicBezTo>
                <a:cubicBezTo>
                  <a:pt x="1249274" y="607061"/>
                  <a:pt x="1249274" y="607061"/>
                  <a:pt x="1249274" y="602933"/>
                </a:cubicBezTo>
                <a:cubicBezTo>
                  <a:pt x="1253719" y="602933"/>
                  <a:pt x="1258164" y="598805"/>
                  <a:pt x="1262609" y="594678"/>
                </a:cubicBezTo>
                <a:cubicBezTo>
                  <a:pt x="1262609" y="594678"/>
                  <a:pt x="1262609" y="594678"/>
                  <a:pt x="1262609" y="590550"/>
                </a:cubicBezTo>
                <a:close/>
                <a:moveTo>
                  <a:pt x="4436974" y="533400"/>
                </a:moveTo>
                <a:lnTo>
                  <a:pt x="4444911" y="538163"/>
                </a:lnTo>
                <a:lnTo>
                  <a:pt x="4440148" y="546100"/>
                </a:lnTo>
                <a:lnTo>
                  <a:pt x="4432211" y="538163"/>
                </a:lnTo>
                <a:close/>
                <a:moveTo>
                  <a:pt x="4349026" y="512763"/>
                </a:moveTo>
                <a:cubicBezTo>
                  <a:pt x="4357916" y="521230"/>
                  <a:pt x="4353471" y="529696"/>
                  <a:pt x="4362361" y="538163"/>
                </a:cubicBezTo>
                <a:cubicBezTo>
                  <a:pt x="4349026" y="542396"/>
                  <a:pt x="4340136" y="550863"/>
                  <a:pt x="4317911" y="538163"/>
                </a:cubicBezTo>
                <a:cubicBezTo>
                  <a:pt x="4331246" y="521230"/>
                  <a:pt x="4340136" y="521230"/>
                  <a:pt x="4349026" y="512763"/>
                </a:cubicBezTo>
                <a:close/>
                <a:moveTo>
                  <a:pt x="4356964" y="468313"/>
                </a:moveTo>
                <a:cubicBezTo>
                  <a:pt x="4370299" y="490425"/>
                  <a:pt x="4414749" y="508114"/>
                  <a:pt x="4410304" y="525804"/>
                </a:cubicBezTo>
                <a:cubicBezTo>
                  <a:pt x="4396969" y="530226"/>
                  <a:pt x="4374744" y="512537"/>
                  <a:pt x="4356964" y="499270"/>
                </a:cubicBezTo>
                <a:cubicBezTo>
                  <a:pt x="4361409" y="490425"/>
                  <a:pt x="4348074" y="481580"/>
                  <a:pt x="4356964" y="468313"/>
                </a:cubicBezTo>
                <a:close/>
                <a:moveTo>
                  <a:pt x="4247608" y="468313"/>
                </a:moveTo>
                <a:cubicBezTo>
                  <a:pt x="4260535" y="472622"/>
                  <a:pt x="4256226" y="481240"/>
                  <a:pt x="4273462" y="485549"/>
                </a:cubicBezTo>
                <a:cubicBezTo>
                  <a:pt x="4273462" y="485549"/>
                  <a:pt x="4273462" y="485549"/>
                  <a:pt x="4264844" y="498476"/>
                </a:cubicBezTo>
                <a:cubicBezTo>
                  <a:pt x="4251917" y="498476"/>
                  <a:pt x="4243299" y="481240"/>
                  <a:pt x="4247608" y="468313"/>
                </a:cubicBezTo>
                <a:close/>
                <a:moveTo>
                  <a:pt x="4379824" y="442516"/>
                </a:moveTo>
                <a:cubicBezTo>
                  <a:pt x="4384190" y="438150"/>
                  <a:pt x="4388555" y="438150"/>
                  <a:pt x="4392921" y="442516"/>
                </a:cubicBezTo>
                <a:cubicBezTo>
                  <a:pt x="4401652" y="446881"/>
                  <a:pt x="4406018" y="451247"/>
                  <a:pt x="4406018" y="455613"/>
                </a:cubicBezTo>
                <a:cubicBezTo>
                  <a:pt x="4406018" y="455613"/>
                  <a:pt x="4406018" y="455613"/>
                  <a:pt x="4410383" y="459978"/>
                </a:cubicBezTo>
                <a:cubicBezTo>
                  <a:pt x="4414749" y="464344"/>
                  <a:pt x="4414749" y="468710"/>
                  <a:pt x="4410383" y="468710"/>
                </a:cubicBezTo>
                <a:cubicBezTo>
                  <a:pt x="4410383" y="473075"/>
                  <a:pt x="4406018" y="473075"/>
                  <a:pt x="4401652" y="468710"/>
                </a:cubicBezTo>
                <a:cubicBezTo>
                  <a:pt x="4401652" y="468710"/>
                  <a:pt x="4397286" y="468710"/>
                  <a:pt x="4397286" y="468710"/>
                </a:cubicBezTo>
                <a:cubicBezTo>
                  <a:pt x="4397286" y="464344"/>
                  <a:pt x="4397286" y="464344"/>
                  <a:pt x="4392921" y="459978"/>
                </a:cubicBezTo>
                <a:cubicBezTo>
                  <a:pt x="4392921" y="459978"/>
                  <a:pt x="4388555" y="455613"/>
                  <a:pt x="4384190" y="455613"/>
                </a:cubicBezTo>
                <a:cubicBezTo>
                  <a:pt x="4379824" y="451247"/>
                  <a:pt x="4379824" y="446881"/>
                  <a:pt x="4379824" y="442516"/>
                </a:cubicBezTo>
                <a:close/>
                <a:moveTo>
                  <a:pt x="1495337" y="438150"/>
                </a:moveTo>
                <a:cubicBezTo>
                  <a:pt x="1495337" y="438150"/>
                  <a:pt x="1495337" y="438150"/>
                  <a:pt x="1495337" y="442516"/>
                </a:cubicBezTo>
                <a:cubicBezTo>
                  <a:pt x="1495337" y="446882"/>
                  <a:pt x="1495337" y="446882"/>
                  <a:pt x="1495337" y="446882"/>
                </a:cubicBezTo>
                <a:cubicBezTo>
                  <a:pt x="1495337" y="451247"/>
                  <a:pt x="1495337" y="451247"/>
                  <a:pt x="1490575" y="455613"/>
                </a:cubicBezTo>
                <a:cubicBezTo>
                  <a:pt x="1485812" y="455613"/>
                  <a:pt x="1485812" y="455613"/>
                  <a:pt x="1481049" y="455613"/>
                </a:cubicBezTo>
                <a:cubicBezTo>
                  <a:pt x="1481049" y="446882"/>
                  <a:pt x="1485812" y="446882"/>
                  <a:pt x="1485812" y="442516"/>
                </a:cubicBezTo>
                <a:cubicBezTo>
                  <a:pt x="1485812" y="438150"/>
                  <a:pt x="1490575" y="438150"/>
                  <a:pt x="1495337" y="438150"/>
                </a:cubicBezTo>
                <a:close/>
                <a:moveTo>
                  <a:pt x="4207382" y="381968"/>
                </a:moveTo>
                <a:cubicBezTo>
                  <a:pt x="4210226" y="382304"/>
                  <a:pt x="4214724" y="384459"/>
                  <a:pt x="4221074" y="389845"/>
                </a:cubicBezTo>
                <a:cubicBezTo>
                  <a:pt x="4205199" y="396309"/>
                  <a:pt x="4198849" y="380958"/>
                  <a:pt x="4207382" y="381968"/>
                </a:cubicBezTo>
                <a:close/>
                <a:moveTo>
                  <a:pt x="1841412" y="368300"/>
                </a:moveTo>
                <a:cubicBezTo>
                  <a:pt x="1841412" y="377190"/>
                  <a:pt x="1832593" y="386080"/>
                  <a:pt x="1814954" y="390525"/>
                </a:cubicBezTo>
                <a:cubicBezTo>
                  <a:pt x="1801724" y="381635"/>
                  <a:pt x="1832593" y="377190"/>
                  <a:pt x="1841412" y="368300"/>
                </a:cubicBezTo>
                <a:close/>
                <a:moveTo>
                  <a:pt x="1634809" y="355600"/>
                </a:moveTo>
                <a:cubicBezTo>
                  <a:pt x="1639118" y="355600"/>
                  <a:pt x="1643427" y="355600"/>
                  <a:pt x="1643427" y="355600"/>
                </a:cubicBezTo>
                <a:cubicBezTo>
                  <a:pt x="1647736" y="359966"/>
                  <a:pt x="1647736" y="364331"/>
                  <a:pt x="1643427" y="364331"/>
                </a:cubicBezTo>
                <a:lnTo>
                  <a:pt x="1639118" y="368697"/>
                </a:lnTo>
                <a:cubicBezTo>
                  <a:pt x="1634809" y="373063"/>
                  <a:pt x="1626192" y="377428"/>
                  <a:pt x="1617574" y="381794"/>
                </a:cubicBezTo>
                <a:cubicBezTo>
                  <a:pt x="1608956" y="386160"/>
                  <a:pt x="1600338" y="390525"/>
                  <a:pt x="1591720" y="386160"/>
                </a:cubicBezTo>
                <a:cubicBezTo>
                  <a:pt x="1587411" y="386160"/>
                  <a:pt x="1587411" y="386160"/>
                  <a:pt x="1587411" y="381794"/>
                </a:cubicBezTo>
                <a:cubicBezTo>
                  <a:pt x="1591720" y="381794"/>
                  <a:pt x="1591720" y="377428"/>
                  <a:pt x="1596029" y="377428"/>
                </a:cubicBezTo>
                <a:cubicBezTo>
                  <a:pt x="1608956" y="377428"/>
                  <a:pt x="1621883" y="368697"/>
                  <a:pt x="1634809" y="359966"/>
                </a:cubicBezTo>
                <a:cubicBezTo>
                  <a:pt x="1634809" y="359966"/>
                  <a:pt x="1634809" y="359966"/>
                  <a:pt x="1634809" y="355600"/>
                </a:cubicBezTo>
                <a:close/>
                <a:moveTo>
                  <a:pt x="1938212" y="328291"/>
                </a:moveTo>
                <a:cubicBezTo>
                  <a:pt x="1946435" y="325665"/>
                  <a:pt x="1948965" y="341824"/>
                  <a:pt x="1928724" y="338592"/>
                </a:cubicBezTo>
                <a:cubicBezTo>
                  <a:pt x="1932098" y="332129"/>
                  <a:pt x="1935471" y="329166"/>
                  <a:pt x="1938212" y="328291"/>
                </a:cubicBezTo>
                <a:close/>
                <a:moveTo>
                  <a:pt x="3925520" y="292357"/>
                </a:moveTo>
                <a:cubicBezTo>
                  <a:pt x="3933910" y="293622"/>
                  <a:pt x="3947826" y="303742"/>
                  <a:pt x="3954374" y="303742"/>
                </a:cubicBezTo>
                <a:cubicBezTo>
                  <a:pt x="3950008" y="312738"/>
                  <a:pt x="3928180" y="294746"/>
                  <a:pt x="3919449" y="294746"/>
                </a:cubicBezTo>
                <a:cubicBezTo>
                  <a:pt x="3920540" y="292497"/>
                  <a:pt x="3922723" y="291935"/>
                  <a:pt x="3925520" y="292357"/>
                </a:cubicBezTo>
                <a:close/>
                <a:moveTo>
                  <a:pt x="3897224" y="277813"/>
                </a:moveTo>
                <a:lnTo>
                  <a:pt x="3914686" y="282576"/>
                </a:lnTo>
                <a:lnTo>
                  <a:pt x="3909924" y="290513"/>
                </a:lnTo>
                <a:lnTo>
                  <a:pt x="3892461" y="285751"/>
                </a:lnTo>
                <a:close/>
                <a:moveTo>
                  <a:pt x="4172655" y="238125"/>
                </a:moveTo>
                <a:cubicBezTo>
                  <a:pt x="4181386" y="238125"/>
                  <a:pt x="4185752" y="238125"/>
                  <a:pt x="4190118" y="238125"/>
                </a:cubicBezTo>
                <a:cubicBezTo>
                  <a:pt x="4194483" y="242491"/>
                  <a:pt x="4198849" y="246857"/>
                  <a:pt x="4198849" y="246857"/>
                </a:cubicBezTo>
                <a:cubicBezTo>
                  <a:pt x="4198849" y="251222"/>
                  <a:pt x="4194483" y="255588"/>
                  <a:pt x="4190118" y="251222"/>
                </a:cubicBezTo>
                <a:cubicBezTo>
                  <a:pt x="4185752" y="251222"/>
                  <a:pt x="4181386" y="251222"/>
                  <a:pt x="4177021" y="251222"/>
                </a:cubicBezTo>
                <a:cubicBezTo>
                  <a:pt x="4172655" y="251222"/>
                  <a:pt x="4172655" y="251222"/>
                  <a:pt x="4172655" y="246857"/>
                </a:cubicBezTo>
                <a:cubicBezTo>
                  <a:pt x="4168290" y="246857"/>
                  <a:pt x="4163924" y="246857"/>
                  <a:pt x="4163924" y="242491"/>
                </a:cubicBezTo>
                <a:cubicBezTo>
                  <a:pt x="4163924" y="238125"/>
                  <a:pt x="4168290" y="238125"/>
                  <a:pt x="4172655" y="238125"/>
                </a:cubicBezTo>
                <a:close/>
                <a:moveTo>
                  <a:pt x="3773839" y="231329"/>
                </a:moveTo>
                <a:cubicBezTo>
                  <a:pt x="3780592" y="231537"/>
                  <a:pt x="3795326" y="239871"/>
                  <a:pt x="3805149" y="243205"/>
                </a:cubicBezTo>
                <a:cubicBezTo>
                  <a:pt x="3796418" y="247650"/>
                  <a:pt x="3778955" y="247650"/>
                  <a:pt x="3770224" y="234315"/>
                </a:cubicBezTo>
                <a:cubicBezTo>
                  <a:pt x="3770224" y="232093"/>
                  <a:pt x="3771588" y="231259"/>
                  <a:pt x="3773839" y="231329"/>
                </a:cubicBezTo>
                <a:close/>
                <a:moveTo>
                  <a:pt x="2434442" y="230321"/>
                </a:moveTo>
                <a:cubicBezTo>
                  <a:pt x="2444562" y="228336"/>
                  <a:pt x="2439502" y="241830"/>
                  <a:pt x="2419261" y="238655"/>
                </a:cubicBezTo>
                <a:cubicBezTo>
                  <a:pt x="2426008" y="233363"/>
                  <a:pt x="2431068" y="230982"/>
                  <a:pt x="2434442" y="230321"/>
                </a:cubicBezTo>
                <a:close/>
                <a:moveTo>
                  <a:pt x="3814250" y="165100"/>
                </a:moveTo>
                <a:cubicBezTo>
                  <a:pt x="3814250" y="165100"/>
                  <a:pt x="3818589" y="165100"/>
                  <a:pt x="3822928" y="165100"/>
                </a:cubicBezTo>
                <a:cubicBezTo>
                  <a:pt x="3822928" y="165100"/>
                  <a:pt x="3827268" y="169466"/>
                  <a:pt x="3827268" y="169466"/>
                </a:cubicBezTo>
                <a:cubicBezTo>
                  <a:pt x="3827268" y="169466"/>
                  <a:pt x="3827268" y="169466"/>
                  <a:pt x="3831607" y="173831"/>
                </a:cubicBezTo>
                <a:cubicBezTo>
                  <a:pt x="3835946" y="173831"/>
                  <a:pt x="3840285" y="173831"/>
                  <a:pt x="3844624" y="173831"/>
                </a:cubicBezTo>
                <a:cubicBezTo>
                  <a:pt x="3853303" y="173831"/>
                  <a:pt x="3866320" y="173831"/>
                  <a:pt x="3879338" y="182563"/>
                </a:cubicBezTo>
                <a:cubicBezTo>
                  <a:pt x="3879338" y="182563"/>
                  <a:pt x="3879338" y="182563"/>
                  <a:pt x="3879338" y="178197"/>
                </a:cubicBezTo>
                <a:cubicBezTo>
                  <a:pt x="3901034" y="173831"/>
                  <a:pt x="3940086" y="200025"/>
                  <a:pt x="3931408" y="217488"/>
                </a:cubicBezTo>
                <a:cubicBezTo>
                  <a:pt x="3905373" y="208757"/>
                  <a:pt x="3874998" y="200025"/>
                  <a:pt x="3870659" y="186928"/>
                </a:cubicBezTo>
                <a:cubicBezTo>
                  <a:pt x="3866320" y="182563"/>
                  <a:pt x="3857642" y="182563"/>
                  <a:pt x="3848964" y="182563"/>
                </a:cubicBezTo>
                <a:cubicBezTo>
                  <a:pt x="3840285" y="182563"/>
                  <a:pt x="3835946" y="182563"/>
                  <a:pt x="3827268" y="182563"/>
                </a:cubicBezTo>
                <a:cubicBezTo>
                  <a:pt x="3827268" y="182563"/>
                  <a:pt x="3827268" y="182563"/>
                  <a:pt x="3822928" y="178197"/>
                </a:cubicBezTo>
                <a:cubicBezTo>
                  <a:pt x="3822928" y="178197"/>
                  <a:pt x="3822928" y="178197"/>
                  <a:pt x="3818589" y="173831"/>
                </a:cubicBezTo>
                <a:cubicBezTo>
                  <a:pt x="3814250" y="173831"/>
                  <a:pt x="3809911" y="169466"/>
                  <a:pt x="3814250" y="165100"/>
                </a:cubicBezTo>
                <a:close/>
                <a:moveTo>
                  <a:pt x="3016162" y="164571"/>
                </a:moveTo>
                <a:cubicBezTo>
                  <a:pt x="3011752" y="173038"/>
                  <a:pt x="2994113" y="168805"/>
                  <a:pt x="3002933" y="185738"/>
                </a:cubicBezTo>
                <a:cubicBezTo>
                  <a:pt x="2985294" y="185738"/>
                  <a:pt x="2976474" y="177271"/>
                  <a:pt x="2976474" y="168805"/>
                </a:cubicBezTo>
                <a:cubicBezTo>
                  <a:pt x="2989703" y="168805"/>
                  <a:pt x="2994113" y="160338"/>
                  <a:pt x="3016162" y="164571"/>
                </a:cubicBezTo>
                <a:close/>
                <a:moveTo>
                  <a:pt x="2726190" y="159918"/>
                </a:moveTo>
                <a:cubicBezTo>
                  <a:pt x="2726190" y="168604"/>
                  <a:pt x="2739341" y="164261"/>
                  <a:pt x="2765643" y="159918"/>
                </a:cubicBezTo>
                <a:cubicBezTo>
                  <a:pt x="2761259" y="164261"/>
                  <a:pt x="2756876" y="168604"/>
                  <a:pt x="2756876" y="172947"/>
                </a:cubicBezTo>
                <a:cubicBezTo>
                  <a:pt x="2796329" y="168604"/>
                  <a:pt x="2809480" y="190320"/>
                  <a:pt x="2831398" y="199006"/>
                </a:cubicBezTo>
                <a:cubicBezTo>
                  <a:pt x="2862084" y="203349"/>
                  <a:pt x="2901538" y="203349"/>
                  <a:pt x="2919072" y="220721"/>
                </a:cubicBezTo>
                <a:cubicBezTo>
                  <a:pt x="2919072" y="225064"/>
                  <a:pt x="2914688" y="225064"/>
                  <a:pt x="2914688" y="229407"/>
                </a:cubicBezTo>
                <a:cubicBezTo>
                  <a:pt x="2940991" y="220721"/>
                  <a:pt x="2967293" y="225064"/>
                  <a:pt x="2993595" y="229407"/>
                </a:cubicBezTo>
                <a:cubicBezTo>
                  <a:pt x="3019897" y="229407"/>
                  <a:pt x="3046200" y="229407"/>
                  <a:pt x="3068118" y="229407"/>
                </a:cubicBezTo>
                <a:cubicBezTo>
                  <a:pt x="3076885" y="233750"/>
                  <a:pt x="3090036" y="233750"/>
                  <a:pt x="3094420" y="238093"/>
                </a:cubicBezTo>
                <a:cubicBezTo>
                  <a:pt x="3107571" y="233750"/>
                  <a:pt x="3116338" y="233750"/>
                  <a:pt x="3125106" y="229407"/>
                </a:cubicBezTo>
                <a:cubicBezTo>
                  <a:pt x="3147024" y="233750"/>
                  <a:pt x="3160176" y="242436"/>
                  <a:pt x="3186478" y="246779"/>
                </a:cubicBezTo>
                <a:cubicBezTo>
                  <a:pt x="3199629" y="242436"/>
                  <a:pt x="3212780" y="246779"/>
                  <a:pt x="3225931" y="246779"/>
                </a:cubicBezTo>
                <a:cubicBezTo>
                  <a:pt x="3243466" y="251123"/>
                  <a:pt x="3256617" y="255466"/>
                  <a:pt x="3274152" y="242436"/>
                </a:cubicBezTo>
                <a:cubicBezTo>
                  <a:pt x="3274152" y="238093"/>
                  <a:pt x="3274152" y="238093"/>
                  <a:pt x="3274152" y="238093"/>
                </a:cubicBezTo>
                <a:cubicBezTo>
                  <a:pt x="3190861" y="220721"/>
                  <a:pt x="3103188" y="212035"/>
                  <a:pt x="3015514" y="216378"/>
                </a:cubicBezTo>
                <a:cubicBezTo>
                  <a:pt x="3006746" y="220721"/>
                  <a:pt x="2984828" y="216378"/>
                  <a:pt x="2967293" y="216378"/>
                </a:cubicBezTo>
                <a:cubicBezTo>
                  <a:pt x="2967293" y="203349"/>
                  <a:pt x="2949758" y="203349"/>
                  <a:pt x="2954142" y="185977"/>
                </a:cubicBezTo>
                <a:cubicBezTo>
                  <a:pt x="2967293" y="194663"/>
                  <a:pt x="3011130" y="181634"/>
                  <a:pt x="3011130" y="203349"/>
                </a:cubicBezTo>
                <a:cubicBezTo>
                  <a:pt x="3098804" y="199006"/>
                  <a:pt x="3186478" y="207692"/>
                  <a:pt x="3269768" y="225064"/>
                </a:cubicBezTo>
                <a:cubicBezTo>
                  <a:pt x="3265384" y="212035"/>
                  <a:pt x="3252233" y="203349"/>
                  <a:pt x="3252233" y="190320"/>
                </a:cubicBezTo>
                <a:cubicBezTo>
                  <a:pt x="3274152" y="190320"/>
                  <a:pt x="3287302" y="177290"/>
                  <a:pt x="3304837" y="177290"/>
                </a:cubicBezTo>
                <a:cubicBezTo>
                  <a:pt x="3304837" y="172947"/>
                  <a:pt x="3304837" y="172947"/>
                  <a:pt x="3309221" y="172947"/>
                </a:cubicBezTo>
                <a:cubicBezTo>
                  <a:pt x="3309221" y="172947"/>
                  <a:pt x="3309221" y="172947"/>
                  <a:pt x="3309221" y="168604"/>
                </a:cubicBezTo>
                <a:cubicBezTo>
                  <a:pt x="3331140" y="155575"/>
                  <a:pt x="3357442" y="164261"/>
                  <a:pt x="3370593" y="172947"/>
                </a:cubicBezTo>
                <a:cubicBezTo>
                  <a:pt x="3379360" y="177290"/>
                  <a:pt x="3383744" y="181634"/>
                  <a:pt x="3388128" y="181634"/>
                </a:cubicBezTo>
                <a:cubicBezTo>
                  <a:pt x="3392511" y="181634"/>
                  <a:pt x="3401278" y="181634"/>
                  <a:pt x="3405662" y="181634"/>
                </a:cubicBezTo>
                <a:cubicBezTo>
                  <a:pt x="3410046" y="181634"/>
                  <a:pt x="3414430" y="190320"/>
                  <a:pt x="3414430" y="194663"/>
                </a:cubicBezTo>
                <a:cubicBezTo>
                  <a:pt x="3414430" y="199006"/>
                  <a:pt x="3405662" y="199006"/>
                  <a:pt x="3401278" y="199006"/>
                </a:cubicBezTo>
                <a:cubicBezTo>
                  <a:pt x="3396895" y="199006"/>
                  <a:pt x="3392511" y="199006"/>
                  <a:pt x="3392511" y="199006"/>
                </a:cubicBezTo>
                <a:cubicBezTo>
                  <a:pt x="3392511" y="203349"/>
                  <a:pt x="3392511" y="207692"/>
                  <a:pt x="3388128" y="212035"/>
                </a:cubicBezTo>
                <a:cubicBezTo>
                  <a:pt x="3392511" y="212035"/>
                  <a:pt x="3396895" y="216378"/>
                  <a:pt x="3396895" y="220721"/>
                </a:cubicBezTo>
                <a:cubicBezTo>
                  <a:pt x="3401278" y="225064"/>
                  <a:pt x="3405662" y="229407"/>
                  <a:pt x="3414430" y="229407"/>
                </a:cubicBezTo>
                <a:cubicBezTo>
                  <a:pt x="3436348" y="220721"/>
                  <a:pt x="3484569" y="233750"/>
                  <a:pt x="3488952" y="251123"/>
                </a:cubicBezTo>
                <a:cubicBezTo>
                  <a:pt x="3484569" y="259809"/>
                  <a:pt x="3471418" y="259809"/>
                  <a:pt x="3453883" y="255466"/>
                </a:cubicBezTo>
                <a:cubicBezTo>
                  <a:pt x="3436348" y="251123"/>
                  <a:pt x="3423197" y="246779"/>
                  <a:pt x="3414430" y="242436"/>
                </a:cubicBezTo>
                <a:cubicBezTo>
                  <a:pt x="3410046" y="242436"/>
                  <a:pt x="3410046" y="242436"/>
                  <a:pt x="3405662" y="242436"/>
                </a:cubicBezTo>
                <a:cubicBezTo>
                  <a:pt x="3396895" y="238093"/>
                  <a:pt x="3392511" y="233750"/>
                  <a:pt x="3383744" y="229407"/>
                </a:cubicBezTo>
                <a:cubicBezTo>
                  <a:pt x="3383744" y="229407"/>
                  <a:pt x="3379360" y="229407"/>
                  <a:pt x="3379360" y="229407"/>
                </a:cubicBezTo>
                <a:cubicBezTo>
                  <a:pt x="3379360" y="229407"/>
                  <a:pt x="3374976" y="225064"/>
                  <a:pt x="3370593" y="225064"/>
                </a:cubicBezTo>
                <a:cubicBezTo>
                  <a:pt x="3370593" y="229407"/>
                  <a:pt x="3370593" y="233750"/>
                  <a:pt x="3370593" y="233750"/>
                </a:cubicBezTo>
                <a:cubicBezTo>
                  <a:pt x="3374976" y="238093"/>
                  <a:pt x="3374976" y="242436"/>
                  <a:pt x="3379360" y="246779"/>
                </a:cubicBezTo>
                <a:cubicBezTo>
                  <a:pt x="3383744" y="246779"/>
                  <a:pt x="3392511" y="251123"/>
                  <a:pt x="3396895" y="251123"/>
                </a:cubicBezTo>
                <a:cubicBezTo>
                  <a:pt x="3436348" y="259809"/>
                  <a:pt x="3475801" y="272838"/>
                  <a:pt x="3519638" y="281524"/>
                </a:cubicBezTo>
                <a:cubicBezTo>
                  <a:pt x="3519638" y="281524"/>
                  <a:pt x="3515254" y="281524"/>
                  <a:pt x="3515254" y="277181"/>
                </a:cubicBezTo>
                <a:cubicBezTo>
                  <a:pt x="3524022" y="281524"/>
                  <a:pt x="3537173" y="285867"/>
                  <a:pt x="3550324" y="290210"/>
                </a:cubicBezTo>
                <a:cubicBezTo>
                  <a:pt x="3572242" y="298896"/>
                  <a:pt x="3594161" y="303239"/>
                  <a:pt x="3616080" y="311925"/>
                </a:cubicBezTo>
                <a:cubicBezTo>
                  <a:pt x="3616080" y="311925"/>
                  <a:pt x="3616080" y="311925"/>
                  <a:pt x="3616080" y="307582"/>
                </a:cubicBezTo>
                <a:cubicBezTo>
                  <a:pt x="3642382" y="311925"/>
                  <a:pt x="3668684" y="316269"/>
                  <a:pt x="3686218" y="311925"/>
                </a:cubicBezTo>
                <a:cubicBezTo>
                  <a:pt x="3699370" y="329298"/>
                  <a:pt x="3725672" y="333641"/>
                  <a:pt x="3730056" y="346670"/>
                </a:cubicBezTo>
                <a:cubicBezTo>
                  <a:pt x="3734439" y="346670"/>
                  <a:pt x="3743206" y="351013"/>
                  <a:pt x="3747590" y="351013"/>
                </a:cubicBezTo>
                <a:cubicBezTo>
                  <a:pt x="3760741" y="355356"/>
                  <a:pt x="3773892" y="355356"/>
                  <a:pt x="3782660" y="364042"/>
                </a:cubicBezTo>
                <a:cubicBezTo>
                  <a:pt x="3791427" y="359699"/>
                  <a:pt x="3804578" y="359699"/>
                  <a:pt x="3813346" y="364042"/>
                </a:cubicBezTo>
                <a:cubicBezTo>
                  <a:pt x="3804578" y="351013"/>
                  <a:pt x="3800194" y="342327"/>
                  <a:pt x="3804578" y="329298"/>
                </a:cubicBezTo>
                <a:cubicBezTo>
                  <a:pt x="3822113" y="329298"/>
                  <a:pt x="3839648" y="351013"/>
                  <a:pt x="3865950" y="364042"/>
                </a:cubicBezTo>
                <a:cubicBezTo>
                  <a:pt x="3865950" y="364042"/>
                  <a:pt x="3870334" y="364042"/>
                  <a:pt x="3870334" y="364042"/>
                </a:cubicBezTo>
                <a:cubicBezTo>
                  <a:pt x="3874718" y="368385"/>
                  <a:pt x="3879101" y="368385"/>
                  <a:pt x="3879101" y="368385"/>
                </a:cubicBezTo>
                <a:cubicBezTo>
                  <a:pt x="3879101" y="368385"/>
                  <a:pt x="3879101" y="372728"/>
                  <a:pt x="3879101" y="372728"/>
                </a:cubicBezTo>
                <a:cubicBezTo>
                  <a:pt x="3879101" y="372728"/>
                  <a:pt x="3883485" y="372728"/>
                  <a:pt x="3883485" y="372728"/>
                </a:cubicBezTo>
                <a:cubicBezTo>
                  <a:pt x="3887868" y="385758"/>
                  <a:pt x="3901020" y="394444"/>
                  <a:pt x="3918554" y="407473"/>
                </a:cubicBezTo>
                <a:cubicBezTo>
                  <a:pt x="3931706" y="416159"/>
                  <a:pt x="3944856" y="429188"/>
                  <a:pt x="3949240" y="442217"/>
                </a:cubicBezTo>
                <a:cubicBezTo>
                  <a:pt x="3949240" y="442217"/>
                  <a:pt x="3949240" y="442217"/>
                  <a:pt x="3953624" y="446560"/>
                </a:cubicBezTo>
                <a:cubicBezTo>
                  <a:pt x="3953624" y="450904"/>
                  <a:pt x="3953624" y="455247"/>
                  <a:pt x="3949240" y="455247"/>
                </a:cubicBezTo>
                <a:cubicBezTo>
                  <a:pt x="3944856" y="455247"/>
                  <a:pt x="3944856" y="455247"/>
                  <a:pt x="3940473" y="455247"/>
                </a:cubicBezTo>
                <a:cubicBezTo>
                  <a:pt x="3940473" y="455247"/>
                  <a:pt x="3936089" y="450904"/>
                  <a:pt x="3936089" y="450904"/>
                </a:cubicBezTo>
                <a:cubicBezTo>
                  <a:pt x="3936089" y="450904"/>
                  <a:pt x="3936089" y="450904"/>
                  <a:pt x="3936089" y="446560"/>
                </a:cubicBezTo>
                <a:cubicBezTo>
                  <a:pt x="3909787" y="442217"/>
                  <a:pt x="3892252" y="420502"/>
                  <a:pt x="3874718" y="407473"/>
                </a:cubicBezTo>
                <a:cubicBezTo>
                  <a:pt x="3861566" y="403130"/>
                  <a:pt x="3839648" y="398787"/>
                  <a:pt x="3822113" y="394444"/>
                </a:cubicBezTo>
                <a:cubicBezTo>
                  <a:pt x="3804578" y="385758"/>
                  <a:pt x="3782660" y="377071"/>
                  <a:pt x="3778276" y="368385"/>
                </a:cubicBezTo>
                <a:cubicBezTo>
                  <a:pt x="3769509" y="364042"/>
                  <a:pt x="3756358" y="359699"/>
                  <a:pt x="3747590" y="355356"/>
                </a:cubicBezTo>
                <a:cubicBezTo>
                  <a:pt x="3738823" y="355356"/>
                  <a:pt x="3730056" y="355356"/>
                  <a:pt x="3721288" y="351013"/>
                </a:cubicBezTo>
                <a:cubicBezTo>
                  <a:pt x="3712521" y="355356"/>
                  <a:pt x="3694986" y="351013"/>
                  <a:pt x="3673068" y="342327"/>
                </a:cubicBezTo>
                <a:cubicBezTo>
                  <a:pt x="3655533" y="337984"/>
                  <a:pt x="3633614" y="329298"/>
                  <a:pt x="3611696" y="324955"/>
                </a:cubicBezTo>
                <a:cubicBezTo>
                  <a:pt x="3611696" y="329298"/>
                  <a:pt x="3611696" y="329298"/>
                  <a:pt x="3611696" y="329298"/>
                </a:cubicBezTo>
                <a:cubicBezTo>
                  <a:pt x="3668684" y="346670"/>
                  <a:pt x="3721288" y="364042"/>
                  <a:pt x="3760741" y="411816"/>
                </a:cubicBezTo>
                <a:cubicBezTo>
                  <a:pt x="3773892" y="416159"/>
                  <a:pt x="3765125" y="398787"/>
                  <a:pt x="3760741" y="394444"/>
                </a:cubicBezTo>
                <a:cubicBezTo>
                  <a:pt x="3765125" y="394444"/>
                  <a:pt x="3773892" y="394444"/>
                  <a:pt x="3782660" y="394444"/>
                </a:cubicBezTo>
                <a:cubicBezTo>
                  <a:pt x="3791427" y="390101"/>
                  <a:pt x="3808962" y="398787"/>
                  <a:pt x="3817730" y="411816"/>
                </a:cubicBezTo>
                <a:cubicBezTo>
                  <a:pt x="3817730" y="411816"/>
                  <a:pt x="3822113" y="411816"/>
                  <a:pt x="3822113" y="411816"/>
                </a:cubicBezTo>
                <a:cubicBezTo>
                  <a:pt x="3830880" y="416159"/>
                  <a:pt x="3839648" y="420502"/>
                  <a:pt x="3844032" y="424845"/>
                </a:cubicBezTo>
                <a:cubicBezTo>
                  <a:pt x="3844032" y="424845"/>
                  <a:pt x="3844032" y="424845"/>
                  <a:pt x="3844032" y="420502"/>
                </a:cubicBezTo>
                <a:cubicBezTo>
                  <a:pt x="3848415" y="424845"/>
                  <a:pt x="3848415" y="424845"/>
                  <a:pt x="3848415" y="424845"/>
                </a:cubicBezTo>
                <a:cubicBezTo>
                  <a:pt x="3879101" y="433531"/>
                  <a:pt x="3909787" y="442217"/>
                  <a:pt x="3936089" y="455247"/>
                </a:cubicBezTo>
                <a:cubicBezTo>
                  <a:pt x="3949240" y="459590"/>
                  <a:pt x="3966775" y="468276"/>
                  <a:pt x="3979926" y="472619"/>
                </a:cubicBezTo>
                <a:cubicBezTo>
                  <a:pt x="3975542" y="468276"/>
                  <a:pt x="3971159" y="459590"/>
                  <a:pt x="3975542" y="450904"/>
                </a:cubicBezTo>
                <a:cubicBezTo>
                  <a:pt x="3971159" y="442217"/>
                  <a:pt x="3966775" y="437874"/>
                  <a:pt x="3958008" y="433531"/>
                </a:cubicBezTo>
                <a:cubicBezTo>
                  <a:pt x="3953624" y="429188"/>
                  <a:pt x="3953624" y="424845"/>
                  <a:pt x="3953624" y="424845"/>
                </a:cubicBezTo>
                <a:cubicBezTo>
                  <a:pt x="3958008" y="420502"/>
                  <a:pt x="3962391" y="420502"/>
                  <a:pt x="3962391" y="420502"/>
                </a:cubicBezTo>
                <a:cubicBezTo>
                  <a:pt x="3971159" y="424845"/>
                  <a:pt x="3979926" y="433531"/>
                  <a:pt x="3988694" y="437874"/>
                </a:cubicBezTo>
                <a:cubicBezTo>
                  <a:pt x="4001844" y="446560"/>
                  <a:pt x="4023763" y="472619"/>
                  <a:pt x="4036914" y="468276"/>
                </a:cubicBezTo>
                <a:cubicBezTo>
                  <a:pt x="4032530" y="476962"/>
                  <a:pt x="4045682" y="485648"/>
                  <a:pt x="4063216" y="498677"/>
                </a:cubicBezTo>
                <a:cubicBezTo>
                  <a:pt x="4076367" y="511706"/>
                  <a:pt x="4093902" y="524736"/>
                  <a:pt x="4089518" y="537765"/>
                </a:cubicBezTo>
                <a:cubicBezTo>
                  <a:pt x="4089518" y="537765"/>
                  <a:pt x="4093902" y="542108"/>
                  <a:pt x="4093902" y="542108"/>
                </a:cubicBezTo>
                <a:cubicBezTo>
                  <a:pt x="4098286" y="546451"/>
                  <a:pt x="4102670" y="546451"/>
                  <a:pt x="4102670" y="550794"/>
                </a:cubicBezTo>
                <a:cubicBezTo>
                  <a:pt x="4120204" y="559480"/>
                  <a:pt x="4120204" y="542108"/>
                  <a:pt x="4137739" y="555137"/>
                </a:cubicBezTo>
                <a:cubicBezTo>
                  <a:pt x="4133355" y="563823"/>
                  <a:pt x="4137739" y="568166"/>
                  <a:pt x="4137739" y="576852"/>
                </a:cubicBezTo>
                <a:cubicBezTo>
                  <a:pt x="4150890" y="576852"/>
                  <a:pt x="4164041" y="581195"/>
                  <a:pt x="4177192" y="585539"/>
                </a:cubicBezTo>
                <a:cubicBezTo>
                  <a:pt x="4199110" y="594225"/>
                  <a:pt x="4225413" y="602911"/>
                  <a:pt x="4234180" y="607254"/>
                </a:cubicBezTo>
                <a:cubicBezTo>
                  <a:pt x="4229796" y="611597"/>
                  <a:pt x="4225413" y="607254"/>
                  <a:pt x="4216646" y="602911"/>
                </a:cubicBezTo>
                <a:cubicBezTo>
                  <a:pt x="4225413" y="624626"/>
                  <a:pt x="4264866" y="655028"/>
                  <a:pt x="4299936" y="668057"/>
                </a:cubicBezTo>
                <a:cubicBezTo>
                  <a:pt x="4313086" y="659371"/>
                  <a:pt x="4326238" y="663714"/>
                  <a:pt x="4339389" y="676743"/>
                </a:cubicBezTo>
                <a:cubicBezTo>
                  <a:pt x="4343772" y="685429"/>
                  <a:pt x="4352540" y="698458"/>
                  <a:pt x="4348156" y="707144"/>
                </a:cubicBezTo>
                <a:cubicBezTo>
                  <a:pt x="4365691" y="720174"/>
                  <a:pt x="4383226" y="733203"/>
                  <a:pt x="4400760" y="746232"/>
                </a:cubicBezTo>
                <a:cubicBezTo>
                  <a:pt x="4396377" y="741889"/>
                  <a:pt x="4396377" y="733203"/>
                  <a:pt x="4405144" y="728860"/>
                </a:cubicBezTo>
                <a:cubicBezTo>
                  <a:pt x="4440214" y="737546"/>
                  <a:pt x="4431446" y="763604"/>
                  <a:pt x="4453365" y="785320"/>
                </a:cubicBezTo>
                <a:cubicBezTo>
                  <a:pt x="4453365" y="785320"/>
                  <a:pt x="4457748" y="789663"/>
                  <a:pt x="4457748" y="794006"/>
                </a:cubicBezTo>
                <a:cubicBezTo>
                  <a:pt x="4462132" y="798349"/>
                  <a:pt x="4462132" y="802692"/>
                  <a:pt x="4466516" y="807035"/>
                </a:cubicBezTo>
                <a:cubicBezTo>
                  <a:pt x="4479667" y="807035"/>
                  <a:pt x="4488434" y="815721"/>
                  <a:pt x="4497202" y="820064"/>
                </a:cubicBezTo>
                <a:cubicBezTo>
                  <a:pt x="4501586" y="824407"/>
                  <a:pt x="4501586" y="828750"/>
                  <a:pt x="4501586" y="828750"/>
                </a:cubicBezTo>
                <a:cubicBezTo>
                  <a:pt x="4501586" y="833093"/>
                  <a:pt x="4497202" y="833093"/>
                  <a:pt x="4492818" y="833093"/>
                </a:cubicBezTo>
                <a:cubicBezTo>
                  <a:pt x="4488434" y="828750"/>
                  <a:pt x="4488434" y="828750"/>
                  <a:pt x="4484050" y="824407"/>
                </a:cubicBezTo>
                <a:cubicBezTo>
                  <a:pt x="4488434" y="833093"/>
                  <a:pt x="4492818" y="841779"/>
                  <a:pt x="4492818" y="846122"/>
                </a:cubicBezTo>
                <a:cubicBezTo>
                  <a:pt x="4492818" y="846122"/>
                  <a:pt x="4497202" y="850466"/>
                  <a:pt x="4497202" y="850466"/>
                </a:cubicBezTo>
                <a:cubicBezTo>
                  <a:pt x="4501586" y="854809"/>
                  <a:pt x="4505969" y="854809"/>
                  <a:pt x="4505969" y="859152"/>
                </a:cubicBezTo>
                <a:cubicBezTo>
                  <a:pt x="4514736" y="850466"/>
                  <a:pt x="4527888" y="863495"/>
                  <a:pt x="4532272" y="854809"/>
                </a:cubicBezTo>
                <a:cubicBezTo>
                  <a:pt x="4545422" y="867838"/>
                  <a:pt x="4567341" y="885210"/>
                  <a:pt x="4589260" y="902582"/>
                </a:cubicBezTo>
                <a:cubicBezTo>
                  <a:pt x="4611178" y="919955"/>
                  <a:pt x="4633096" y="937327"/>
                  <a:pt x="4650631" y="950356"/>
                </a:cubicBezTo>
                <a:cubicBezTo>
                  <a:pt x="4655015" y="954699"/>
                  <a:pt x="4659398" y="950356"/>
                  <a:pt x="4663782" y="946013"/>
                </a:cubicBezTo>
                <a:cubicBezTo>
                  <a:pt x="4672550" y="967728"/>
                  <a:pt x="4694468" y="989444"/>
                  <a:pt x="4712003" y="1011159"/>
                </a:cubicBezTo>
                <a:cubicBezTo>
                  <a:pt x="4729538" y="1032874"/>
                  <a:pt x="4747072" y="1054590"/>
                  <a:pt x="4751456" y="1071962"/>
                </a:cubicBezTo>
                <a:cubicBezTo>
                  <a:pt x="4773374" y="1076305"/>
                  <a:pt x="4790909" y="1102363"/>
                  <a:pt x="4808444" y="1128422"/>
                </a:cubicBezTo>
                <a:cubicBezTo>
                  <a:pt x="4825979" y="1154480"/>
                  <a:pt x="4847898" y="1180538"/>
                  <a:pt x="4869816" y="1189225"/>
                </a:cubicBezTo>
                <a:cubicBezTo>
                  <a:pt x="4874200" y="1219626"/>
                  <a:pt x="4904886" y="1254371"/>
                  <a:pt x="4909269" y="1280429"/>
                </a:cubicBezTo>
                <a:cubicBezTo>
                  <a:pt x="4909269" y="1284772"/>
                  <a:pt x="4913652" y="1284772"/>
                  <a:pt x="4913652" y="1289115"/>
                </a:cubicBezTo>
                <a:cubicBezTo>
                  <a:pt x="4913652" y="1289115"/>
                  <a:pt x="4913652" y="1289115"/>
                  <a:pt x="4913652" y="1284772"/>
                </a:cubicBezTo>
                <a:cubicBezTo>
                  <a:pt x="4931188" y="1306487"/>
                  <a:pt x="4948722" y="1302144"/>
                  <a:pt x="4948722" y="1328203"/>
                </a:cubicBezTo>
                <a:cubicBezTo>
                  <a:pt x="4957490" y="1345575"/>
                  <a:pt x="4966257" y="1323860"/>
                  <a:pt x="4975024" y="1345575"/>
                </a:cubicBezTo>
                <a:cubicBezTo>
                  <a:pt x="4983792" y="1354261"/>
                  <a:pt x="4996943" y="1332546"/>
                  <a:pt x="5005710" y="1349918"/>
                </a:cubicBezTo>
                <a:cubicBezTo>
                  <a:pt x="5010094" y="1345575"/>
                  <a:pt x="5014478" y="1345575"/>
                  <a:pt x="5018862" y="1341232"/>
                </a:cubicBezTo>
                <a:cubicBezTo>
                  <a:pt x="5023245" y="1341232"/>
                  <a:pt x="5023245" y="1345575"/>
                  <a:pt x="5023245" y="1345575"/>
                </a:cubicBezTo>
                <a:cubicBezTo>
                  <a:pt x="5023245" y="1349918"/>
                  <a:pt x="5023245" y="1349918"/>
                  <a:pt x="5023245" y="1349918"/>
                </a:cubicBezTo>
                <a:cubicBezTo>
                  <a:pt x="5018862" y="1349918"/>
                  <a:pt x="5010094" y="1354261"/>
                  <a:pt x="5010094" y="1358604"/>
                </a:cubicBezTo>
                <a:cubicBezTo>
                  <a:pt x="5010094" y="1358604"/>
                  <a:pt x="5010094" y="1358604"/>
                  <a:pt x="5014478" y="1358604"/>
                </a:cubicBezTo>
                <a:cubicBezTo>
                  <a:pt x="5023245" y="1362947"/>
                  <a:pt x="5018862" y="1367290"/>
                  <a:pt x="5023245" y="1375976"/>
                </a:cubicBezTo>
                <a:cubicBezTo>
                  <a:pt x="5018862" y="1375976"/>
                  <a:pt x="5014478" y="1367290"/>
                  <a:pt x="5010094" y="1362947"/>
                </a:cubicBezTo>
                <a:cubicBezTo>
                  <a:pt x="5005710" y="1384663"/>
                  <a:pt x="5027628" y="1410721"/>
                  <a:pt x="5045164" y="1428093"/>
                </a:cubicBezTo>
                <a:cubicBezTo>
                  <a:pt x="5053931" y="1419407"/>
                  <a:pt x="5067082" y="1441122"/>
                  <a:pt x="5080233" y="1419407"/>
                </a:cubicBezTo>
                <a:cubicBezTo>
                  <a:pt x="5089000" y="1428093"/>
                  <a:pt x="5097768" y="1441122"/>
                  <a:pt x="5080233" y="1445465"/>
                </a:cubicBezTo>
                <a:cubicBezTo>
                  <a:pt x="5075850" y="1454152"/>
                  <a:pt x="5093384" y="1475867"/>
                  <a:pt x="5080233" y="1484553"/>
                </a:cubicBezTo>
                <a:cubicBezTo>
                  <a:pt x="5075850" y="1471524"/>
                  <a:pt x="5075850" y="1467181"/>
                  <a:pt x="5062698" y="1471524"/>
                </a:cubicBezTo>
                <a:cubicBezTo>
                  <a:pt x="5080233" y="1501925"/>
                  <a:pt x="5084616" y="1532327"/>
                  <a:pt x="5080233" y="1558385"/>
                </a:cubicBezTo>
                <a:cubicBezTo>
                  <a:pt x="5084616" y="1571414"/>
                  <a:pt x="5093384" y="1562728"/>
                  <a:pt x="5089000" y="1558385"/>
                </a:cubicBezTo>
                <a:cubicBezTo>
                  <a:pt x="5106535" y="1567071"/>
                  <a:pt x="5119686" y="1584444"/>
                  <a:pt x="5128454" y="1601816"/>
                </a:cubicBezTo>
                <a:cubicBezTo>
                  <a:pt x="5137221" y="1619188"/>
                  <a:pt x="5141604" y="1640903"/>
                  <a:pt x="5150372" y="1653933"/>
                </a:cubicBezTo>
                <a:cubicBezTo>
                  <a:pt x="5159140" y="1666962"/>
                  <a:pt x="5137221" y="1662619"/>
                  <a:pt x="5137221" y="1662619"/>
                </a:cubicBezTo>
                <a:cubicBezTo>
                  <a:pt x="5137221" y="1706049"/>
                  <a:pt x="5150372" y="1749480"/>
                  <a:pt x="5154756" y="1784225"/>
                </a:cubicBezTo>
                <a:cubicBezTo>
                  <a:pt x="5154756" y="1788568"/>
                  <a:pt x="5154756" y="1788568"/>
                  <a:pt x="5154756" y="1792911"/>
                </a:cubicBezTo>
                <a:cubicBezTo>
                  <a:pt x="5159140" y="1797254"/>
                  <a:pt x="5159140" y="1801597"/>
                  <a:pt x="5159140" y="1805940"/>
                </a:cubicBezTo>
                <a:cubicBezTo>
                  <a:pt x="5181058" y="1810283"/>
                  <a:pt x="5202976" y="1827655"/>
                  <a:pt x="5216128" y="1805940"/>
                </a:cubicBezTo>
                <a:cubicBezTo>
                  <a:pt x="5216128" y="1805940"/>
                  <a:pt x="5216128" y="1805940"/>
                  <a:pt x="5229278" y="1831998"/>
                </a:cubicBezTo>
                <a:cubicBezTo>
                  <a:pt x="5233662" y="1827655"/>
                  <a:pt x="5238046" y="1827655"/>
                  <a:pt x="5242430" y="1827655"/>
                </a:cubicBezTo>
                <a:cubicBezTo>
                  <a:pt x="5238046" y="1810283"/>
                  <a:pt x="5224895" y="1784225"/>
                  <a:pt x="5229278" y="1771195"/>
                </a:cubicBezTo>
                <a:cubicBezTo>
                  <a:pt x="5251197" y="1779881"/>
                  <a:pt x="5255580" y="1797254"/>
                  <a:pt x="5264348" y="1814626"/>
                </a:cubicBezTo>
                <a:cubicBezTo>
                  <a:pt x="5268732" y="1836341"/>
                  <a:pt x="5277499" y="1853714"/>
                  <a:pt x="5295034" y="1862400"/>
                </a:cubicBezTo>
                <a:cubicBezTo>
                  <a:pt x="5303802" y="1897144"/>
                  <a:pt x="5295034" y="1923203"/>
                  <a:pt x="5286266" y="1953604"/>
                </a:cubicBezTo>
                <a:cubicBezTo>
                  <a:pt x="5290650" y="1957947"/>
                  <a:pt x="5295034" y="1966633"/>
                  <a:pt x="5299418" y="1975319"/>
                </a:cubicBezTo>
                <a:cubicBezTo>
                  <a:pt x="5308185" y="1992692"/>
                  <a:pt x="5316952" y="2010064"/>
                  <a:pt x="5312568" y="2036122"/>
                </a:cubicBezTo>
                <a:cubicBezTo>
                  <a:pt x="5312568" y="2040465"/>
                  <a:pt x="5308185" y="2044808"/>
                  <a:pt x="5303802" y="2040465"/>
                </a:cubicBezTo>
                <a:cubicBezTo>
                  <a:pt x="5299418" y="2040465"/>
                  <a:pt x="5299418" y="2036122"/>
                  <a:pt x="5299418" y="2036122"/>
                </a:cubicBezTo>
                <a:cubicBezTo>
                  <a:pt x="5295034" y="2031779"/>
                  <a:pt x="5295034" y="2031779"/>
                  <a:pt x="5295034" y="2027436"/>
                </a:cubicBezTo>
                <a:cubicBezTo>
                  <a:pt x="5299418" y="2014407"/>
                  <a:pt x="5290650" y="1997035"/>
                  <a:pt x="5286266" y="1984005"/>
                </a:cubicBezTo>
                <a:cubicBezTo>
                  <a:pt x="5281883" y="1975319"/>
                  <a:pt x="5277499" y="1966633"/>
                  <a:pt x="5273116" y="1957947"/>
                </a:cubicBezTo>
                <a:cubicBezTo>
                  <a:pt x="5273116" y="1953604"/>
                  <a:pt x="5273116" y="1953604"/>
                  <a:pt x="5273116" y="1949261"/>
                </a:cubicBezTo>
                <a:cubicBezTo>
                  <a:pt x="5268732" y="1931889"/>
                  <a:pt x="5264348" y="1914516"/>
                  <a:pt x="5259964" y="1901487"/>
                </a:cubicBezTo>
                <a:cubicBezTo>
                  <a:pt x="5255580" y="1884115"/>
                  <a:pt x="5251197" y="1862400"/>
                  <a:pt x="5242430" y="1836341"/>
                </a:cubicBezTo>
                <a:cubicBezTo>
                  <a:pt x="5238046" y="1836341"/>
                  <a:pt x="5238046" y="1836341"/>
                  <a:pt x="5238046" y="1836341"/>
                </a:cubicBezTo>
                <a:cubicBezTo>
                  <a:pt x="5246814" y="1879772"/>
                  <a:pt x="5246814" y="1914516"/>
                  <a:pt x="5246814" y="1953604"/>
                </a:cubicBezTo>
                <a:cubicBezTo>
                  <a:pt x="5251197" y="1957947"/>
                  <a:pt x="5251197" y="1953604"/>
                  <a:pt x="5251197" y="1949261"/>
                </a:cubicBezTo>
                <a:cubicBezTo>
                  <a:pt x="5268732" y="1966633"/>
                  <a:pt x="5264348" y="2001378"/>
                  <a:pt x="5268732" y="2036122"/>
                </a:cubicBezTo>
                <a:cubicBezTo>
                  <a:pt x="5295034" y="2062181"/>
                  <a:pt x="5299418" y="2088239"/>
                  <a:pt x="5299418" y="2109954"/>
                </a:cubicBezTo>
                <a:cubicBezTo>
                  <a:pt x="5303802" y="2136013"/>
                  <a:pt x="5303802" y="2162071"/>
                  <a:pt x="5316952" y="2196816"/>
                </a:cubicBezTo>
                <a:cubicBezTo>
                  <a:pt x="5330104" y="2175100"/>
                  <a:pt x="5325720" y="2144699"/>
                  <a:pt x="5325720" y="2114297"/>
                </a:cubicBezTo>
                <a:cubicBezTo>
                  <a:pt x="5343254" y="2136013"/>
                  <a:pt x="5356406" y="2166414"/>
                  <a:pt x="5365173" y="2196816"/>
                </a:cubicBezTo>
                <a:cubicBezTo>
                  <a:pt x="5373940" y="2231560"/>
                  <a:pt x="5382708" y="2266305"/>
                  <a:pt x="5391475" y="2301049"/>
                </a:cubicBezTo>
                <a:cubicBezTo>
                  <a:pt x="5395859" y="2331451"/>
                  <a:pt x="5395859" y="2366195"/>
                  <a:pt x="5404626" y="2387910"/>
                </a:cubicBezTo>
                <a:cubicBezTo>
                  <a:pt x="5413394" y="2413969"/>
                  <a:pt x="5417778" y="2400940"/>
                  <a:pt x="5417778" y="2426998"/>
                </a:cubicBezTo>
                <a:cubicBezTo>
                  <a:pt x="5417778" y="2444370"/>
                  <a:pt x="5430928" y="2474772"/>
                  <a:pt x="5417778" y="2483458"/>
                </a:cubicBezTo>
                <a:cubicBezTo>
                  <a:pt x="5422161" y="2505173"/>
                  <a:pt x="5426544" y="2522545"/>
                  <a:pt x="5430928" y="2539918"/>
                </a:cubicBezTo>
                <a:cubicBezTo>
                  <a:pt x="5430928" y="2539918"/>
                  <a:pt x="5430928" y="2539918"/>
                  <a:pt x="5430928" y="2535575"/>
                </a:cubicBezTo>
                <a:cubicBezTo>
                  <a:pt x="5444080" y="2518202"/>
                  <a:pt x="5439696" y="2492144"/>
                  <a:pt x="5435312" y="2474772"/>
                </a:cubicBezTo>
                <a:cubicBezTo>
                  <a:pt x="5430928" y="2453056"/>
                  <a:pt x="5430928" y="2435684"/>
                  <a:pt x="5461614" y="2431341"/>
                </a:cubicBezTo>
                <a:cubicBezTo>
                  <a:pt x="5461614" y="2431341"/>
                  <a:pt x="5461614" y="2431341"/>
                  <a:pt x="5461614" y="2426998"/>
                </a:cubicBezTo>
                <a:cubicBezTo>
                  <a:pt x="5457230" y="2422655"/>
                  <a:pt x="5457230" y="2418312"/>
                  <a:pt x="5457230" y="2409626"/>
                </a:cubicBezTo>
                <a:cubicBezTo>
                  <a:pt x="5457230" y="2405283"/>
                  <a:pt x="5457230" y="2400940"/>
                  <a:pt x="5457230" y="2392254"/>
                </a:cubicBezTo>
                <a:cubicBezTo>
                  <a:pt x="5457230" y="2392254"/>
                  <a:pt x="5457230" y="2387910"/>
                  <a:pt x="5457230" y="2387910"/>
                </a:cubicBezTo>
                <a:cubicBezTo>
                  <a:pt x="5461614" y="2387910"/>
                  <a:pt x="5461614" y="2387910"/>
                  <a:pt x="5461614" y="2392254"/>
                </a:cubicBezTo>
                <a:cubicBezTo>
                  <a:pt x="5465998" y="2396597"/>
                  <a:pt x="5465998" y="2405283"/>
                  <a:pt x="5465998" y="2413969"/>
                </a:cubicBezTo>
                <a:cubicBezTo>
                  <a:pt x="5465998" y="2418312"/>
                  <a:pt x="5465998" y="2422655"/>
                  <a:pt x="5470382" y="2431341"/>
                </a:cubicBezTo>
                <a:cubicBezTo>
                  <a:pt x="5474766" y="2457399"/>
                  <a:pt x="5492300" y="2483458"/>
                  <a:pt x="5505451" y="2513859"/>
                </a:cubicBezTo>
                <a:cubicBezTo>
                  <a:pt x="5496684" y="2518202"/>
                  <a:pt x="5501068" y="2526889"/>
                  <a:pt x="5505451" y="2548604"/>
                </a:cubicBezTo>
                <a:cubicBezTo>
                  <a:pt x="5501068" y="2548604"/>
                  <a:pt x="5501068" y="2544261"/>
                  <a:pt x="5496684" y="2544261"/>
                </a:cubicBezTo>
                <a:cubicBezTo>
                  <a:pt x="5501068" y="2583348"/>
                  <a:pt x="5487916" y="2596378"/>
                  <a:pt x="5479149" y="2618093"/>
                </a:cubicBezTo>
                <a:cubicBezTo>
                  <a:pt x="5474766" y="2648494"/>
                  <a:pt x="5479149" y="2687582"/>
                  <a:pt x="5465998" y="2700611"/>
                </a:cubicBezTo>
                <a:cubicBezTo>
                  <a:pt x="5435312" y="2704954"/>
                  <a:pt x="5461614" y="2644151"/>
                  <a:pt x="5435312" y="2665867"/>
                </a:cubicBezTo>
                <a:cubicBezTo>
                  <a:pt x="5444080" y="2652837"/>
                  <a:pt x="5448463" y="2635465"/>
                  <a:pt x="5452847" y="2622436"/>
                </a:cubicBezTo>
                <a:cubicBezTo>
                  <a:pt x="5444080" y="2609407"/>
                  <a:pt x="5448463" y="2570319"/>
                  <a:pt x="5439696" y="2561633"/>
                </a:cubicBezTo>
                <a:cubicBezTo>
                  <a:pt x="5430928" y="2544261"/>
                  <a:pt x="5426544" y="2579005"/>
                  <a:pt x="5413394" y="2561633"/>
                </a:cubicBezTo>
                <a:cubicBezTo>
                  <a:pt x="5413394" y="2557290"/>
                  <a:pt x="5413394" y="2552947"/>
                  <a:pt x="5409010" y="2552947"/>
                </a:cubicBezTo>
                <a:cubicBezTo>
                  <a:pt x="5413394" y="2548604"/>
                  <a:pt x="5413394" y="2544261"/>
                  <a:pt x="5417778" y="2539918"/>
                </a:cubicBezTo>
                <a:cubicBezTo>
                  <a:pt x="5417778" y="2526889"/>
                  <a:pt x="5413394" y="2518202"/>
                  <a:pt x="5409010" y="2505173"/>
                </a:cubicBezTo>
                <a:cubicBezTo>
                  <a:pt x="5409010" y="2496487"/>
                  <a:pt x="5409010" y="2487801"/>
                  <a:pt x="5409010" y="2483458"/>
                </a:cubicBezTo>
                <a:cubicBezTo>
                  <a:pt x="5391475" y="2461743"/>
                  <a:pt x="5387092" y="2470429"/>
                  <a:pt x="5387092" y="2492144"/>
                </a:cubicBezTo>
                <a:cubicBezTo>
                  <a:pt x="5387092" y="2513859"/>
                  <a:pt x="5387092" y="2539918"/>
                  <a:pt x="5382708" y="2548604"/>
                </a:cubicBezTo>
                <a:cubicBezTo>
                  <a:pt x="5382708" y="2548604"/>
                  <a:pt x="5382708" y="2548604"/>
                  <a:pt x="5378324" y="2548604"/>
                </a:cubicBezTo>
                <a:cubicBezTo>
                  <a:pt x="5378324" y="2552947"/>
                  <a:pt x="5378324" y="2557290"/>
                  <a:pt x="5378324" y="2561633"/>
                </a:cubicBezTo>
                <a:cubicBezTo>
                  <a:pt x="5378324" y="2565976"/>
                  <a:pt x="5373940" y="2570319"/>
                  <a:pt x="5369556" y="2565976"/>
                </a:cubicBezTo>
                <a:cubicBezTo>
                  <a:pt x="5369556" y="2565976"/>
                  <a:pt x="5365173" y="2561633"/>
                  <a:pt x="5365173" y="2561633"/>
                </a:cubicBezTo>
                <a:cubicBezTo>
                  <a:pt x="5365173" y="2557290"/>
                  <a:pt x="5365173" y="2557290"/>
                  <a:pt x="5365173" y="2557290"/>
                </a:cubicBezTo>
                <a:cubicBezTo>
                  <a:pt x="5365173" y="2552947"/>
                  <a:pt x="5365173" y="2548604"/>
                  <a:pt x="5365173" y="2544261"/>
                </a:cubicBezTo>
                <a:cubicBezTo>
                  <a:pt x="5365173" y="2518202"/>
                  <a:pt x="5365173" y="2496487"/>
                  <a:pt x="5356406" y="2466086"/>
                </a:cubicBezTo>
                <a:cubicBezTo>
                  <a:pt x="5334487" y="2483458"/>
                  <a:pt x="5343254" y="2531232"/>
                  <a:pt x="5338871" y="2565976"/>
                </a:cubicBezTo>
                <a:cubicBezTo>
                  <a:pt x="5338871" y="2600721"/>
                  <a:pt x="5316952" y="2626779"/>
                  <a:pt x="5325720" y="2678896"/>
                </a:cubicBezTo>
                <a:cubicBezTo>
                  <a:pt x="5330104" y="2683239"/>
                  <a:pt x="5330104" y="2700611"/>
                  <a:pt x="5338871" y="2696268"/>
                </a:cubicBezTo>
                <a:cubicBezTo>
                  <a:pt x="5334487" y="2726670"/>
                  <a:pt x="5334487" y="2765757"/>
                  <a:pt x="5352022" y="2791815"/>
                </a:cubicBezTo>
                <a:cubicBezTo>
                  <a:pt x="5352022" y="2791815"/>
                  <a:pt x="5352022" y="2791815"/>
                  <a:pt x="5356406" y="2791815"/>
                </a:cubicBezTo>
                <a:cubicBezTo>
                  <a:pt x="5356406" y="2787472"/>
                  <a:pt x="5356406" y="2787472"/>
                  <a:pt x="5356406" y="2783129"/>
                </a:cubicBezTo>
                <a:cubicBezTo>
                  <a:pt x="5356406" y="2778786"/>
                  <a:pt x="5356406" y="2778786"/>
                  <a:pt x="5356406" y="2774443"/>
                </a:cubicBezTo>
                <a:cubicBezTo>
                  <a:pt x="5356406" y="2770100"/>
                  <a:pt x="5360790" y="2765757"/>
                  <a:pt x="5365173" y="2765757"/>
                </a:cubicBezTo>
                <a:cubicBezTo>
                  <a:pt x="5369556" y="2765757"/>
                  <a:pt x="5369556" y="2770100"/>
                  <a:pt x="5369556" y="2774443"/>
                </a:cubicBezTo>
                <a:cubicBezTo>
                  <a:pt x="5369556" y="2778786"/>
                  <a:pt x="5369556" y="2783129"/>
                  <a:pt x="5369556" y="2783129"/>
                </a:cubicBezTo>
                <a:lnTo>
                  <a:pt x="5369556" y="2791815"/>
                </a:lnTo>
                <a:cubicBezTo>
                  <a:pt x="5369556" y="2804845"/>
                  <a:pt x="5365173" y="2804845"/>
                  <a:pt x="5365173" y="2817874"/>
                </a:cubicBezTo>
                <a:cubicBezTo>
                  <a:pt x="5356406" y="2817874"/>
                  <a:pt x="5356406" y="2809188"/>
                  <a:pt x="5356406" y="2800502"/>
                </a:cubicBezTo>
                <a:cubicBezTo>
                  <a:pt x="5356406" y="2800502"/>
                  <a:pt x="5356406" y="2800502"/>
                  <a:pt x="5343254" y="2800502"/>
                </a:cubicBezTo>
                <a:cubicBezTo>
                  <a:pt x="5343254" y="2800502"/>
                  <a:pt x="5343254" y="2800502"/>
                  <a:pt x="5347638" y="2804845"/>
                </a:cubicBezTo>
                <a:cubicBezTo>
                  <a:pt x="5338871" y="2826560"/>
                  <a:pt x="5347638" y="2848275"/>
                  <a:pt x="5365173" y="2848275"/>
                </a:cubicBezTo>
                <a:cubicBezTo>
                  <a:pt x="5352022" y="2865648"/>
                  <a:pt x="5343254" y="2887363"/>
                  <a:pt x="5338871" y="2913421"/>
                </a:cubicBezTo>
                <a:cubicBezTo>
                  <a:pt x="5347638" y="2922107"/>
                  <a:pt x="5356406" y="2939480"/>
                  <a:pt x="5347638" y="2956852"/>
                </a:cubicBezTo>
                <a:cubicBezTo>
                  <a:pt x="5356406" y="2952509"/>
                  <a:pt x="5360790" y="2948166"/>
                  <a:pt x="5369556" y="2961195"/>
                </a:cubicBezTo>
                <a:cubicBezTo>
                  <a:pt x="5369556" y="2943823"/>
                  <a:pt x="5360790" y="2939480"/>
                  <a:pt x="5369556" y="2926451"/>
                </a:cubicBezTo>
                <a:cubicBezTo>
                  <a:pt x="5391475" y="2926451"/>
                  <a:pt x="5391475" y="2956852"/>
                  <a:pt x="5400242" y="2969881"/>
                </a:cubicBezTo>
                <a:cubicBezTo>
                  <a:pt x="5400242" y="2987253"/>
                  <a:pt x="5382708" y="2987253"/>
                  <a:pt x="5387092" y="3013312"/>
                </a:cubicBezTo>
                <a:cubicBezTo>
                  <a:pt x="5417778" y="3008969"/>
                  <a:pt x="5417778" y="2956852"/>
                  <a:pt x="5409010" y="2930794"/>
                </a:cubicBezTo>
                <a:cubicBezTo>
                  <a:pt x="5409010" y="2926451"/>
                  <a:pt x="5404626" y="2922107"/>
                  <a:pt x="5404626" y="2917764"/>
                </a:cubicBezTo>
                <a:cubicBezTo>
                  <a:pt x="5404626" y="2917764"/>
                  <a:pt x="5404626" y="2917764"/>
                  <a:pt x="5409010" y="2913421"/>
                </a:cubicBezTo>
                <a:cubicBezTo>
                  <a:pt x="5409010" y="2909078"/>
                  <a:pt x="5413394" y="2909078"/>
                  <a:pt x="5413394" y="2909078"/>
                </a:cubicBezTo>
                <a:cubicBezTo>
                  <a:pt x="5417778" y="2913421"/>
                  <a:pt x="5417778" y="2913421"/>
                  <a:pt x="5417778" y="2917764"/>
                </a:cubicBezTo>
                <a:cubicBezTo>
                  <a:pt x="5417778" y="2917764"/>
                  <a:pt x="5417778" y="2917764"/>
                  <a:pt x="5413394" y="2917764"/>
                </a:cubicBezTo>
                <a:cubicBezTo>
                  <a:pt x="5413394" y="2922107"/>
                  <a:pt x="5417778" y="2922107"/>
                  <a:pt x="5417778" y="2926451"/>
                </a:cubicBezTo>
                <a:cubicBezTo>
                  <a:pt x="5417778" y="2926451"/>
                  <a:pt x="5417778" y="2926451"/>
                  <a:pt x="5417778" y="2922107"/>
                </a:cubicBezTo>
                <a:cubicBezTo>
                  <a:pt x="5426544" y="2926451"/>
                  <a:pt x="5426544" y="2917764"/>
                  <a:pt x="5430928" y="2904735"/>
                </a:cubicBezTo>
                <a:cubicBezTo>
                  <a:pt x="5430928" y="2900392"/>
                  <a:pt x="5435312" y="2891706"/>
                  <a:pt x="5439696" y="2887363"/>
                </a:cubicBezTo>
                <a:cubicBezTo>
                  <a:pt x="5444080" y="2861305"/>
                  <a:pt x="5444080" y="2848275"/>
                  <a:pt x="5444080" y="2830903"/>
                </a:cubicBezTo>
                <a:cubicBezTo>
                  <a:pt x="5444080" y="2817874"/>
                  <a:pt x="5444080" y="2800502"/>
                  <a:pt x="5448463" y="2783129"/>
                </a:cubicBezTo>
                <a:cubicBezTo>
                  <a:pt x="5444080" y="2778786"/>
                  <a:pt x="5444080" y="2778786"/>
                  <a:pt x="5444080" y="2778786"/>
                </a:cubicBezTo>
                <a:cubicBezTo>
                  <a:pt x="5439696" y="2778786"/>
                  <a:pt x="5439696" y="2778786"/>
                  <a:pt x="5439696" y="2774443"/>
                </a:cubicBezTo>
                <a:cubicBezTo>
                  <a:pt x="5439696" y="2770100"/>
                  <a:pt x="5439696" y="2770100"/>
                  <a:pt x="5444080" y="2770100"/>
                </a:cubicBezTo>
                <a:cubicBezTo>
                  <a:pt x="5448463" y="2770100"/>
                  <a:pt x="5452847" y="2774443"/>
                  <a:pt x="5457230" y="2774443"/>
                </a:cubicBezTo>
                <a:cubicBezTo>
                  <a:pt x="5457230" y="2765757"/>
                  <a:pt x="5461614" y="2770100"/>
                  <a:pt x="5465998" y="2765757"/>
                </a:cubicBezTo>
                <a:cubicBezTo>
                  <a:pt x="5465998" y="2796159"/>
                  <a:pt x="5470382" y="2822217"/>
                  <a:pt x="5470382" y="2843932"/>
                </a:cubicBezTo>
                <a:cubicBezTo>
                  <a:pt x="5470382" y="2865648"/>
                  <a:pt x="5465998" y="2883020"/>
                  <a:pt x="5448463" y="2896049"/>
                </a:cubicBezTo>
                <a:cubicBezTo>
                  <a:pt x="5444080" y="2900392"/>
                  <a:pt x="5439696" y="2904735"/>
                  <a:pt x="5439696" y="2909078"/>
                </a:cubicBezTo>
                <a:cubicBezTo>
                  <a:pt x="5457230" y="2909078"/>
                  <a:pt x="5461614" y="2917764"/>
                  <a:pt x="5465998" y="2943823"/>
                </a:cubicBezTo>
                <a:cubicBezTo>
                  <a:pt x="5479149" y="2926451"/>
                  <a:pt x="5483533" y="2943823"/>
                  <a:pt x="5505451" y="2939480"/>
                </a:cubicBezTo>
                <a:cubicBezTo>
                  <a:pt x="5514218" y="2956852"/>
                  <a:pt x="5527370" y="2978567"/>
                  <a:pt x="5540521" y="3004626"/>
                </a:cubicBezTo>
                <a:cubicBezTo>
                  <a:pt x="5549288" y="3030684"/>
                  <a:pt x="5562439" y="3056742"/>
                  <a:pt x="5562439" y="3087144"/>
                </a:cubicBezTo>
                <a:cubicBezTo>
                  <a:pt x="5562439" y="3091487"/>
                  <a:pt x="5562439" y="3091487"/>
                  <a:pt x="5562439" y="3095830"/>
                </a:cubicBezTo>
                <a:cubicBezTo>
                  <a:pt x="5566823" y="3113202"/>
                  <a:pt x="5566823" y="3152290"/>
                  <a:pt x="5566823" y="3160976"/>
                </a:cubicBezTo>
                <a:cubicBezTo>
                  <a:pt x="5566823" y="3156633"/>
                  <a:pt x="5566823" y="3156633"/>
                  <a:pt x="5571206" y="3152290"/>
                </a:cubicBezTo>
                <a:cubicBezTo>
                  <a:pt x="5571206" y="3152290"/>
                  <a:pt x="5571206" y="3147947"/>
                  <a:pt x="5575590" y="3147947"/>
                </a:cubicBezTo>
                <a:cubicBezTo>
                  <a:pt x="5575590" y="3147947"/>
                  <a:pt x="5575590" y="3147947"/>
                  <a:pt x="5579974" y="3147947"/>
                </a:cubicBezTo>
                <a:cubicBezTo>
                  <a:pt x="5579974" y="3147947"/>
                  <a:pt x="5579974" y="3152290"/>
                  <a:pt x="5579974" y="3152290"/>
                </a:cubicBezTo>
                <a:cubicBezTo>
                  <a:pt x="5579974" y="3156633"/>
                  <a:pt x="5575590" y="3156633"/>
                  <a:pt x="5575590" y="3160976"/>
                </a:cubicBezTo>
                <a:cubicBezTo>
                  <a:pt x="5571206" y="3160976"/>
                  <a:pt x="5571206" y="3165319"/>
                  <a:pt x="5566823" y="3169662"/>
                </a:cubicBezTo>
                <a:cubicBezTo>
                  <a:pt x="5566823" y="3174005"/>
                  <a:pt x="5566823" y="3174005"/>
                  <a:pt x="5562439" y="3174005"/>
                </a:cubicBezTo>
                <a:cubicBezTo>
                  <a:pt x="5562439" y="3174005"/>
                  <a:pt x="5562439" y="3169662"/>
                  <a:pt x="5562439" y="3169662"/>
                </a:cubicBezTo>
                <a:cubicBezTo>
                  <a:pt x="5558056" y="3191377"/>
                  <a:pt x="5549288" y="3213093"/>
                  <a:pt x="5531754" y="3217436"/>
                </a:cubicBezTo>
                <a:cubicBezTo>
                  <a:pt x="5531754" y="3230465"/>
                  <a:pt x="5549288" y="3213093"/>
                  <a:pt x="5562439" y="3221779"/>
                </a:cubicBezTo>
                <a:cubicBezTo>
                  <a:pt x="5558056" y="3234808"/>
                  <a:pt x="5558056" y="3243494"/>
                  <a:pt x="5553672" y="3247837"/>
                </a:cubicBezTo>
                <a:cubicBezTo>
                  <a:pt x="5558056" y="3252180"/>
                  <a:pt x="5558056" y="3252180"/>
                  <a:pt x="5562439" y="3252180"/>
                </a:cubicBezTo>
                <a:cubicBezTo>
                  <a:pt x="5562439" y="3273896"/>
                  <a:pt x="5549288" y="3278239"/>
                  <a:pt x="5540521" y="3291268"/>
                </a:cubicBezTo>
                <a:cubicBezTo>
                  <a:pt x="5540521" y="3286925"/>
                  <a:pt x="5536137" y="3282582"/>
                  <a:pt x="5536137" y="3282582"/>
                </a:cubicBezTo>
                <a:cubicBezTo>
                  <a:pt x="5536137" y="3286925"/>
                  <a:pt x="5536137" y="3295611"/>
                  <a:pt x="5531754" y="3299954"/>
                </a:cubicBezTo>
                <a:cubicBezTo>
                  <a:pt x="5531754" y="3304297"/>
                  <a:pt x="5531754" y="3304297"/>
                  <a:pt x="5531754" y="3304297"/>
                </a:cubicBezTo>
                <a:cubicBezTo>
                  <a:pt x="5527370" y="3304297"/>
                  <a:pt x="5527370" y="3299954"/>
                  <a:pt x="5527370" y="3299954"/>
                </a:cubicBezTo>
                <a:cubicBezTo>
                  <a:pt x="5527370" y="3291268"/>
                  <a:pt x="5531754" y="3286925"/>
                  <a:pt x="5531754" y="3282582"/>
                </a:cubicBezTo>
                <a:cubicBezTo>
                  <a:pt x="5527370" y="3278239"/>
                  <a:pt x="5527370" y="3278239"/>
                  <a:pt x="5527370" y="3273896"/>
                </a:cubicBezTo>
                <a:cubicBezTo>
                  <a:pt x="5522986" y="3273896"/>
                  <a:pt x="5518602" y="3273896"/>
                  <a:pt x="5518602" y="3273896"/>
                </a:cubicBezTo>
                <a:cubicBezTo>
                  <a:pt x="5514218" y="3286925"/>
                  <a:pt x="5509835" y="3312983"/>
                  <a:pt x="5518602" y="3312983"/>
                </a:cubicBezTo>
                <a:cubicBezTo>
                  <a:pt x="5518602" y="3321669"/>
                  <a:pt x="5509835" y="3317326"/>
                  <a:pt x="5505451" y="3317326"/>
                </a:cubicBezTo>
                <a:cubicBezTo>
                  <a:pt x="5509835" y="3339042"/>
                  <a:pt x="5514218" y="3360757"/>
                  <a:pt x="5531754" y="3369443"/>
                </a:cubicBezTo>
                <a:cubicBezTo>
                  <a:pt x="5531754" y="3382472"/>
                  <a:pt x="5527370" y="3395502"/>
                  <a:pt x="5522986" y="3408531"/>
                </a:cubicBezTo>
                <a:cubicBezTo>
                  <a:pt x="5514218" y="3404188"/>
                  <a:pt x="5505451" y="3412874"/>
                  <a:pt x="5496684" y="3425903"/>
                </a:cubicBezTo>
                <a:cubicBezTo>
                  <a:pt x="5492300" y="3430246"/>
                  <a:pt x="5487916" y="3434589"/>
                  <a:pt x="5487916" y="3438932"/>
                </a:cubicBezTo>
                <a:cubicBezTo>
                  <a:pt x="5483533" y="3447618"/>
                  <a:pt x="5487916" y="3451961"/>
                  <a:pt x="5505451" y="3447618"/>
                </a:cubicBezTo>
                <a:cubicBezTo>
                  <a:pt x="5505451" y="3447618"/>
                  <a:pt x="5505451" y="3447618"/>
                  <a:pt x="5509835" y="3434589"/>
                </a:cubicBezTo>
                <a:cubicBezTo>
                  <a:pt x="5509835" y="3430246"/>
                  <a:pt x="5509835" y="3430246"/>
                  <a:pt x="5509835" y="3430246"/>
                </a:cubicBezTo>
                <a:cubicBezTo>
                  <a:pt x="5514218" y="3430246"/>
                  <a:pt x="5514218" y="3434589"/>
                  <a:pt x="5514218" y="3434589"/>
                </a:cubicBezTo>
                <a:cubicBezTo>
                  <a:pt x="5514218" y="3434589"/>
                  <a:pt x="5514218" y="3434589"/>
                  <a:pt x="5509835" y="3451961"/>
                </a:cubicBezTo>
                <a:cubicBezTo>
                  <a:pt x="5522986" y="3469334"/>
                  <a:pt x="5501068" y="3486706"/>
                  <a:pt x="5501068" y="3517107"/>
                </a:cubicBezTo>
                <a:cubicBezTo>
                  <a:pt x="5501068" y="3517107"/>
                  <a:pt x="5501068" y="3517107"/>
                  <a:pt x="5487916" y="3512764"/>
                </a:cubicBezTo>
                <a:cubicBezTo>
                  <a:pt x="5487916" y="3512764"/>
                  <a:pt x="5487916" y="3517107"/>
                  <a:pt x="5487916" y="3521450"/>
                </a:cubicBezTo>
                <a:cubicBezTo>
                  <a:pt x="5483533" y="3530137"/>
                  <a:pt x="5479149" y="3538823"/>
                  <a:pt x="5474766" y="3547509"/>
                </a:cubicBezTo>
                <a:cubicBezTo>
                  <a:pt x="5474766" y="3547509"/>
                  <a:pt x="5474766" y="3547509"/>
                  <a:pt x="5470382" y="3547509"/>
                </a:cubicBezTo>
                <a:cubicBezTo>
                  <a:pt x="5470382" y="3547509"/>
                  <a:pt x="5465998" y="3551852"/>
                  <a:pt x="5461614" y="3551852"/>
                </a:cubicBezTo>
                <a:cubicBezTo>
                  <a:pt x="5452847" y="3569224"/>
                  <a:pt x="5465998" y="3573567"/>
                  <a:pt x="5452847" y="3582253"/>
                </a:cubicBezTo>
                <a:cubicBezTo>
                  <a:pt x="5470382" y="3573567"/>
                  <a:pt x="5479149" y="3586596"/>
                  <a:pt x="5479149" y="3608312"/>
                </a:cubicBezTo>
                <a:cubicBezTo>
                  <a:pt x="5479149" y="3625684"/>
                  <a:pt x="5474766" y="3656085"/>
                  <a:pt x="5465998" y="3673458"/>
                </a:cubicBezTo>
                <a:cubicBezTo>
                  <a:pt x="5465998" y="3673458"/>
                  <a:pt x="5465998" y="3673458"/>
                  <a:pt x="5470382" y="3673458"/>
                </a:cubicBezTo>
                <a:cubicBezTo>
                  <a:pt x="5470382" y="3673458"/>
                  <a:pt x="5474766" y="3682144"/>
                  <a:pt x="5470382" y="3686487"/>
                </a:cubicBezTo>
                <a:cubicBezTo>
                  <a:pt x="5470382" y="3690830"/>
                  <a:pt x="5465998" y="3690830"/>
                  <a:pt x="5461614" y="3690830"/>
                </a:cubicBezTo>
                <a:cubicBezTo>
                  <a:pt x="5457230" y="3690830"/>
                  <a:pt x="5452847" y="3690830"/>
                  <a:pt x="5448463" y="3686487"/>
                </a:cubicBezTo>
                <a:cubicBezTo>
                  <a:pt x="5448463" y="3686487"/>
                  <a:pt x="5448463" y="3686487"/>
                  <a:pt x="5448463" y="3682144"/>
                </a:cubicBezTo>
                <a:cubicBezTo>
                  <a:pt x="5448463" y="3682144"/>
                  <a:pt x="5448463" y="3682144"/>
                  <a:pt x="5448463" y="3677801"/>
                </a:cubicBezTo>
                <a:cubicBezTo>
                  <a:pt x="5435312" y="3664772"/>
                  <a:pt x="5461614" y="3621341"/>
                  <a:pt x="5448463" y="3608312"/>
                </a:cubicBezTo>
                <a:cubicBezTo>
                  <a:pt x="5439696" y="3616998"/>
                  <a:pt x="5444080" y="3634370"/>
                  <a:pt x="5422161" y="3625684"/>
                </a:cubicBezTo>
                <a:cubicBezTo>
                  <a:pt x="5409010" y="3660428"/>
                  <a:pt x="5413394" y="3690830"/>
                  <a:pt x="5395859" y="3712545"/>
                </a:cubicBezTo>
                <a:cubicBezTo>
                  <a:pt x="5391475" y="3729917"/>
                  <a:pt x="5409010" y="3712545"/>
                  <a:pt x="5417778" y="3721231"/>
                </a:cubicBezTo>
                <a:cubicBezTo>
                  <a:pt x="5413394" y="3738604"/>
                  <a:pt x="5404626" y="3738604"/>
                  <a:pt x="5400242" y="3747290"/>
                </a:cubicBezTo>
                <a:cubicBezTo>
                  <a:pt x="5400242" y="3747290"/>
                  <a:pt x="5400242" y="3747290"/>
                  <a:pt x="5404626" y="3747290"/>
                </a:cubicBezTo>
                <a:cubicBezTo>
                  <a:pt x="5400242" y="3764662"/>
                  <a:pt x="5395859" y="3777691"/>
                  <a:pt x="5378324" y="3769005"/>
                </a:cubicBezTo>
                <a:cubicBezTo>
                  <a:pt x="5387092" y="3769005"/>
                  <a:pt x="5387092" y="3751633"/>
                  <a:pt x="5391475" y="3747290"/>
                </a:cubicBezTo>
                <a:cubicBezTo>
                  <a:pt x="5373940" y="3738604"/>
                  <a:pt x="5369556" y="3786377"/>
                  <a:pt x="5356406" y="3795063"/>
                </a:cubicBezTo>
                <a:cubicBezTo>
                  <a:pt x="5347638" y="3790720"/>
                  <a:pt x="5356406" y="3773348"/>
                  <a:pt x="5352022" y="3764662"/>
                </a:cubicBezTo>
                <a:cubicBezTo>
                  <a:pt x="5347638" y="3764662"/>
                  <a:pt x="5347638" y="3764662"/>
                  <a:pt x="5343254" y="3769005"/>
                </a:cubicBezTo>
                <a:cubicBezTo>
                  <a:pt x="5338871" y="3777691"/>
                  <a:pt x="5334487" y="3782034"/>
                  <a:pt x="5338871" y="3786377"/>
                </a:cubicBezTo>
                <a:cubicBezTo>
                  <a:pt x="5330104" y="3786377"/>
                  <a:pt x="5325720" y="3795063"/>
                  <a:pt x="5316952" y="3808093"/>
                </a:cubicBezTo>
                <a:cubicBezTo>
                  <a:pt x="5321336" y="3812436"/>
                  <a:pt x="5321336" y="3812436"/>
                  <a:pt x="5325720" y="3816779"/>
                </a:cubicBezTo>
                <a:cubicBezTo>
                  <a:pt x="5325720" y="3816779"/>
                  <a:pt x="5325720" y="3816779"/>
                  <a:pt x="5321336" y="3829808"/>
                </a:cubicBezTo>
                <a:cubicBezTo>
                  <a:pt x="5321336" y="3829808"/>
                  <a:pt x="5321336" y="3829808"/>
                  <a:pt x="5316952" y="3825465"/>
                </a:cubicBezTo>
                <a:cubicBezTo>
                  <a:pt x="5312568" y="3838494"/>
                  <a:pt x="5312568" y="3851523"/>
                  <a:pt x="5308185" y="3864553"/>
                </a:cubicBezTo>
                <a:cubicBezTo>
                  <a:pt x="5308185" y="3886268"/>
                  <a:pt x="5303802" y="3912326"/>
                  <a:pt x="5281883" y="3934042"/>
                </a:cubicBezTo>
                <a:cubicBezTo>
                  <a:pt x="5281883" y="3934042"/>
                  <a:pt x="5281883" y="3934042"/>
                  <a:pt x="5277499" y="3934042"/>
                </a:cubicBezTo>
                <a:cubicBezTo>
                  <a:pt x="5268732" y="3934042"/>
                  <a:pt x="5264348" y="3929698"/>
                  <a:pt x="5255580" y="3925355"/>
                </a:cubicBezTo>
                <a:cubicBezTo>
                  <a:pt x="5251197" y="3929698"/>
                  <a:pt x="5246814" y="3938385"/>
                  <a:pt x="5242430" y="3938385"/>
                </a:cubicBezTo>
                <a:cubicBezTo>
                  <a:pt x="5233662" y="3947071"/>
                  <a:pt x="5233662" y="3955757"/>
                  <a:pt x="5229278" y="3968786"/>
                </a:cubicBezTo>
                <a:cubicBezTo>
                  <a:pt x="5229278" y="3973129"/>
                  <a:pt x="5224895" y="3981815"/>
                  <a:pt x="5220511" y="3990501"/>
                </a:cubicBezTo>
                <a:cubicBezTo>
                  <a:pt x="5220511" y="4003531"/>
                  <a:pt x="5220511" y="4016560"/>
                  <a:pt x="5220511" y="4025246"/>
                </a:cubicBezTo>
                <a:cubicBezTo>
                  <a:pt x="5220511" y="4029589"/>
                  <a:pt x="5220511" y="4029589"/>
                  <a:pt x="5224895" y="4029589"/>
                </a:cubicBezTo>
                <a:cubicBezTo>
                  <a:pt x="5224895" y="4033932"/>
                  <a:pt x="5229278" y="4038275"/>
                  <a:pt x="5229278" y="4042618"/>
                </a:cubicBezTo>
                <a:cubicBezTo>
                  <a:pt x="5224895" y="4051304"/>
                  <a:pt x="5220511" y="4059990"/>
                  <a:pt x="5211744" y="4064333"/>
                </a:cubicBezTo>
                <a:cubicBezTo>
                  <a:pt x="5207360" y="4064333"/>
                  <a:pt x="5207360" y="4064333"/>
                  <a:pt x="5207360" y="4059990"/>
                </a:cubicBezTo>
                <a:cubicBezTo>
                  <a:pt x="5207360" y="4059990"/>
                  <a:pt x="5207360" y="4055647"/>
                  <a:pt x="5211744" y="4055647"/>
                </a:cubicBezTo>
                <a:cubicBezTo>
                  <a:pt x="5216128" y="4051304"/>
                  <a:pt x="5216128" y="4046961"/>
                  <a:pt x="5220511" y="4042618"/>
                </a:cubicBezTo>
                <a:cubicBezTo>
                  <a:pt x="5216128" y="4042618"/>
                  <a:pt x="5216128" y="4042618"/>
                  <a:pt x="5216128" y="4038275"/>
                </a:cubicBezTo>
                <a:cubicBezTo>
                  <a:pt x="5216128" y="4038275"/>
                  <a:pt x="5211744" y="4033932"/>
                  <a:pt x="5211744" y="4029589"/>
                </a:cubicBezTo>
                <a:cubicBezTo>
                  <a:pt x="5211744" y="4029589"/>
                  <a:pt x="5211744" y="4029589"/>
                  <a:pt x="5207360" y="4033932"/>
                </a:cubicBezTo>
                <a:cubicBezTo>
                  <a:pt x="5198592" y="4038275"/>
                  <a:pt x="5189826" y="4046961"/>
                  <a:pt x="5176674" y="4038275"/>
                </a:cubicBezTo>
                <a:cubicBezTo>
                  <a:pt x="5176674" y="4033932"/>
                  <a:pt x="5176674" y="4029589"/>
                  <a:pt x="5176674" y="4029589"/>
                </a:cubicBezTo>
                <a:cubicBezTo>
                  <a:pt x="5167907" y="4038275"/>
                  <a:pt x="5154756" y="4051304"/>
                  <a:pt x="5141604" y="4068677"/>
                </a:cubicBezTo>
                <a:cubicBezTo>
                  <a:pt x="5128454" y="4086049"/>
                  <a:pt x="5110919" y="4103421"/>
                  <a:pt x="5093384" y="4112107"/>
                </a:cubicBezTo>
                <a:cubicBezTo>
                  <a:pt x="5093384" y="4125136"/>
                  <a:pt x="5097768" y="4120793"/>
                  <a:pt x="5084616" y="4133823"/>
                </a:cubicBezTo>
                <a:cubicBezTo>
                  <a:pt x="5084616" y="4133823"/>
                  <a:pt x="5080233" y="4138166"/>
                  <a:pt x="5080233" y="4142509"/>
                </a:cubicBezTo>
                <a:cubicBezTo>
                  <a:pt x="5080233" y="4142509"/>
                  <a:pt x="5075850" y="4146852"/>
                  <a:pt x="5071466" y="4142509"/>
                </a:cubicBezTo>
                <a:cubicBezTo>
                  <a:pt x="5071466" y="4142509"/>
                  <a:pt x="5071466" y="4138166"/>
                  <a:pt x="5071466" y="4138166"/>
                </a:cubicBezTo>
                <a:cubicBezTo>
                  <a:pt x="5071466" y="4133823"/>
                  <a:pt x="5071466" y="4133823"/>
                  <a:pt x="5071466" y="4133823"/>
                </a:cubicBezTo>
                <a:cubicBezTo>
                  <a:pt x="5067082" y="4133823"/>
                  <a:pt x="5058314" y="4138166"/>
                  <a:pt x="5053931" y="4142509"/>
                </a:cubicBezTo>
                <a:cubicBezTo>
                  <a:pt x="5053931" y="4146852"/>
                  <a:pt x="5053931" y="4151195"/>
                  <a:pt x="5049547" y="4155538"/>
                </a:cubicBezTo>
                <a:cubicBezTo>
                  <a:pt x="5049547" y="4155538"/>
                  <a:pt x="5049547" y="4155538"/>
                  <a:pt x="5045164" y="4159881"/>
                </a:cubicBezTo>
                <a:cubicBezTo>
                  <a:pt x="5053931" y="4159881"/>
                  <a:pt x="5058314" y="4151195"/>
                  <a:pt x="5062698" y="4146852"/>
                </a:cubicBezTo>
                <a:cubicBezTo>
                  <a:pt x="5067082" y="4151195"/>
                  <a:pt x="5045164" y="4168567"/>
                  <a:pt x="5058314" y="4172910"/>
                </a:cubicBezTo>
                <a:cubicBezTo>
                  <a:pt x="5049547" y="4181596"/>
                  <a:pt x="5040780" y="4181596"/>
                  <a:pt x="5032012" y="4198969"/>
                </a:cubicBezTo>
                <a:cubicBezTo>
                  <a:pt x="5032012" y="4198969"/>
                  <a:pt x="5032012" y="4198969"/>
                  <a:pt x="5010094" y="4185939"/>
                </a:cubicBezTo>
                <a:cubicBezTo>
                  <a:pt x="5010094" y="4185939"/>
                  <a:pt x="5014478" y="4185939"/>
                  <a:pt x="5014478" y="4181596"/>
                </a:cubicBezTo>
                <a:cubicBezTo>
                  <a:pt x="5010094" y="4185939"/>
                  <a:pt x="5010094" y="4185939"/>
                  <a:pt x="5005710" y="4185939"/>
                </a:cubicBezTo>
                <a:cubicBezTo>
                  <a:pt x="4996943" y="4203312"/>
                  <a:pt x="5014478" y="4207655"/>
                  <a:pt x="5001326" y="4225027"/>
                </a:cubicBezTo>
                <a:cubicBezTo>
                  <a:pt x="5001326" y="4229370"/>
                  <a:pt x="5005710" y="4229370"/>
                  <a:pt x="5005710" y="4233713"/>
                </a:cubicBezTo>
                <a:cubicBezTo>
                  <a:pt x="5005710" y="4233713"/>
                  <a:pt x="5005710" y="4233713"/>
                  <a:pt x="5005710" y="4238056"/>
                </a:cubicBezTo>
                <a:cubicBezTo>
                  <a:pt x="5005710" y="4242399"/>
                  <a:pt x="5001326" y="4242399"/>
                  <a:pt x="5001326" y="4246742"/>
                </a:cubicBezTo>
                <a:cubicBezTo>
                  <a:pt x="5014478" y="4255428"/>
                  <a:pt x="5005710" y="4268458"/>
                  <a:pt x="5001326" y="4277144"/>
                </a:cubicBezTo>
                <a:cubicBezTo>
                  <a:pt x="4996943" y="4277144"/>
                  <a:pt x="5001326" y="4272801"/>
                  <a:pt x="5001326" y="4268458"/>
                </a:cubicBezTo>
                <a:cubicBezTo>
                  <a:pt x="4996943" y="4264114"/>
                  <a:pt x="4996943" y="4264114"/>
                  <a:pt x="4992559" y="4268458"/>
                </a:cubicBezTo>
                <a:cubicBezTo>
                  <a:pt x="4988176" y="4264114"/>
                  <a:pt x="4992559" y="4259771"/>
                  <a:pt x="4992559" y="4255428"/>
                </a:cubicBezTo>
                <a:cubicBezTo>
                  <a:pt x="4992559" y="4255428"/>
                  <a:pt x="4992559" y="4255428"/>
                  <a:pt x="4992559" y="4251085"/>
                </a:cubicBezTo>
                <a:cubicBezTo>
                  <a:pt x="4992559" y="4251085"/>
                  <a:pt x="4992559" y="4246742"/>
                  <a:pt x="4992559" y="4246742"/>
                </a:cubicBezTo>
                <a:cubicBezTo>
                  <a:pt x="4996943" y="4242399"/>
                  <a:pt x="4996943" y="4242399"/>
                  <a:pt x="4996943" y="4238056"/>
                </a:cubicBezTo>
                <a:cubicBezTo>
                  <a:pt x="4996943" y="4238056"/>
                  <a:pt x="4996943" y="4233713"/>
                  <a:pt x="4996943" y="4233713"/>
                </a:cubicBezTo>
                <a:cubicBezTo>
                  <a:pt x="4988176" y="4229370"/>
                  <a:pt x="4975024" y="4238056"/>
                  <a:pt x="4970640" y="4246742"/>
                </a:cubicBezTo>
                <a:cubicBezTo>
                  <a:pt x="4966257" y="4259771"/>
                  <a:pt x="4961874" y="4268458"/>
                  <a:pt x="4953106" y="4277144"/>
                </a:cubicBezTo>
                <a:cubicBezTo>
                  <a:pt x="4948722" y="4290173"/>
                  <a:pt x="4948722" y="4294516"/>
                  <a:pt x="4948722" y="4298859"/>
                </a:cubicBezTo>
                <a:cubicBezTo>
                  <a:pt x="4948722" y="4303202"/>
                  <a:pt x="4948722" y="4303202"/>
                  <a:pt x="4948722" y="4307545"/>
                </a:cubicBezTo>
                <a:cubicBezTo>
                  <a:pt x="4948722" y="4307545"/>
                  <a:pt x="4948722" y="4307545"/>
                  <a:pt x="4953106" y="4311888"/>
                </a:cubicBezTo>
                <a:cubicBezTo>
                  <a:pt x="4957490" y="4311888"/>
                  <a:pt x="4961874" y="4307545"/>
                  <a:pt x="4961874" y="4307545"/>
                </a:cubicBezTo>
                <a:cubicBezTo>
                  <a:pt x="4966257" y="4303202"/>
                  <a:pt x="4966257" y="4303202"/>
                  <a:pt x="4970640" y="4298859"/>
                </a:cubicBezTo>
                <a:cubicBezTo>
                  <a:pt x="4970640" y="4298859"/>
                  <a:pt x="4970640" y="4303202"/>
                  <a:pt x="4970640" y="4307545"/>
                </a:cubicBezTo>
                <a:cubicBezTo>
                  <a:pt x="4979408" y="4303202"/>
                  <a:pt x="4992559" y="4294516"/>
                  <a:pt x="5001326" y="4290173"/>
                </a:cubicBezTo>
                <a:cubicBezTo>
                  <a:pt x="5005710" y="4285830"/>
                  <a:pt x="5010094" y="4285830"/>
                  <a:pt x="5010094" y="4290173"/>
                </a:cubicBezTo>
                <a:cubicBezTo>
                  <a:pt x="5010094" y="4290173"/>
                  <a:pt x="5010094" y="4294516"/>
                  <a:pt x="5005710" y="4298859"/>
                </a:cubicBezTo>
                <a:cubicBezTo>
                  <a:pt x="4992559" y="4307545"/>
                  <a:pt x="4979408" y="4316231"/>
                  <a:pt x="4966257" y="4320574"/>
                </a:cubicBezTo>
                <a:cubicBezTo>
                  <a:pt x="4961874" y="4320574"/>
                  <a:pt x="4957490" y="4320574"/>
                  <a:pt x="4957490" y="4320574"/>
                </a:cubicBezTo>
                <a:cubicBezTo>
                  <a:pt x="4957490" y="4333604"/>
                  <a:pt x="4939955" y="4333604"/>
                  <a:pt x="4922420" y="4346633"/>
                </a:cubicBezTo>
                <a:cubicBezTo>
                  <a:pt x="4909269" y="4372691"/>
                  <a:pt x="4896118" y="4394407"/>
                  <a:pt x="4882967" y="4420465"/>
                </a:cubicBezTo>
                <a:cubicBezTo>
                  <a:pt x="4874200" y="4433494"/>
                  <a:pt x="4865432" y="4450866"/>
                  <a:pt x="4856664" y="4463896"/>
                </a:cubicBezTo>
                <a:cubicBezTo>
                  <a:pt x="4856664" y="4468239"/>
                  <a:pt x="4856664" y="4468239"/>
                  <a:pt x="4861048" y="4472582"/>
                </a:cubicBezTo>
                <a:cubicBezTo>
                  <a:pt x="4856664" y="4472582"/>
                  <a:pt x="4847898" y="4476925"/>
                  <a:pt x="4843514" y="4481268"/>
                </a:cubicBezTo>
                <a:cubicBezTo>
                  <a:pt x="4834746" y="4494297"/>
                  <a:pt x="4825979" y="4507326"/>
                  <a:pt x="4812828" y="4524698"/>
                </a:cubicBezTo>
                <a:cubicBezTo>
                  <a:pt x="4812828" y="4524698"/>
                  <a:pt x="4817212" y="4524698"/>
                  <a:pt x="4817212" y="4520355"/>
                </a:cubicBezTo>
                <a:cubicBezTo>
                  <a:pt x="4821595" y="4524698"/>
                  <a:pt x="4812828" y="4533385"/>
                  <a:pt x="4808444" y="4537728"/>
                </a:cubicBezTo>
                <a:cubicBezTo>
                  <a:pt x="4808444" y="4537728"/>
                  <a:pt x="4808444" y="4537728"/>
                  <a:pt x="4804060" y="4533385"/>
                </a:cubicBezTo>
                <a:cubicBezTo>
                  <a:pt x="4804060" y="4533385"/>
                  <a:pt x="4799676" y="4537728"/>
                  <a:pt x="4799676" y="4537728"/>
                </a:cubicBezTo>
                <a:cubicBezTo>
                  <a:pt x="4795293" y="4550757"/>
                  <a:pt x="4786526" y="4559443"/>
                  <a:pt x="4777758" y="4568129"/>
                </a:cubicBezTo>
                <a:cubicBezTo>
                  <a:pt x="4768991" y="4598531"/>
                  <a:pt x="4755840" y="4620246"/>
                  <a:pt x="4738305" y="4641961"/>
                </a:cubicBezTo>
                <a:cubicBezTo>
                  <a:pt x="4720770" y="4663677"/>
                  <a:pt x="4703236" y="4685392"/>
                  <a:pt x="4676933" y="4711450"/>
                </a:cubicBezTo>
                <a:cubicBezTo>
                  <a:pt x="4655015" y="4737509"/>
                  <a:pt x="4641864" y="4759224"/>
                  <a:pt x="4611178" y="4789625"/>
                </a:cubicBezTo>
                <a:cubicBezTo>
                  <a:pt x="4589260" y="4815684"/>
                  <a:pt x="4571724" y="4846085"/>
                  <a:pt x="4549806" y="4863458"/>
                </a:cubicBezTo>
                <a:cubicBezTo>
                  <a:pt x="4527888" y="4880830"/>
                  <a:pt x="4484050" y="4898202"/>
                  <a:pt x="4488434" y="4928604"/>
                </a:cubicBezTo>
                <a:cubicBezTo>
                  <a:pt x="4492818" y="4941633"/>
                  <a:pt x="4510353" y="4911231"/>
                  <a:pt x="4510353" y="4928604"/>
                </a:cubicBezTo>
                <a:cubicBezTo>
                  <a:pt x="4488434" y="4959005"/>
                  <a:pt x="4475284" y="4976377"/>
                  <a:pt x="4457748" y="4998093"/>
                </a:cubicBezTo>
                <a:cubicBezTo>
                  <a:pt x="4444598" y="5019808"/>
                  <a:pt x="4427062" y="5041523"/>
                  <a:pt x="4409528" y="5063239"/>
                </a:cubicBezTo>
                <a:cubicBezTo>
                  <a:pt x="4383226" y="5063239"/>
                  <a:pt x="4348156" y="5089297"/>
                  <a:pt x="4330622" y="5111012"/>
                </a:cubicBezTo>
                <a:cubicBezTo>
                  <a:pt x="4352540" y="5124041"/>
                  <a:pt x="4317470" y="5158786"/>
                  <a:pt x="4304320" y="5180501"/>
                </a:cubicBezTo>
                <a:cubicBezTo>
                  <a:pt x="4304320" y="5180501"/>
                  <a:pt x="4304320" y="5180501"/>
                  <a:pt x="4299936" y="5180501"/>
                </a:cubicBezTo>
                <a:cubicBezTo>
                  <a:pt x="4291168" y="5206560"/>
                  <a:pt x="4264866" y="5223932"/>
                  <a:pt x="4242948" y="5241304"/>
                </a:cubicBezTo>
                <a:cubicBezTo>
                  <a:pt x="4229796" y="5249990"/>
                  <a:pt x="4216646" y="5263020"/>
                  <a:pt x="4203494" y="5271706"/>
                </a:cubicBezTo>
                <a:cubicBezTo>
                  <a:pt x="4203494" y="5276049"/>
                  <a:pt x="4199110" y="5276049"/>
                  <a:pt x="4194727" y="5276049"/>
                </a:cubicBezTo>
                <a:cubicBezTo>
                  <a:pt x="4194727" y="5271706"/>
                  <a:pt x="4194727" y="5271706"/>
                  <a:pt x="4194727" y="5267363"/>
                </a:cubicBezTo>
                <a:cubicBezTo>
                  <a:pt x="4207878" y="5254333"/>
                  <a:pt x="4221029" y="5245647"/>
                  <a:pt x="4238564" y="5232618"/>
                </a:cubicBezTo>
                <a:cubicBezTo>
                  <a:pt x="4260482" y="5219589"/>
                  <a:pt x="4278017" y="5202217"/>
                  <a:pt x="4286784" y="5184844"/>
                </a:cubicBezTo>
                <a:cubicBezTo>
                  <a:pt x="4278017" y="5163129"/>
                  <a:pt x="4260482" y="5193530"/>
                  <a:pt x="4251715" y="5176158"/>
                </a:cubicBezTo>
                <a:cubicBezTo>
                  <a:pt x="4229796" y="5180501"/>
                  <a:pt x="4229796" y="5193530"/>
                  <a:pt x="4221029" y="5202217"/>
                </a:cubicBezTo>
                <a:cubicBezTo>
                  <a:pt x="4221029" y="5206560"/>
                  <a:pt x="4221029" y="5210903"/>
                  <a:pt x="4221029" y="5210903"/>
                </a:cubicBezTo>
                <a:cubicBezTo>
                  <a:pt x="4216646" y="5215246"/>
                  <a:pt x="4216646" y="5219589"/>
                  <a:pt x="4212262" y="5219589"/>
                </a:cubicBezTo>
                <a:cubicBezTo>
                  <a:pt x="4207878" y="5219589"/>
                  <a:pt x="4203494" y="5215246"/>
                  <a:pt x="4207878" y="5210903"/>
                </a:cubicBezTo>
                <a:cubicBezTo>
                  <a:pt x="4207878" y="5210903"/>
                  <a:pt x="4207878" y="5206560"/>
                  <a:pt x="4207878" y="5202217"/>
                </a:cubicBezTo>
                <a:cubicBezTo>
                  <a:pt x="4203494" y="5197874"/>
                  <a:pt x="4199110" y="5197874"/>
                  <a:pt x="4190344" y="5197874"/>
                </a:cubicBezTo>
                <a:cubicBezTo>
                  <a:pt x="4194727" y="5206560"/>
                  <a:pt x="4185960" y="5223932"/>
                  <a:pt x="4177192" y="5232618"/>
                </a:cubicBezTo>
                <a:cubicBezTo>
                  <a:pt x="4168425" y="5245647"/>
                  <a:pt x="4155274" y="5245647"/>
                  <a:pt x="4146506" y="5241304"/>
                </a:cubicBezTo>
                <a:cubicBezTo>
                  <a:pt x="4142123" y="5241304"/>
                  <a:pt x="4142123" y="5241304"/>
                  <a:pt x="4146506" y="5236961"/>
                </a:cubicBezTo>
                <a:cubicBezTo>
                  <a:pt x="4146506" y="5236961"/>
                  <a:pt x="4150890" y="5236961"/>
                  <a:pt x="4150890" y="5236961"/>
                </a:cubicBezTo>
                <a:cubicBezTo>
                  <a:pt x="4159658" y="5241304"/>
                  <a:pt x="4168425" y="5232618"/>
                  <a:pt x="4172808" y="5228275"/>
                </a:cubicBezTo>
                <a:cubicBezTo>
                  <a:pt x="4181576" y="5219589"/>
                  <a:pt x="4185960" y="5210903"/>
                  <a:pt x="4181576" y="5202217"/>
                </a:cubicBezTo>
                <a:cubicBezTo>
                  <a:pt x="4177192" y="5202217"/>
                  <a:pt x="4177192" y="5197874"/>
                  <a:pt x="4168425" y="5197874"/>
                </a:cubicBezTo>
                <a:cubicBezTo>
                  <a:pt x="4164041" y="5202217"/>
                  <a:pt x="4159658" y="5202217"/>
                  <a:pt x="4155274" y="5206560"/>
                </a:cubicBezTo>
                <a:cubicBezTo>
                  <a:pt x="4150890" y="5210903"/>
                  <a:pt x="4150890" y="5210903"/>
                  <a:pt x="4150890" y="5206560"/>
                </a:cubicBezTo>
                <a:cubicBezTo>
                  <a:pt x="4146506" y="5206560"/>
                  <a:pt x="4146506" y="5202217"/>
                  <a:pt x="4150890" y="5202217"/>
                </a:cubicBezTo>
                <a:cubicBezTo>
                  <a:pt x="4150890" y="5202217"/>
                  <a:pt x="4150890" y="5202217"/>
                  <a:pt x="4155274" y="5202217"/>
                </a:cubicBezTo>
                <a:cubicBezTo>
                  <a:pt x="4155274" y="5197874"/>
                  <a:pt x="4159658" y="5197874"/>
                  <a:pt x="4164041" y="5193530"/>
                </a:cubicBezTo>
                <a:cubicBezTo>
                  <a:pt x="4164041" y="5193530"/>
                  <a:pt x="4164041" y="5193530"/>
                  <a:pt x="4168425" y="5193530"/>
                </a:cubicBezTo>
                <a:cubicBezTo>
                  <a:pt x="4203494" y="5158786"/>
                  <a:pt x="4242948" y="5128385"/>
                  <a:pt x="4238564" y="5093640"/>
                </a:cubicBezTo>
                <a:cubicBezTo>
                  <a:pt x="4238564" y="5093640"/>
                  <a:pt x="4238564" y="5093640"/>
                  <a:pt x="4260482" y="5080611"/>
                </a:cubicBezTo>
                <a:cubicBezTo>
                  <a:pt x="4286784" y="5028494"/>
                  <a:pt x="4330622" y="4998093"/>
                  <a:pt x="4378842" y="4963348"/>
                </a:cubicBezTo>
                <a:cubicBezTo>
                  <a:pt x="4422679" y="4928604"/>
                  <a:pt x="4470900" y="4893859"/>
                  <a:pt x="4497202" y="4850428"/>
                </a:cubicBezTo>
                <a:cubicBezTo>
                  <a:pt x="4501586" y="4850428"/>
                  <a:pt x="4510353" y="4854771"/>
                  <a:pt x="4519120" y="4846085"/>
                </a:cubicBezTo>
                <a:cubicBezTo>
                  <a:pt x="4527888" y="4837399"/>
                  <a:pt x="4510353" y="4828713"/>
                  <a:pt x="4514736" y="4824370"/>
                </a:cubicBezTo>
                <a:cubicBezTo>
                  <a:pt x="4532272" y="4820027"/>
                  <a:pt x="4545422" y="4802655"/>
                  <a:pt x="4554190" y="4789625"/>
                </a:cubicBezTo>
                <a:cubicBezTo>
                  <a:pt x="4562957" y="4776596"/>
                  <a:pt x="4576108" y="4767910"/>
                  <a:pt x="4589260" y="4772253"/>
                </a:cubicBezTo>
                <a:cubicBezTo>
                  <a:pt x="4598026" y="4741852"/>
                  <a:pt x="4615562" y="4733166"/>
                  <a:pt x="4633096" y="4715793"/>
                </a:cubicBezTo>
                <a:cubicBezTo>
                  <a:pt x="4633096" y="4711450"/>
                  <a:pt x="4633096" y="4711450"/>
                  <a:pt x="4633096" y="4711450"/>
                </a:cubicBezTo>
                <a:cubicBezTo>
                  <a:pt x="4633096" y="4707107"/>
                  <a:pt x="4633096" y="4702764"/>
                  <a:pt x="4628712" y="4702764"/>
                </a:cubicBezTo>
                <a:cubicBezTo>
                  <a:pt x="4628712" y="4698421"/>
                  <a:pt x="4628712" y="4698421"/>
                  <a:pt x="4633096" y="4694078"/>
                </a:cubicBezTo>
                <a:cubicBezTo>
                  <a:pt x="4633096" y="4694078"/>
                  <a:pt x="4633096" y="4694078"/>
                  <a:pt x="4637480" y="4694078"/>
                </a:cubicBezTo>
                <a:cubicBezTo>
                  <a:pt x="4641864" y="4702764"/>
                  <a:pt x="4641864" y="4707107"/>
                  <a:pt x="4641864" y="4711450"/>
                </a:cubicBezTo>
                <a:cubicBezTo>
                  <a:pt x="4641864" y="4711450"/>
                  <a:pt x="4641864" y="4711450"/>
                  <a:pt x="4646248" y="4715793"/>
                </a:cubicBezTo>
                <a:cubicBezTo>
                  <a:pt x="4659398" y="4702764"/>
                  <a:pt x="4650631" y="4689735"/>
                  <a:pt x="4676933" y="4676706"/>
                </a:cubicBezTo>
                <a:cubicBezTo>
                  <a:pt x="4676933" y="4659334"/>
                  <a:pt x="4672550" y="4672363"/>
                  <a:pt x="4663782" y="4659334"/>
                </a:cubicBezTo>
                <a:cubicBezTo>
                  <a:pt x="4676933" y="4641961"/>
                  <a:pt x="4681317" y="4624589"/>
                  <a:pt x="4685700" y="4607217"/>
                </a:cubicBezTo>
                <a:cubicBezTo>
                  <a:pt x="4663782" y="4615903"/>
                  <a:pt x="4650631" y="4602874"/>
                  <a:pt x="4628712" y="4620246"/>
                </a:cubicBezTo>
                <a:cubicBezTo>
                  <a:pt x="4615562" y="4611560"/>
                  <a:pt x="4628712" y="4602874"/>
                  <a:pt x="4615562" y="4598531"/>
                </a:cubicBezTo>
                <a:cubicBezTo>
                  <a:pt x="4615562" y="4598531"/>
                  <a:pt x="4615562" y="4598531"/>
                  <a:pt x="4611178" y="4602874"/>
                </a:cubicBezTo>
                <a:cubicBezTo>
                  <a:pt x="4611178" y="4602874"/>
                  <a:pt x="4611178" y="4602874"/>
                  <a:pt x="4611178" y="4598531"/>
                </a:cubicBezTo>
                <a:cubicBezTo>
                  <a:pt x="4611178" y="4602874"/>
                  <a:pt x="4606794" y="4607217"/>
                  <a:pt x="4606794" y="4607217"/>
                </a:cubicBezTo>
                <a:cubicBezTo>
                  <a:pt x="4602410" y="4615903"/>
                  <a:pt x="4602410" y="4620246"/>
                  <a:pt x="4593643" y="4624589"/>
                </a:cubicBezTo>
                <a:cubicBezTo>
                  <a:pt x="4593643" y="4628932"/>
                  <a:pt x="4593643" y="4633275"/>
                  <a:pt x="4589260" y="4633275"/>
                </a:cubicBezTo>
                <a:cubicBezTo>
                  <a:pt x="4593643" y="4633275"/>
                  <a:pt x="4593643" y="4637618"/>
                  <a:pt x="4598026" y="4637618"/>
                </a:cubicBezTo>
                <a:cubicBezTo>
                  <a:pt x="4606794" y="4633275"/>
                  <a:pt x="4611178" y="4641961"/>
                  <a:pt x="4615562" y="4650647"/>
                </a:cubicBezTo>
                <a:cubicBezTo>
                  <a:pt x="4615562" y="4650647"/>
                  <a:pt x="4615562" y="4654990"/>
                  <a:pt x="4615562" y="4654990"/>
                </a:cubicBezTo>
                <a:cubicBezTo>
                  <a:pt x="4619945" y="4659334"/>
                  <a:pt x="4619945" y="4659334"/>
                  <a:pt x="4619945" y="4663677"/>
                </a:cubicBezTo>
                <a:cubicBezTo>
                  <a:pt x="4615562" y="4668020"/>
                  <a:pt x="4606794" y="4672363"/>
                  <a:pt x="4602410" y="4672363"/>
                </a:cubicBezTo>
                <a:cubicBezTo>
                  <a:pt x="4584876" y="4694078"/>
                  <a:pt x="4571724" y="4707107"/>
                  <a:pt x="4541038" y="4711450"/>
                </a:cubicBezTo>
                <a:cubicBezTo>
                  <a:pt x="4541038" y="4715793"/>
                  <a:pt x="4545422" y="4720136"/>
                  <a:pt x="4545422" y="4724479"/>
                </a:cubicBezTo>
                <a:cubicBezTo>
                  <a:pt x="4510353" y="4750538"/>
                  <a:pt x="4523504" y="4754881"/>
                  <a:pt x="4505969" y="4780939"/>
                </a:cubicBezTo>
                <a:cubicBezTo>
                  <a:pt x="4505969" y="4780939"/>
                  <a:pt x="4505969" y="4780939"/>
                  <a:pt x="4492818" y="4767910"/>
                </a:cubicBezTo>
                <a:cubicBezTo>
                  <a:pt x="4453365" y="4798312"/>
                  <a:pt x="4444598" y="4824370"/>
                  <a:pt x="4466516" y="4854771"/>
                </a:cubicBezTo>
                <a:cubicBezTo>
                  <a:pt x="4413912" y="4885173"/>
                  <a:pt x="4352540" y="4932947"/>
                  <a:pt x="4291168" y="4976377"/>
                </a:cubicBezTo>
                <a:cubicBezTo>
                  <a:pt x="4282401" y="4980720"/>
                  <a:pt x="4278017" y="5002436"/>
                  <a:pt x="4269250" y="5019808"/>
                </a:cubicBezTo>
                <a:cubicBezTo>
                  <a:pt x="4225413" y="5041523"/>
                  <a:pt x="4168425" y="5080611"/>
                  <a:pt x="4120204" y="5115355"/>
                </a:cubicBezTo>
                <a:cubicBezTo>
                  <a:pt x="4124588" y="5119698"/>
                  <a:pt x="4133355" y="5115355"/>
                  <a:pt x="4142123" y="5111012"/>
                </a:cubicBezTo>
                <a:cubicBezTo>
                  <a:pt x="4137739" y="5124041"/>
                  <a:pt x="4137739" y="5132728"/>
                  <a:pt x="4115820" y="5132728"/>
                </a:cubicBezTo>
                <a:cubicBezTo>
                  <a:pt x="4115820" y="5137071"/>
                  <a:pt x="4115820" y="5137071"/>
                  <a:pt x="4115820" y="5141414"/>
                </a:cubicBezTo>
                <a:cubicBezTo>
                  <a:pt x="4111437" y="5145757"/>
                  <a:pt x="4111437" y="5145757"/>
                  <a:pt x="4111437" y="5150100"/>
                </a:cubicBezTo>
                <a:cubicBezTo>
                  <a:pt x="4128972" y="5154443"/>
                  <a:pt x="4137739" y="5167472"/>
                  <a:pt x="4124588" y="5184844"/>
                </a:cubicBezTo>
                <a:cubicBezTo>
                  <a:pt x="4124588" y="5184844"/>
                  <a:pt x="4124588" y="5184844"/>
                  <a:pt x="4120204" y="5184844"/>
                </a:cubicBezTo>
                <a:cubicBezTo>
                  <a:pt x="4124588" y="5189187"/>
                  <a:pt x="4124588" y="5189187"/>
                  <a:pt x="4128972" y="5193530"/>
                </a:cubicBezTo>
                <a:cubicBezTo>
                  <a:pt x="4128972" y="5197874"/>
                  <a:pt x="4128972" y="5197874"/>
                  <a:pt x="4128972" y="5202217"/>
                </a:cubicBezTo>
                <a:cubicBezTo>
                  <a:pt x="4124588" y="5202217"/>
                  <a:pt x="4124588" y="5202217"/>
                  <a:pt x="4124588" y="5197874"/>
                </a:cubicBezTo>
                <a:cubicBezTo>
                  <a:pt x="4124588" y="5197874"/>
                  <a:pt x="4124588" y="5197874"/>
                  <a:pt x="4120204" y="5197874"/>
                </a:cubicBezTo>
                <a:cubicBezTo>
                  <a:pt x="4120204" y="5197874"/>
                  <a:pt x="4120204" y="5193530"/>
                  <a:pt x="4115820" y="5193530"/>
                </a:cubicBezTo>
                <a:cubicBezTo>
                  <a:pt x="4089518" y="5202217"/>
                  <a:pt x="4067600" y="5215246"/>
                  <a:pt x="4041298" y="5228275"/>
                </a:cubicBezTo>
                <a:cubicBezTo>
                  <a:pt x="4019379" y="5241304"/>
                  <a:pt x="4001844" y="5254333"/>
                  <a:pt x="3984310" y="5258676"/>
                </a:cubicBezTo>
                <a:cubicBezTo>
                  <a:pt x="3979926" y="5263020"/>
                  <a:pt x="3971159" y="5263020"/>
                  <a:pt x="3966775" y="5267363"/>
                </a:cubicBezTo>
                <a:cubicBezTo>
                  <a:pt x="3940473" y="5276049"/>
                  <a:pt x="3927322" y="5289078"/>
                  <a:pt x="3909787" y="5302107"/>
                </a:cubicBezTo>
                <a:cubicBezTo>
                  <a:pt x="3922938" y="5310793"/>
                  <a:pt x="3953624" y="5280392"/>
                  <a:pt x="3958008" y="5297764"/>
                </a:cubicBezTo>
                <a:cubicBezTo>
                  <a:pt x="3949240" y="5323822"/>
                  <a:pt x="3922938" y="5341195"/>
                  <a:pt x="3892252" y="5354224"/>
                </a:cubicBezTo>
                <a:cubicBezTo>
                  <a:pt x="3861566" y="5367253"/>
                  <a:pt x="3830880" y="5375939"/>
                  <a:pt x="3804578" y="5388968"/>
                </a:cubicBezTo>
                <a:cubicBezTo>
                  <a:pt x="3800194" y="5393311"/>
                  <a:pt x="3800194" y="5393311"/>
                  <a:pt x="3795811" y="5397655"/>
                </a:cubicBezTo>
                <a:cubicBezTo>
                  <a:pt x="3795811" y="5397655"/>
                  <a:pt x="3795811" y="5397655"/>
                  <a:pt x="3791427" y="5401998"/>
                </a:cubicBezTo>
                <a:cubicBezTo>
                  <a:pt x="3787044" y="5406341"/>
                  <a:pt x="3782660" y="5406341"/>
                  <a:pt x="3778276" y="5401998"/>
                </a:cubicBezTo>
                <a:cubicBezTo>
                  <a:pt x="3773892" y="5401998"/>
                  <a:pt x="3773892" y="5397655"/>
                  <a:pt x="3778276" y="5393311"/>
                </a:cubicBezTo>
                <a:cubicBezTo>
                  <a:pt x="3778276" y="5393311"/>
                  <a:pt x="3778276" y="5393311"/>
                  <a:pt x="3782660" y="5388968"/>
                </a:cubicBezTo>
                <a:cubicBezTo>
                  <a:pt x="3782660" y="5388968"/>
                  <a:pt x="3787044" y="5384625"/>
                  <a:pt x="3787044" y="5384625"/>
                </a:cubicBezTo>
                <a:cubicBezTo>
                  <a:pt x="3782660" y="5371596"/>
                  <a:pt x="3808962" y="5371596"/>
                  <a:pt x="3808962" y="5358567"/>
                </a:cubicBezTo>
                <a:cubicBezTo>
                  <a:pt x="3804578" y="5354224"/>
                  <a:pt x="3795811" y="5354224"/>
                  <a:pt x="3791427" y="5349881"/>
                </a:cubicBezTo>
                <a:cubicBezTo>
                  <a:pt x="3760741" y="5358567"/>
                  <a:pt x="3747590" y="5371596"/>
                  <a:pt x="3734439" y="5384625"/>
                </a:cubicBezTo>
                <a:cubicBezTo>
                  <a:pt x="3734439" y="5384625"/>
                  <a:pt x="3734439" y="5388968"/>
                  <a:pt x="3734439" y="5388968"/>
                </a:cubicBezTo>
                <a:cubicBezTo>
                  <a:pt x="3734439" y="5388968"/>
                  <a:pt x="3734439" y="5388968"/>
                  <a:pt x="3734439" y="5393311"/>
                </a:cubicBezTo>
                <a:cubicBezTo>
                  <a:pt x="3738823" y="5397655"/>
                  <a:pt x="3734439" y="5401998"/>
                  <a:pt x="3730056" y="5401998"/>
                </a:cubicBezTo>
                <a:cubicBezTo>
                  <a:pt x="3721288" y="5406341"/>
                  <a:pt x="3716904" y="5401998"/>
                  <a:pt x="3716904" y="5397655"/>
                </a:cubicBezTo>
                <a:cubicBezTo>
                  <a:pt x="3716904" y="5397655"/>
                  <a:pt x="3716904" y="5397655"/>
                  <a:pt x="3716904" y="5393311"/>
                </a:cubicBezTo>
                <a:cubicBezTo>
                  <a:pt x="3716904" y="5393311"/>
                  <a:pt x="3712521" y="5388968"/>
                  <a:pt x="3712521" y="5384625"/>
                </a:cubicBezTo>
                <a:lnTo>
                  <a:pt x="3712521" y="5380282"/>
                </a:lnTo>
                <a:cubicBezTo>
                  <a:pt x="3708137" y="5380282"/>
                  <a:pt x="3708137" y="5380282"/>
                  <a:pt x="3708137" y="5380282"/>
                </a:cubicBezTo>
                <a:cubicBezTo>
                  <a:pt x="3703753" y="5380282"/>
                  <a:pt x="3703753" y="5384625"/>
                  <a:pt x="3699370" y="5384625"/>
                </a:cubicBezTo>
                <a:cubicBezTo>
                  <a:pt x="3694986" y="5388968"/>
                  <a:pt x="3690602" y="5388968"/>
                  <a:pt x="3686218" y="5384625"/>
                </a:cubicBezTo>
                <a:cubicBezTo>
                  <a:pt x="3686218" y="5384625"/>
                  <a:pt x="3686218" y="5380282"/>
                  <a:pt x="3690602" y="5375939"/>
                </a:cubicBezTo>
                <a:cubicBezTo>
                  <a:pt x="3694986" y="5371596"/>
                  <a:pt x="3699370" y="5371596"/>
                  <a:pt x="3703753" y="5367253"/>
                </a:cubicBezTo>
                <a:cubicBezTo>
                  <a:pt x="3712521" y="5354224"/>
                  <a:pt x="3725672" y="5336852"/>
                  <a:pt x="3743206" y="5328165"/>
                </a:cubicBezTo>
                <a:cubicBezTo>
                  <a:pt x="3743206" y="5323822"/>
                  <a:pt x="3743206" y="5323822"/>
                  <a:pt x="3743206" y="5323822"/>
                </a:cubicBezTo>
                <a:cubicBezTo>
                  <a:pt x="3743206" y="5323822"/>
                  <a:pt x="3738823" y="5323822"/>
                  <a:pt x="3738823" y="5323822"/>
                </a:cubicBezTo>
                <a:cubicBezTo>
                  <a:pt x="3738823" y="5323822"/>
                  <a:pt x="3734439" y="5323822"/>
                  <a:pt x="3734439" y="5323822"/>
                </a:cubicBezTo>
                <a:cubicBezTo>
                  <a:pt x="3725672" y="5332509"/>
                  <a:pt x="3712521" y="5336852"/>
                  <a:pt x="3703753" y="5341195"/>
                </a:cubicBezTo>
                <a:cubicBezTo>
                  <a:pt x="3699370" y="5341195"/>
                  <a:pt x="3690602" y="5345538"/>
                  <a:pt x="3686218" y="5349881"/>
                </a:cubicBezTo>
                <a:cubicBezTo>
                  <a:pt x="3681835" y="5349881"/>
                  <a:pt x="3677451" y="5349881"/>
                  <a:pt x="3677451" y="5345538"/>
                </a:cubicBezTo>
                <a:cubicBezTo>
                  <a:pt x="3677451" y="5345538"/>
                  <a:pt x="3677451" y="5341195"/>
                  <a:pt x="3677451" y="5341195"/>
                </a:cubicBezTo>
                <a:cubicBezTo>
                  <a:pt x="3686218" y="5336852"/>
                  <a:pt x="3694986" y="5332509"/>
                  <a:pt x="3699370" y="5332509"/>
                </a:cubicBezTo>
                <a:cubicBezTo>
                  <a:pt x="3708137" y="5328165"/>
                  <a:pt x="3716904" y="5323822"/>
                  <a:pt x="3721288" y="5319479"/>
                </a:cubicBezTo>
                <a:cubicBezTo>
                  <a:pt x="3716904" y="5319479"/>
                  <a:pt x="3708137" y="5319479"/>
                  <a:pt x="3708137" y="5315136"/>
                </a:cubicBezTo>
                <a:cubicBezTo>
                  <a:pt x="3659916" y="5323822"/>
                  <a:pt x="3616080" y="5349881"/>
                  <a:pt x="3620463" y="5371596"/>
                </a:cubicBezTo>
                <a:cubicBezTo>
                  <a:pt x="3616080" y="5380282"/>
                  <a:pt x="3607312" y="5375939"/>
                  <a:pt x="3598545" y="5375939"/>
                </a:cubicBezTo>
                <a:cubicBezTo>
                  <a:pt x="3598545" y="5380282"/>
                  <a:pt x="3594161" y="5384625"/>
                  <a:pt x="3589777" y="5388968"/>
                </a:cubicBezTo>
                <a:cubicBezTo>
                  <a:pt x="3589777" y="5388968"/>
                  <a:pt x="3589777" y="5388968"/>
                  <a:pt x="3589777" y="5393311"/>
                </a:cubicBezTo>
                <a:cubicBezTo>
                  <a:pt x="3594161" y="5388968"/>
                  <a:pt x="3598545" y="5388968"/>
                  <a:pt x="3602928" y="5388968"/>
                </a:cubicBezTo>
                <a:cubicBezTo>
                  <a:pt x="3607312" y="5384625"/>
                  <a:pt x="3611696" y="5384625"/>
                  <a:pt x="3616080" y="5388968"/>
                </a:cubicBezTo>
                <a:cubicBezTo>
                  <a:pt x="3620463" y="5388968"/>
                  <a:pt x="3620463" y="5388968"/>
                  <a:pt x="3616080" y="5393311"/>
                </a:cubicBezTo>
                <a:cubicBezTo>
                  <a:pt x="3616080" y="5393311"/>
                  <a:pt x="3611696" y="5393311"/>
                  <a:pt x="3611696" y="5393311"/>
                </a:cubicBezTo>
                <a:cubicBezTo>
                  <a:pt x="3607312" y="5393311"/>
                  <a:pt x="3607312" y="5393311"/>
                  <a:pt x="3602928" y="5393311"/>
                </a:cubicBezTo>
                <a:cubicBezTo>
                  <a:pt x="3616080" y="5401998"/>
                  <a:pt x="3576626" y="5423713"/>
                  <a:pt x="3563475" y="5419370"/>
                </a:cubicBezTo>
                <a:cubicBezTo>
                  <a:pt x="3563475" y="5419370"/>
                  <a:pt x="3563475" y="5419370"/>
                  <a:pt x="3563475" y="5415027"/>
                </a:cubicBezTo>
                <a:cubicBezTo>
                  <a:pt x="3550324" y="5423713"/>
                  <a:pt x="3532789" y="5428056"/>
                  <a:pt x="3519638" y="5423713"/>
                </a:cubicBezTo>
                <a:cubicBezTo>
                  <a:pt x="3484569" y="5441085"/>
                  <a:pt x="3440732" y="5458457"/>
                  <a:pt x="3405662" y="5462800"/>
                </a:cubicBezTo>
                <a:cubicBezTo>
                  <a:pt x="3401278" y="5462800"/>
                  <a:pt x="3396895" y="5458457"/>
                  <a:pt x="3396895" y="5454114"/>
                </a:cubicBezTo>
                <a:cubicBezTo>
                  <a:pt x="3396895" y="5449771"/>
                  <a:pt x="3401278" y="5445428"/>
                  <a:pt x="3405662" y="5445428"/>
                </a:cubicBezTo>
                <a:cubicBezTo>
                  <a:pt x="3440732" y="5445428"/>
                  <a:pt x="3480185" y="5428056"/>
                  <a:pt x="3510871" y="5406341"/>
                </a:cubicBezTo>
                <a:cubicBezTo>
                  <a:pt x="3510871" y="5406341"/>
                  <a:pt x="3510871" y="5406341"/>
                  <a:pt x="3519638" y="5401998"/>
                </a:cubicBezTo>
                <a:cubicBezTo>
                  <a:pt x="3519638" y="5401998"/>
                  <a:pt x="3519638" y="5401998"/>
                  <a:pt x="3524022" y="5406341"/>
                </a:cubicBezTo>
                <a:cubicBezTo>
                  <a:pt x="3532789" y="5410684"/>
                  <a:pt x="3545940" y="5410684"/>
                  <a:pt x="3554708" y="5406341"/>
                </a:cubicBezTo>
                <a:cubicBezTo>
                  <a:pt x="3537173" y="5397655"/>
                  <a:pt x="3567859" y="5388968"/>
                  <a:pt x="3581010" y="5384625"/>
                </a:cubicBezTo>
                <a:cubicBezTo>
                  <a:pt x="3585394" y="5384625"/>
                  <a:pt x="3585394" y="5380282"/>
                  <a:pt x="3585394" y="5380282"/>
                </a:cubicBezTo>
                <a:cubicBezTo>
                  <a:pt x="3581010" y="5367253"/>
                  <a:pt x="3563475" y="5371596"/>
                  <a:pt x="3541557" y="5380282"/>
                </a:cubicBezTo>
                <a:cubicBezTo>
                  <a:pt x="3524022" y="5384625"/>
                  <a:pt x="3506487" y="5397655"/>
                  <a:pt x="3493336" y="5401998"/>
                </a:cubicBezTo>
                <a:cubicBezTo>
                  <a:pt x="3458266" y="5393311"/>
                  <a:pt x="3436348" y="5401998"/>
                  <a:pt x="3383744" y="5406341"/>
                </a:cubicBezTo>
                <a:cubicBezTo>
                  <a:pt x="3401278" y="5393311"/>
                  <a:pt x="3379360" y="5393311"/>
                  <a:pt x="3361825" y="5401998"/>
                </a:cubicBezTo>
                <a:cubicBezTo>
                  <a:pt x="3353058" y="5410684"/>
                  <a:pt x="3339907" y="5419370"/>
                  <a:pt x="3331140" y="5428056"/>
                </a:cubicBezTo>
                <a:cubicBezTo>
                  <a:pt x="3317988" y="5432399"/>
                  <a:pt x="3304837" y="5436742"/>
                  <a:pt x="3300454" y="5445428"/>
                </a:cubicBezTo>
                <a:cubicBezTo>
                  <a:pt x="3300454" y="5445428"/>
                  <a:pt x="3300454" y="5445428"/>
                  <a:pt x="3300454" y="5449771"/>
                </a:cubicBezTo>
                <a:cubicBezTo>
                  <a:pt x="3296070" y="5449771"/>
                  <a:pt x="3287302" y="5454114"/>
                  <a:pt x="3278535" y="5454114"/>
                </a:cubicBezTo>
                <a:cubicBezTo>
                  <a:pt x="3278535" y="5454114"/>
                  <a:pt x="3278535" y="5454114"/>
                  <a:pt x="3274152" y="5454114"/>
                </a:cubicBezTo>
                <a:cubicBezTo>
                  <a:pt x="3274152" y="5445428"/>
                  <a:pt x="3269768" y="5441085"/>
                  <a:pt x="3256617" y="5436742"/>
                </a:cubicBezTo>
                <a:cubicBezTo>
                  <a:pt x="3256617" y="5436742"/>
                  <a:pt x="3256617" y="5436742"/>
                  <a:pt x="3256617" y="5432399"/>
                </a:cubicBezTo>
                <a:cubicBezTo>
                  <a:pt x="3256617" y="5432399"/>
                  <a:pt x="3256617" y="5428056"/>
                  <a:pt x="3256617" y="5428056"/>
                </a:cubicBezTo>
                <a:cubicBezTo>
                  <a:pt x="3256617" y="5428056"/>
                  <a:pt x="3256617" y="5428056"/>
                  <a:pt x="3252233" y="5423713"/>
                </a:cubicBezTo>
                <a:cubicBezTo>
                  <a:pt x="3252233" y="5423713"/>
                  <a:pt x="3256617" y="5419370"/>
                  <a:pt x="3256617" y="5419370"/>
                </a:cubicBezTo>
                <a:cubicBezTo>
                  <a:pt x="3230314" y="5428056"/>
                  <a:pt x="3204012" y="5432399"/>
                  <a:pt x="3177710" y="5428056"/>
                </a:cubicBezTo>
                <a:cubicBezTo>
                  <a:pt x="3151408" y="5428056"/>
                  <a:pt x="3129490" y="5423713"/>
                  <a:pt x="3120722" y="5415027"/>
                </a:cubicBezTo>
                <a:cubicBezTo>
                  <a:pt x="3111955" y="5419370"/>
                  <a:pt x="3103188" y="5423713"/>
                  <a:pt x="3094420" y="5428056"/>
                </a:cubicBezTo>
                <a:cubicBezTo>
                  <a:pt x="3081269" y="5441085"/>
                  <a:pt x="3059350" y="5454114"/>
                  <a:pt x="3037432" y="5467144"/>
                </a:cubicBezTo>
                <a:cubicBezTo>
                  <a:pt x="3011130" y="5484516"/>
                  <a:pt x="2984828" y="5497545"/>
                  <a:pt x="2954142" y="5501888"/>
                </a:cubicBezTo>
                <a:cubicBezTo>
                  <a:pt x="2949758" y="5501888"/>
                  <a:pt x="2940991" y="5501888"/>
                  <a:pt x="2927840" y="5506231"/>
                </a:cubicBezTo>
                <a:cubicBezTo>
                  <a:pt x="2936607" y="5506231"/>
                  <a:pt x="2945374" y="5506231"/>
                  <a:pt x="2954142" y="5506231"/>
                </a:cubicBezTo>
                <a:cubicBezTo>
                  <a:pt x="2980444" y="5506231"/>
                  <a:pt x="3006746" y="5501888"/>
                  <a:pt x="3024281" y="5501888"/>
                </a:cubicBezTo>
                <a:cubicBezTo>
                  <a:pt x="3019897" y="5501888"/>
                  <a:pt x="3050583" y="5488859"/>
                  <a:pt x="3054967" y="5493202"/>
                </a:cubicBezTo>
                <a:cubicBezTo>
                  <a:pt x="3054967" y="5488859"/>
                  <a:pt x="3050583" y="5488859"/>
                  <a:pt x="3050583" y="5484516"/>
                </a:cubicBezTo>
                <a:cubicBezTo>
                  <a:pt x="3046200" y="5484516"/>
                  <a:pt x="3046200" y="5484516"/>
                  <a:pt x="3041816" y="5484516"/>
                </a:cubicBezTo>
                <a:cubicBezTo>
                  <a:pt x="3041816" y="5484516"/>
                  <a:pt x="3041816" y="5484516"/>
                  <a:pt x="3037432" y="5484516"/>
                </a:cubicBezTo>
                <a:cubicBezTo>
                  <a:pt x="3037432" y="5484516"/>
                  <a:pt x="3033048" y="5480173"/>
                  <a:pt x="3033048" y="5480173"/>
                </a:cubicBezTo>
                <a:cubicBezTo>
                  <a:pt x="3033048" y="5475830"/>
                  <a:pt x="3037432" y="5475830"/>
                  <a:pt x="3037432" y="5475830"/>
                </a:cubicBezTo>
                <a:cubicBezTo>
                  <a:pt x="3037432" y="5475830"/>
                  <a:pt x="3037432" y="5475830"/>
                  <a:pt x="3041816" y="5475830"/>
                </a:cubicBezTo>
                <a:cubicBezTo>
                  <a:pt x="3041816" y="5475830"/>
                  <a:pt x="3041816" y="5475830"/>
                  <a:pt x="3046200" y="5475830"/>
                </a:cubicBezTo>
                <a:cubicBezTo>
                  <a:pt x="3046200" y="5475830"/>
                  <a:pt x="3050583" y="5475830"/>
                  <a:pt x="3054967" y="5475830"/>
                </a:cubicBezTo>
                <a:cubicBezTo>
                  <a:pt x="3054967" y="5475830"/>
                  <a:pt x="3054967" y="5475830"/>
                  <a:pt x="3054967" y="5471487"/>
                </a:cubicBezTo>
                <a:cubicBezTo>
                  <a:pt x="3068118" y="5462800"/>
                  <a:pt x="3076885" y="5462800"/>
                  <a:pt x="3094420" y="5467144"/>
                </a:cubicBezTo>
                <a:cubicBezTo>
                  <a:pt x="3103188" y="5471487"/>
                  <a:pt x="3103188" y="5475830"/>
                  <a:pt x="3090036" y="5480173"/>
                </a:cubicBezTo>
                <a:cubicBezTo>
                  <a:pt x="3098804" y="5484516"/>
                  <a:pt x="3116338" y="5488859"/>
                  <a:pt x="3133873" y="5484516"/>
                </a:cubicBezTo>
                <a:cubicBezTo>
                  <a:pt x="3133873" y="5488859"/>
                  <a:pt x="3129490" y="5493202"/>
                  <a:pt x="3129490" y="5497545"/>
                </a:cubicBezTo>
                <a:cubicBezTo>
                  <a:pt x="3133873" y="5497545"/>
                  <a:pt x="3133873" y="5497545"/>
                  <a:pt x="3142641" y="5497545"/>
                </a:cubicBezTo>
                <a:cubicBezTo>
                  <a:pt x="3147024" y="5493202"/>
                  <a:pt x="3155792" y="5493202"/>
                  <a:pt x="3160176" y="5497545"/>
                </a:cubicBezTo>
                <a:cubicBezTo>
                  <a:pt x="3164559" y="5497545"/>
                  <a:pt x="3164559" y="5497545"/>
                  <a:pt x="3164559" y="5501888"/>
                </a:cubicBezTo>
                <a:cubicBezTo>
                  <a:pt x="3160176" y="5501888"/>
                  <a:pt x="3160176" y="5501888"/>
                  <a:pt x="3155792" y="5501888"/>
                </a:cubicBezTo>
                <a:cubicBezTo>
                  <a:pt x="3151408" y="5501888"/>
                  <a:pt x="3147024" y="5501888"/>
                  <a:pt x="3142641" y="5501888"/>
                </a:cubicBezTo>
                <a:cubicBezTo>
                  <a:pt x="3138257" y="5506231"/>
                  <a:pt x="3129490" y="5506231"/>
                  <a:pt x="3125106" y="5506231"/>
                </a:cubicBezTo>
                <a:cubicBezTo>
                  <a:pt x="3138257" y="5514917"/>
                  <a:pt x="3142641" y="5532290"/>
                  <a:pt x="3125106" y="5545319"/>
                </a:cubicBezTo>
                <a:cubicBezTo>
                  <a:pt x="3125106" y="5549662"/>
                  <a:pt x="3125106" y="5549662"/>
                  <a:pt x="3129490" y="5554005"/>
                </a:cubicBezTo>
                <a:cubicBezTo>
                  <a:pt x="3133873" y="5554005"/>
                  <a:pt x="3142641" y="5554005"/>
                  <a:pt x="3155792" y="5554005"/>
                </a:cubicBezTo>
                <a:cubicBezTo>
                  <a:pt x="3160176" y="5554005"/>
                  <a:pt x="3168943" y="5554005"/>
                  <a:pt x="3173326" y="5554005"/>
                </a:cubicBezTo>
                <a:cubicBezTo>
                  <a:pt x="3177710" y="5549662"/>
                  <a:pt x="3177710" y="5549662"/>
                  <a:pt x="3177710" y="5549662"/>
                </a:cubicBezTo>
                <a:cubicBezTo>
                  <a:pt x="3182094" y="5549662"/>
                  <a:pt x="3182094" y="5549662"/>
                  <a:pt x="3182094" y="5549662"/>
                </a:cubicBezTo>
                <a:cubicBezTo>
                  <a:pt x="3182094" y="5549662"/>
                  <a:pt x="3186478" y="5549662"/>
                  <a:pt x="3186478" y="5549662"/>
                </a:cubicBezTo>
                <a:cubicBezTo>
                  <a:pt x="3190861" y="5549662"/>
                  <a:pt x="3190861" y="5549662"/>
                  <a:pt x="3195245" y="5545319"/>
                </a:cubicBezTo>
                <a:cubicBezTo>
                  <a:pt x="3195245" y="5545319"/>
                  <a:pt x="3195245" y="5545319"/>
                  <a:pt x="3199629" y="5545319"/>
                </a:cubicBezTo>
                <a:cubicBezTo>
                  <a:pt x="3204012" y="5545319"/>
                  <a:pt x="3204012" y="5545319"/>
                  <a:pt x="3204012" y="5549662"/>
                </a:cubicBezTo>
                <a:cubicBezTo>
                  <a:pt x="3199629" y="5554005"/>
                  <a:pt x="3195245" y="5554005"/>
                  <a:pt x="3190861" y="5558348"/>
                </a:cubicBezTo>
                <a:cubicBezTo>
                  <a:pt x="3190861" y="5558348"/>
                  <a:pt x="3190861" y="5558348"/>
                  <a:pt x="3186478" y="5558348"/>
                </a:cubicBezTo>
                <a:cubicBezTo>
                  <a:pt x="3186478" y="5562691"/>
                  <a:pt x="3182094" y="5567034"/>
                  <a:pt x="3182094" y="5571377"/>
                </a:cubicBezTo>
                <a:cubicBezTo>
                  <a:pt x="3177710" y="5571377"/>
                  <a:pt x="3177710" y="5571377"/>
                  <a:pt x="3177710" y="5575720"/>
                </a:cubicBezTo>
                <a:cubicBezTo>
                  <a:pt x="3173326" y="5575720"/>
                  <a:pt x="3168943" y="5580063"/>
                  <a:pt x="3164559" y="5575720"/>
                </a:cubicBezTo>
                <a:cubicBezTo>
                  <a:pt x="3160176" y="5575720"/>
                  <a:pt x="3160176" y="5571377"/>
                  <a:pt x="3160176" y="5567034"/>
                </a:cubicBezTo>
                <a:cubicBezTo>
                  <a:pt x="3164559" y="5567034"/>
                  <a:pt x="3164559" y="5567034"/>
                  <a:pt x="3164559" y="5562691"/>
                </a:cubicBezTo>
                <a:cubicBezTo>
                  <a:pt x="3168943" y="5562691"/>
                  <a:pt x="3168943" y="5562691"/>
                  <a:pt x="3168943" y="5558348"/>
                </a:cubicBezTo>
                <a:cubicBezTo>
                  <a:pt x="3164559" y="5558348"/>
                  <a:pt x="3160176" y="5558348"/>
                  <a:pt x="3155792" y="5558348"/>
                </a:cubicBezTo>
                <a:cubicBezTo>
                  <a:pt x="3142641" y="5562691"/>
                  <a:pt x="3129490" y="5562691"/>
                  <a:pt x="3120722" y="5558348"/>
                </a:cubicBezTo>
                <a:cubicBezTo>
                  <a:pt x="3116338" y="5554005"/>
                  <a:pt x="3116338" y="5549662"/>
                  <a:pt x="3116338" y="5545319"/>
                </a:cubicBezTo>
                <a:cubicBezTo>
                  <a:pt x="3116338" y="5545319"/>
                  <a:pt x="3116338" y="5545319"/>
                  <a:pt x="3090036" y="5545319"/>
                </a:cubicBezTo>
                <a:cubicBezTo>
                  <a:pt x="3094420" y="5540976"/>
                  <a:pt x="3098804" y="5540976"/>
                  <a:pt x="3107571" y="5536633"/>
                </a:cubicBezTo>
                <a:cubicBezTo>
                  <a:pt x="3103188" y="5532290"/>
                  <a:pt x="3098804" y="5527946"/>
                  <a:pt x="3094420" y="5527946"/>
                </a:cubicBezTo>
                <a:cubicBezTo>
                  <a:pt x="3081269" y="5545319"/>
                  <a:pt x="3037432" y="5540976"/>
                  <a:pt x="3041816" y="5571377"/>
                </a:cubicBezTo>
                <a:cubicBezTo>
                  <a:pt x="3011130" y="5567034"/>
                  <a:pt x="2997979" y="5549662"/>
                  <a:pt x="2993595" y="5536633"/>
                </a:cubicBezTo>
                <a:cubicBezTo>
                  <a:pt x="2967293" y="5540976"/>
                  <a:pt x="2945374" y="5540976"/>
                  <a:pt x="2914688" y="5549662"/>
                </a:cubicBezTo>
                <a:cubicBezTo>
                  <a:pt x="2897154" y="5545319"/>
                  <a:pt x="2901538" y="5527946"/>
                  <a:pt x="2888386" y="5514917"/>
                </a:cubicBezTo>
                <a:cubicBezTo>
                  <a:pt x="2888386" y="5514917"/>
                  <a:pt x="2884003" y="5514917"/>
                  <a:pt x="2875235" y="5519260"/>
                </a:cubicBezTo>
                <a:cubicBezTo>
                  <a:pt x="2870852" y="5519260"/>
                  <a:pt x="2862084" y="5523603"/>
                  <a:pt x="2853317" y="5523603"/>
                </a:cubicBezTo>
                <a:cubicBezTo>
                  <a:pt x="2848933" y="5523603"/>
                  <a:pt x="2848933" y="5519260"/>
                  <a:pt x="2848933" y="5519260"/>
                </a:cubicBezTo>
                <a:cubicBezTo>
                  <a:pt x="2848933" y="5514917"/>
                  <a:pt x="2853317" y="5514917"/>
                  <a:pt x="2853317" y="5514917"/>
                </a:cubicBezTo>
                <a:cubicBezTo>
                  <a:pt x="2857700" y="5514917"/>
                  <a:pt x="2866468" y="5510574"/>
                  <a:pt x="2870852" y="5510574"/>
                </a:cubicBezTo>
                <a:cubicBezTo>
                  <a:pt x="2870852" y="5510574"/>
                  <a:pt x="2875235" y="5506231"/>
                  <a:pt x="2875235" y="5506231"/>
                </a:cubicBezTo>
                <a:cubicBezTo>
                  <a:pt x="2857700" y="5506231"/>
                  <a:pt x="2840166" y="5497545"/>
                  <a:pt x="2831398" y="5484516"/>
                </a:cubicBezTo>
                <a:cubicBezTo>
                  <a:pt x="2818247" y="5484516"/>
                  <a:pt x="2835782" y="5497545"/>
                  <a:pt x="2831398" y="5510574"/>
                </a:cubicBezTo>
                <a:cubicBezTo>
                  <a:pt x="2805096" y="5510574"/>
                  <a:pt x="2791945" y="5501888"/>
                  <a:pt x="2774410" y="5493202"/>
                </a:cubicBezTo>
                <a:cubicBezTo>
                  <a:pt x="2770027" y="5493202"/>
                  <a:pt x="2761259" y="5493202"/>
                  <a:pt x="2752492" y="5493202"/>
                </a:cubicBezTo>
                <a:cubicBezTo>
                  <a:pt x="2748108" y="5493202"/>
                  <a:pt x="2748108" y="5493202"/>
                  <a:pt x="2748108" y="5488859"/>
                </a:cubicBezTo>
                <a:cubicBezTo>
                  <a:pt x="2748108" y="5488859"/>
                  <a:pt x="2752492" y="5488859"/>
                  <a:pt x="2752492" y="5488859"/>
                </a:cubicBezTo>
                <a:cubicBezTo>
                  <a:pt x="2761259" y="5488859"/>
                  <a:pt x="2765643" y="5488859"/>
                  <a:pt x="2770027" y="5488859"/>
                </a:cubicBezTo>
                <a:cubicBezTo>
                  <a:pt x="2774410" y="5484516"/>
                  <a:pt x="2778794" y="5480173"/>
                  <a:pt x="2787562" y="5480173"/>
                </a:cubicBezTo>
                <a:cubicBezTo>
                  <a:pt x="2783178" y="5471487"/>
                  <a:pt x="2734957" y="5471487"/>
                  <a:pt x="2739341" y="5480173"/>
                </a:cubicBezTo>
                <a:cubicBezTo>
                  <a:pt x="2730574" y="5480173"/>
                  <a:pt x="2734957" y="5471487"/>
                  <a:pt x="2730574" y="5467144"/>
                </a:cubicBezTo>
                <a:cubicBezTo>
                  <a:pt x="2708655" y="5471487"/>
                  <a:pt x="2695504" y="5480173"/>
                  <a:pt x="2686736" y="5501888"/>
                </a:cubicBezTo>
                <a:cubicBezTo>
                  <a:pt x="2673586" y="5497545"/>
                  <a:pt x="2660434" y="5497545"/>
                  <a:pt x="2647283" y="5497545"/>
                </a:cubicBezTo>
                <a:cubicBezTo>
                  <a:pt x="2647283" y="5484516"/>
                  <a:pt x="2634132" y="5471487"/>
                  <a:pt x="2620981" y="5467144"/>
                </a:cubicBezTo>
                <a:cubicBezTo>
                  <a:pt x="2607830" y="5458457"/>
                  <a:pt x="2599063" y="5462800"/>
                  <a:pt x="2603446" y="5480173"/>
                </a:cubicBezTo>
                <a:cubicBezTo>
                  <a:pt x="2603446" y="5480173"/>
                  <a:pt x="2603446" y="5480173"/>
                  <a:pt x="2620981" y="5480173"/>
                </a:cubicBezTo>
                <a:cubicBezTo>
                  <a:pt x="2620981" y="5484516"/>
                  <a:pt x="2625365" y="5484516"/>
                  <a:pt x="2625365" y="5484516"/>
                </a:cubicBezTo>
                <a:cubicBezTo>
                  <a:pt x="2625365" y="5488859"/>
                  <a:pt x="2620981" y="5488859"/>
                  <a:pt x="2620981" y="5488859"/>
                </a:cubicBezTo>
                <a:cubicBezTo>
                  <a:pt x="2620981" y="5488859"/>
                  <a:pt x="2620981" y="5488859"/>
                  <a:pt x="2603446" y="5484516"/>
                </a:cubicBezTo>
                <a:cubicBezTo>
                  <a:pt x="2585912" y="5497545"/>
                  <a:pt x="2568377" y="5480173"/>
                  <a:pt x="2542075" y="5484516"/>
                </a:cubicBezTo>
                <a:cubicBezTo>
                  <a:pt x="2542075" y="5484516"/>
                  <a:pt x="2542075" y="5484516"/>
                  <a:pt x="2542075" y="5471487"/>
                </a:cubicBezTo>
                <a:cubicBezTo>
                  <a:pt x="2542075" y="5471487"/>
                  <a:pt x="2537691" y="5471487"/>
                  <a:pt x="2533307" y="5471487"/>
                </a:cubicBezTo>
                <a:cubicBezTo>
                  <a:pt x="2524540" y="5467144"/>
                  <a:pt x="2515772" y="5467144"/>
                  <a:pt x="2507005" y="5458457"/>
                </a:cubicBezTo>
                <a:cubicBezTo>
                  <a:pt x="2502622" y="5458457"/>
                  <a:pt x="2502622" y="5454114"/>
                  <a:pt x="2502622" y="5449771"/>
                </a:cubicBezTo>
                <a:cubicBezTo>
                  <a:pt x="2480703" y="5445428"/>
                  <a:pt x="2480703" y="5454114"/>
                  <a:pt x="2471936" y="5445428"/>
                </a:cubicBezTo>
                <a:cubicBezTo>
                  <a:pt x="2476319" y="5454114"/>
                  <a:pt x="2476319" y="5462800"/>
                  <a:pt x="2463168" y="5467144"/>
                </a:cubicBezTo>
                <a:cubicBezTo>
                  <a:pt x="2476319" y="5471487"/>
                  <a:pt x="2485087" y="5475830"/>
                  <a:pt x="2489470" y="5475830"/>
                </a:cubicBezTo>
                <a:cubicBezTo>
                  <a:pt x="2498238" y="5480173"/>
                  <a:pt x="2507005" y="5480173"/>
                  <a:pt x="2511389" y="5480173"/>
                </a:cubicBezTo>
                <a:cubicBezTo>
                  <a:pt x="2524540" y="5480173"/>
                  <a:pt x="2533307" y="5484516"/>
                  <a:pt x="2542075" y="5484516"/>
                </a:cubicBezTo>
                <a:cubicBezTo>
                  <a:pt x="2546458" y="5488859"/>
                  <a:pt x="2550842" y="5488859"/>
                  <a:pt x="2550842" y="5493202"/>
                </a:cubicBezTo>
                <a:cubicBezTo>
                  <a:pt x="2546458" y="5497545"/>
                  <a:pt x="2542075" y="5497545"/>
                  <a:pt x="2537691" y="5497545"/>
                </a:cubicBezTo>
                <a:cubicBezTo>
                  <a:pt x="2528924" y="5493202"/>
                  <a:pt x="2520156" y="5493202"/>
                  <a:pt x="2511389" y="5493202"/>
                </a:cubicBezTo>
                <a:cubicBezTo>
                  <a:pt x="2502622" y="5493202"/>
                  <a:pt x="2498238" y="5488859"/>
                  <a:pt x="2489470" y="5488859"/>
                </a:cubicBezTo>
                <a:cubicBezTo>
                  <a:pt x="2471936" y="5497545"/>
                  <a:pt x="2441250" y="5497545"/>
                  <a:pt x="2436866" y="5480173"/>
                </a:cubicBezTo>
                <a:cubicBezTo>
                  <a:pt x="2436866" y="5480173"/>
                  <a:pt x="2436866" y="5480173"/>
                  <a:pt x="2441250" y="5475830"/>
                </a:cubicBezTo>
                <a:cubicBezTo>
                  <a:pt x="2436866" y="5475830"/>
                  <a:pt x="2428099" y="5475830"/>
                  <a:pt x="2423715" y="5475830"/>
                </a:cubicBezTo>
                <a:cubicBezTo>
                  <a:pt x="2414948" y="5484516"/>
                  <a:pt x="2379878" y="5497545"/>
                  <a:pt x="2379878" y="5475830"/>
                </a:cubicBezTo>
                <a:cubicBezTo>
                  <a:pt x="2366727" y="5475830"/>
                  <a:pt x="2336041" y="5484516"/>
                  <a:pt x="2336041" y="5467144"/>
                </a:cubicBezTo>
                <a:cubicBezTo>
                  <a:pt x="2336041" y="5467144"/>
                  <a:pt x="2336041" y="5467144"/>
                  <a:pt x="2318506" y="5462800"/>
                </a:cubicBezTo>
                <a:cubicBezTo>
                  <a:pt x="2314123" y="5462800"/>
                  <a:pt x="2309739" y="5458457"/>
                  <a:pt x="2309739" y="5454114"/>
                </a:cubicBezTo>
                <a:cubicBezTo>
                  <a:pt x="2309739" y="5449771"/>
                  <a:pt x="2314123" y="5449771"/>
                  <a:pt x="2322890" y="5449771"/>
                </a:cubicBezTo>
                <a:cubicBezTo>
                  <a:pt x="2322890" y="5449771"/>
                  <a:pt x="2322890" y="5449771"/>
                  <a:pt x="2336041" y="5454114"/>
                </a:cubicBezTo>
                <a:cubicBezTo>
                  <a:pt x="2344808" y="5449771"/>
                  <a:pt x="2353576" y="5441085"/>
                  <a:pt x="2357960" y="5436742"/>
                </a:cubicBezTo>
                <a:cubicBezTo>
                  <a:pt x="2331658" y="5428056"/>
                  <a:pt x="2287820" y="5419370"/>
                  <a:pt x="2243984" y="5410684"/>
                </a:cubicBezTo>
                <a:cubicBezTo>
                  <a:pt x="2226449" y="5410684"/>
                  <a:pt x="2208914" y="5406341"/>
                  <a:pt x="2191379" y="5406341"/>
                </a:cubicBezTo>
                <a:cubicBezTo>
                  <a:pt x="2191379" y="5406341"/>
                  <a:pt x="2195763" y="5406341"/>
                  <a:pt x="2195763" y="5410684"/>
                </a:cubicBezTo>
                <a:cubicBezTo>
                  <a:pt x="2200147" y="5415027"/>
                  <a:pt x="2204530" y="5419370"/>
                  <a:pt x="2200147" y="5428056"/>
                </a:cubicBezTo>
                <a:cubicBezTo>
                  <a:pt x="2204530" y="5428056"/>
                  <a:pt x="2208914" y="5428056"/>
                  <a:pt x="2213298" y="5428056"/>
                </a:cubicBezTo>
                <a:cubicBezTo>
                  <a:pt x="2222065" y="5432399"/>
                  <a:pt x="2235216" y="5432399"/>
                  <a:pt x="2243984" y="5445428"/>
                </a:cubicBezTo>
                <a:cubicBezTo>
                  <a:pt x="2243984" y="5445428"/>
                  <a:pt x="2243984" y="5449771"/>
                  <a:pt x="2239600" y="5449771"/>
                </a:cubicBezTo>
                <a:cubicBezTo>
                  <a:pt x="2239600" y="5454114"/>
                  <a:pt x="2235216" y="5454114"/>
                  <a:pt x="2230832" y="5449771"/>
                </a:cubicBezTo>
                <a:cubicBezTo>
                  <a:pt x="2226449" y="5454114"/>
                  <a:pt x="2217682" y="5454114"/>
                  <a:pt x="2217682" y="5462800"/>
                </a:cubicBezTo>
                <a:cubicBezTo>
                  <a:pt x="2195763" y="5462800"/>
                  <a:pt x="2204530" y="5449771"/>
                  <a:pt x="2208914" y="5441085"/>
                </a:cubicBezTo>
                <a:cubicBezTo>
                  <a:pt x="2200147" y="5441085"/>
                  <a:pt x="2191379" y="5436742"/>
                  <a:pt x="2186996" y="5432399"/>
                </a:cubicBezTo>
                <a:cubicBezTo>
                  <a:pt x="2186996" y="5432399"/>
                  <a:pt x="2186996" y="5432399"/>
                  <a:pt x="2182612" y="5428056"/>
                </a:cubicBezTo>
                <a:cubicBezTo>
                  <a:pt x="2186996" y="5419370"/>
                  <a:pt x="2182612" y="5419370"/>
                  <a:pt x="2182612" y="5415027"/>
                </a:cubicBezTo>
                <a:cubicBezTo>
                  <a:pt x="2178228" y="5410684"/>
                  <a:pt x="2169461" y="5410684"/>
                  <a:pt x="2160694" y="5410684"/>
                </a:cubicBezTo>
                <a:cubicBezTo>
                  <a:pt x="2160694" y="5410684"/>
                  <a:pt x="2160694" y="5410684"/>
                  <a:pt x="2156310" y="5410684"/>
                </a:cubicBezTo>
                <a:cubicBezTo>
                  <a:pt x="2151926" y="5410684"/>
                  <a:pt x="2147542" y="5410684"/>
                  <a:pt x="2143158" y="5406341"/>
                </a:cubicBezTo>
                <a:cubicBezTo>
                  <a:pt x="2143158" y="5401998"/>
                  <a:pt x="2143158" y="5401998"/>
                  <a:pt x="2143158" y="5397655"/>
                </a:cubicBezTo>
                <a:cubicBezTo>
                  <a:pt x="2138775" y="5397655"/>
                  <a:pt x="2134391" y="5397655"/>
                  <a:pt x="2130008" y="5397655"/>
                </a:cubicBezTo>
                <a:cubicBezTo>
                  <a:pt x="2130008" y="5397655"/>
                  <a:pt x="2134391" y="5401998"/>
                  <a:pt x="2134391" y="5401998"/>
                </a:cubicBezTo>
                <a:cubicBezTo>
                  <a:pt x="2134391" y="5401998"/>
                  <a:pt x="2134391" y="5401998"/>
                  <a:pt x="2138775" y="5401998"/>
                </a:cubicBezTo>
                <a:cubicBezTo>
                  <a:pt x="2138775" y="5406341"/>
                  <a:pt x="2138775" y="5410684"/>
                  <a:pt x="2138775" y="5410684"/>
                </a:cubicBezTo>
                <a:cubicBezTo>
                  <a:pt x="2134391" y="5415027"/>
                  <a:pt x="2130008" y="5415027"/>
                  <a:pt x="2125624" y="5410684"/>
                </a:cubicBezTo>
                <a:cubicBezTo>
                  <a:pt x="2125624" y="5410684"/>
                  <a:pt x="2125624" y="5406341"/>
                  <a:pt x="2121240" y="5406341"/>
                </a:cubicBezTo>
                <a:cubicBezTo>
                  <a:pt x="2090554" y="5406341"/>
                  <a:pt x="2073020" y="5384625"/>
                  <a:pt x="2051101" y="5393311"/>
                </a:cubicBezTo>
                <a:cubicBezTo>
                  <a:pt x="2042334" y="5388968"/>
                  <a:pt x="2037950" y="5384625"/>
                  <a:pt x="2042334" y="5371596"/>
                </a:cubicBezTo>
                <a:cubicBezTo>
                  <a:pt x="2016032" y="5367253"/>
                  <a:pt x="1976578" y="5341195"/>
                  <a:pt x="1932742" y="5323822"/>
                </a:cubicBezTo>
                <a:cubicBezTo>
                  <a:pt x="1915207" y="5328165"/>
                  <a:pt x="1902056" y="5323822"/>
                  <a:pt x="1888905" y="5315136"/>
                </a:cubicBezTo>
                <a:cubicBezTo>
                  <a:pt x="1884521" y="5310793"/>
                  <a:pt x="1875754" y="5310793"/>
                  <a:pt x="1866986" y="5302107"/>
                </a:cubicBezTo>
                <a:cubicBezTo>
                  <a:pt x="1866986" y="5302107"/>
                  <a:pt x="1862602" y="5302107"/>
                  <a:pt x="1862602" y="5302107"/>
                </a:cubicBezTo>
                <a:cubicBezTo>
                  <a:pt x="1853835" y="5306450"/>
                  <a:pt x="1836300" y="5302107"/>
                  <a:pt x="1827533" y="5306450"/>
                </a:cubicBezTo>
                <a:cubicBezTo>
                  <a:pt x="1796847" y="5289078"/>
                  <a:pt x="1766161" y="5280392"/>
                  <a:pt x="1735475" y="5271706"/>
                </a:cubicBezTo>
                <a:cubicBezTo>
                  <a:pt x="1704789" y="5263020"/>
                  <a:pt x="1678487" y="5249990"/>
                  <a:pt x="1665336" y="5228275"/>
                </a:cubicBezTo>
                <a:cubicBezTo>
                  <a:pt x="1612732" y="5210903"/>
                  <a:pt x="1564511" y="5193530"/>
                  <a:pt x="1516291" y="5167472"/>
                </a:cubicBezTo>
                <a:cubicBezTo>
                  <a:pt x="1485605" y="5150100"/>
                  <a:pt x="1454919" y="5128385"/>
                  <a:pt x="1419849" y="5102326"/>
                </a:cubicBezTo>
                <a:cubicBezTo>
                  <a:pt x="1419849" y="5102326"/>
                  <a:pt x="1411082" y="5097983"/>
                  <a:pt x="1402315" y="5093640"/>
                </a:cubicBezTo>
                <a:cubicBezTo>
                  <a:pt x="1402315" y="5093640"/>
                  <a:pt x="1397931" y="5089297"/>
                  <a:pt x="1397931" y="5089297"/>
                </a:cubicBezTo>
                <a:cubicBezTo>
                  <a:pt x="1389164" y="5089297"/>
                  <a:pt x="1384780" y="5084954"/>
                  <a:pt x="1384780" y="5080611"/>
                </a:cubicBezTo>
                <a:cubicBezTo>
                  <a:pt x="1384780" y="5080611"/>
                  <a:pt x="1384780" y="5076268"/>
                  <a:pt x="1389164" y="5076268"/>
                </a:cubicBezTo>
                <a:cubicBezTo>
                  <a:pt x="1389164" y="5071925"/>
                  <a:pt x="1384780" y="5071925"/>
                  <a:pt x="1384780" y="5071925"/>
                </a:cubicBezTo>
                <a:cubicBezTo>
                  <a:pt x="1384780" y="5071925"/>
                  <a:pt x="1380396" y="5071925"/>
                  <a:pt x="1380396" y="5067582"/>
                </a:cubicBezTo>
                <a:cubicBezTo>
                  <a:pt x="1376013" y="5067582"/>
                  <a:pt x="1371629" y="5063239"/>
                  <a:pt x="1367245" y="5063239"/>
                </a:cubicBezTo>
                <a:cubicBezTo>
                  <a:pt x="1362861" y="5063239"/>
                  <a:pt x="1362861" y="5058895"/>
                  <a:pt x="1362861" y="5058895"/>
                </a:cubicBezTo>
                <a:cubicBezTo>
                  <a:pt x="1358478" y="5058895"/>
                  <a:pt x="1358478" y="5058895"/>
                  <a:pt x="1354094" y="5054552"/>
                </a:cubicBezTo>
                <a:lnTo>
                  <a:pt x="1334034" y="5042131"/>
                </a:lnTo>
                <a:lnTo>
                  <a:pt x="1338906" y="5046068"/>
                </a:lnTo>
                <a:cubicBezTo>
                  <a:pt x="1342589" y="5049044"/>
                  <a:pt x="1347501" y="5053013"/>
                  <a:pt x="1354049" y="5058305"/>
                </a:cubicBezTo>
                <a:cubicBezTo>
                  <a:pt x="1345318" y="5058305"/>
                  <a:pt x="1332221" y="5062538"/>
                  <a:pt x="1319124" y="5049838"/>
                </a:cubicBezTo>
                <a:cubicBezTo>
                  <a:pt x="1319124" y="5049838"/>
                  <a:pt x="1319124" y="5049838"/>
                  <a:pt x="1320216" y="5048251"/>
                </a:cubicBezTo>
                <a:lnTo>
                  <a:pt x="1327293" y="5037957"/>
                </a:lnTo>
                <a:lnTo>
                  <a:pt x="1319025" y="5032837"/>
                </a:lnTo>
                <a:cubicBezTo>
                  <a:pt x="1314641" y="5028494"/>
                  <a:pt x="1310257" y="5028494"/>
                  <a:pt x="1305873" y="5024151"/>
                </a:cubicBezTo>
                <a:cubicBezTo>
                  <a:pt x="1275188" y="5019808"/>
                  <a:pt x="1244502" y="4993749"/>
                  <a:pt x="1213816" y="4972034"/>
                </a:cubicBezTo>
                <a:cubicBezTo>
                  <a:pt x="1178746" y="4945976"/>
                  <a:pt x="1148060" y="4919917"/>
                  <a:pt x="1112991" y="4915574"/>
                </a:cubicBezTo>
                <a:cubicBezTo>
                  <a:pt x="1130526" y="4937290"/>
                  <a:pt x="1161212" y="4967691"/>
                  <a:pt x="1191897" y="4989406"/>
                </a:cubicBezTo>
                <a:cubicBezTo>
                  <a:pt x="1226967" y="5015465"/>
                  <a:pt x="1262036" y="5037180"/>
                  <a:pt x="1283955" y="5045866"/>
                </a:cubicBezTo>
                <a:cubicBezTo>
                  <a:pt x="1270804" y="5054552"/>
                  <a:pt x="1283955" y="5063239"/>
                  <a:pt x="1275188" y="5071925"/>
                </a:cubicBezTo>
                <a:cubicBezTo>
                  <a:pt x="1253269" y="5067582"/>
                  <a:pt x="1226967" y="5045866"/>
                  <a:pt x="1205048" y="5028494"/>
                </a:cubicBezTo>
                <a:cubicBezTo>
                  <a:pt x="1183130" y="5011122"/>
                  <a:pt x="1161212" y="4993749"/>
                  <a:pt x="1148060" y="5002436"/>
                </a:cubicBezTo>
                <a:cubicBezTo>
                  <a:pt x="1117375" y="4976377"/>
                  <a:pt x="1099840" y="4959005"/>
                  <a:pt x="1077921" y="4945976"/>
                </a:cubicBezTo>
                <a:cubicBezTo>
                  <a:pt x="1060387" y="4928604"/>
                  <a:pt x="1042852" y="4915574"/>
                  <a:pt x="1012166" y="4898202"/>
                </a:cubicBezTo>
                <a:cubicBezTo>
                  <a:pt x="1012166" y="4898202"/>
                  <a:pt x="1012166" y="4898202"/>
                  <a:pt x="1020933" y="4885173"/>
                </a:cubicBezTo>
                <a:cubicBezTo>
                  <a:pt x="985864" y="4872144"/>
                  <a:pt x="972713" y="4854771"/>
                  <a:pt x="937643" y="4833056"/>
                </a:cubicBezTo>
                <a:cubicBezTo>
                  <a:pt x="928876" y="4815684"/>
                  <a:pt x="942027" y="4824370"/>
                  <a:pt x="933260" y="4806998"/>
                </a:cubicBezTo>
                <a:cubicBezTo>
                  <a:pt x="928876" y="4802655"/>
                  <a:pt x="924492" y="4793969"/>
                  <a:pt x="920108" y="4789625"/>
                </a:cubicBezTo>
                <a:cubicBezTo>
                  <a:pt x="915725" y="4785282"/>
                  <a:pt x="911341" y="4785282"/>
                  <a:pt x="911341" y="4780939"/>
                </a:cubicBezTo>
                <a:cubicBezTo>
                  <a:pt x="902574" y="4789625"/>
                  <a:pt x="893806" y="4772253"/>
                  <a:pt x="885039" y="4780939"/>
                </a:cubicBezTo>
                <a:cubicBezTo>
                  <a:pt x="867504" y="4767910"/>
                  <a:pt x="885039" y="4759224"/>
                  <a:pt x="871888" y="4750538"/>
                </a:cubicBezTo>
                <a:cubicBezTo>
                  <a:pt x="845586" y="4733166"/>
                  <a:pt x="814900" y="4698421"/>
                  <a:pt x="784214" y="4663677"/>
                </a:cubicBezTo>
                <a:cubicBezTo>
                  <a:pt x="753528" y="4628932"/>
                  <a:pt x="722842" y="4589844"/>
                  <a:pt x="687773" y="4576815"/>
                </a:cubicBezTo>
                <a:cubicBezTo>
                  <a:pt x="687773" y="4576815"/>
                  <a:pt x="687773" y="4576815"/>
                  <a:pt x="692156" y="4576815"/>
                </a:cubicBezTo>
                <a:cubicBezTo>
                  <a:pt x="683389" y="4568129"/>
                  <a:pt x="665854" y="4555100"/>
                  <a:pt x="670238" y="4542071"/>
                </a:cubicBezTo>
                <a:cubicBezTo>
                  <a:pt x="670238" y="4537728"/>
                  <a:pt x="665854" y="4533385"/>
                  <a:pt x="665854" y="4529042"/>
                </a:cubicBezTo>
                <a:cubicBezTo>
                  <a:pt x="661471" y="4529042"/>
                  <a:pt x="661471" y="4529042"/>
                  <a:pt x="657087" y="4529042"/>
                </a:cubicBezTo>
                <a:cubicBezTo>
                  <a:pt x="657087" y="4524698"/>
                  <a:pt x="657087" y="4520355"/>
                  <a:pt x="657087" y="4520355"/>
                </a:cubicBezTo>
                <a:cubicBezTo>
                  <a:pt x="639552" y="4502983"/>
                  <a:pt x="613250" y="4489954"/>
                  <a:pt x="613250" y="4459553"/>
                </a:cubicBezTo>
                <a:cubicBezTo>
                  <a:pt x="613250" y="4459553"/>
                  <a:pt x="613250" y="4459553"/>
                  <a:pt x="600099" y="4437837"/>
                </a:cubicBezTo>
                <a:cubicBezTo>
                  <a:pt x="582564" y="4433494"/>
                  <a:pt x="569413" y="4416122"/>
                  <a:pt x="551878" y="4403093"/>
                </a:cubicBezTo>
                <a:cubicBezTo>
                  <a:pt x="538727" y="4385720"/>
                  <a:pt x="525576" y="4368348"/>
                  <a:pt x="508041" y="4364005"/>
                </a:cubicBezTo>
                <a:cubicBezTo>
                  <a:pt x="512425" y="4355319"/>
                  <a:pt x="508041" y="4342290"/>
                  <a:pt x="516809" y="4337947"/>
                </a:cubicBezTo>
                <a:cubicBezTo>
                  <a:pt x="490507" y="4294516"/>
                  <a:pt x="455437" y="4251085"/>
                  <a:pt x="429135" y="4207655"/>
                </a:cubicBezTo>
                <a:cubicBezTo>
                  <a:pt x="398449" y="4164224"/>
                  <a:pt x="376531" y="4116450"/>
                  <a:pt x="367763" y="4081706"/>
                </a:cubicBezTo>
                <a:cubicBezTo>
                  <a:pt x="367763" y="4081706"/>
                  <a:pt x="367763" y="4081706"/>
                  <a:pt x="372147" y="4081706"/>
                </a:cubicBezTo>
                <a:cubicBezTo>
                  <a:pt x="367763" y="4077363"/>
                  <a:pt x="363379" y="4068677"/>
                  <a:pt x="358996" y="4064333"/>
                </a:cubicBezTo>
                <a:cubicBezTo>
                  <a:pt x="341461" y="4064333"/>
                  <a:pt x="328310" y="4020903"/>
                  <a:pt x="310775" y="4012217"/>
                </a:cubicBezTo>
                <a:cubicBezTo>
                  <a:pt x="328310" y="4012217"/>
                  <a:pt x="315159" y="3999188"/>
                  <a:pt x="315159" y="3990501"/>
                </a:cubicBezTo>
                <a:cubicBezTo>
                  <a:pt x="319543" y="3990501"/>
                  <a:pt x="319543" y="3990501"/>
                  <a:pt x="319543" y="3990501"/>
                </a:cubicBezTo>
                <a:cubicBezTo>
                  <a:pt x="315159" y="3986158"/>
                  <a:pt x="315159" y="3986158"/>
                  <a:pt x="315159" y="3986158"/>
                </a:cubicBezTo>
                <a:cubicBezTo>
                  <a:pt x="310775" y="3977472"/>
                  <a:pt x="310775" y="3973129"/>
                  <a:pt x="315159" y="3968786"/>
                </a:cubicBezTo>
                <a:cubicBezTo>
                  <a:pt x="319543" y="3968786"/>
                  <a:pt x="323926" y="3968786"/>
                  <a:pt x="328310" y="3977472"/>
                </a:cubicBezTo>
                <a:cubicBezTo>
                  <a:pt x="332694" y="3981815"/>
                  <a:pt x="332694" y="3986158"/>
                  <a:pt x="337077" y="3990501"/>
                </a:cubicBezTo>
                <a:cubicBezTo>
                  <a:pt x="341461" y="3994844"/>
                  <a:pt x="345845" y="3999188"/>
                  <a:pt x="350228" y="4007874"/>
                </a:cubicBezTo>
                <a:cubicBezTo>
                  <a:pt x="363379" y="4020903"/>
                  <a:pt x="367763" y="4038275"/>
                  <a:pt x="372147" y="4055647"/>
                </a:cubicBezTo>
                <a:cubicBezTo>
                  <a:pt x="376531" y="4059990"/>
                  <a:pt x="380914" y="4064333"/>
                  <a:pt x="380914" y="4073020"/>
                </a:cubicBezTo>
                <a:cubicBezTo>
                  <a:pt x="398449" y="4081706"/>
                  <a:pt x="411600" y="4099078"/>
                  <a:pt x="415984" y="4116450"/>
                </a:cubicBezTo>
                <a:cubicBezTo>
                  <a:pt x="424751" y="4138166"/>
                  <a:pt x="429135" y="4155538"/>
                  <a:pt x="437902" y="4172910"/>
                </a:cubicBezTo>
                <a:cubicBezTo>
                  <a:pt x="442286" y="4181596"/>
                  <a:pt x="455437" y="4185939"/>
                  <a:pt x="464204" y="4198969"/>
                </a:cubicBezTo>
                <a:cubicBezTo>
                  <a:pt x="472972" y="4207655"/>
                  <a:pt x="472972" y="4220684"/>
                  <a:pt x="477355" y="4229370"/>
                </a:cubicBezTo>
                <a:cubicBezTo>
                  <a:pt x="486123" y="4238056"/>
                  <a:pt x="494890" y="4242399"/>
                  <a:pt x="503658" y="4251085"/>
                </a:cubicBezTo>
                <a:cubicBezTo>
                  <a:pt x="516809" y="4272801"/>
                  <a:pt x="525576" y="4303202"/>
                  <a:pt x="547495" y="4324917"/>
                </a:cubicBezTo>
                <a:cubicBezTo>
                  <a:pt x="551878" y="4324917"/>
                  <a:pt x="551878" y="4329260"/>
                  <a:pt x="551878" y="4329260"/>
                </a:cubicBezTo>
                <a:cubicBezTo>
                  <a:pt x="556262" y="4333604"/>
                  <a:pt x="560646" y="4337947"/>
                  <a:pt x="569413" y="4342290"/>
                </a:cubicBezTo>
                <a:cubicBezTo>
                  <a:pt x="556262" y="4346633"/>
                  <a:pt x="578180" y="4364005"/>
                  <a:pt x="565029" y="4368348"/>
                </a:cubicBezTo>
                <a:cubicBezTo>
                  <a:pt x="586948" y="4385720"/>
                  <a:pt x="600099" y="4411779"/>
                  <a:pt x="608866" y="4429151"/>
                </a:cubicBezTo>
                <a:cubicBezTo>
                  <a:pt x="608866" y="4429151"/>
                  <a:pt x="608866" y="4429151"/>
                  <a:pt x="626401" y="4450866"/>
                </a:cubicBezTo>
                <a:cubicBezTo>
                  <a:pt x="643936" y="4463896"/>
                  <a:pt x="657087" y="4476925"/>
                  <a:pt x="674622" y="4481268"/>
                </a:cubicBezTo>
                <a:cubicBezTo>
                  <a:pt x="670238" y="4481268"/>
                  <a:pt x="665854" y="4481268"/>
                  <a:pt x="661471" y="4481268"/>
                </a:cubicBezTo>
                <a:cubicBezTo>
                  <a:pt x="687773" y="4511669"/>
                  <a:pt x="705307" y="4533385"/>
                  <a:pt x="722842" y="4550757"/>
                </a:cubicBezTo>
                <a:cubicBezTo>
                  <a:pt x="735993" y="4572472"/>
                  <a:pt x="753528" y="4589844"/>
                  <a:pt x="779830" y="4602874"/>
                </a:cubicBezTo>
                <a:cubicBezTo>
                  <a:pt x="775447" y="4611560"/>
                  <a:pt x="784214" y="4628932"/>
                  <a:pt x="797365" y="4641961"/>
                </a:cubicBezTo>
                <a:cubicBezTo>
                  <a:pt x="810516" y="4654990"/>
                  <a:pt x="828051" y="4668020"/>
                  <a:pt x="841202" y="4672363"/>
                </a:cubicBezTo>
                <a:cubicBezTo>
                  <a:pt x="841202" y="4668020"/>
                  <a:pt x="841202" y="4668020"/>
                  <a:pt x="841202" y="4668020"/>
                </a:cubicBezTo>
                <a:cubicBezTo>
                  <a:pt x="832435" y="4650647"/>
                  <a:pt x="814900" y="4633275"/>
                  <a:pt x="797365" y="4611560"/>
                </a:cubicBezTo>
                <a:cubicBezTo>
                  <a:pt x="779830" y="4594188"/>
                  <a:pt x="766679" y="4576815"/>
                  <a:pt x="762296" y="4559443"/>
                </a:cubicBezTo>
                <a:cubicBezTo>
                  <a:pt x="757912" y="4555100"/>
                  <a:pt x="757912" y="4550757"/>
                  <a:pt x="753528" y="4550757"/>
                </a:cubicBezTo>
                <a:cubicBezTo>
                  <a:pt x="753528" y="4550757"/>
                  <a:pt x="753528" y="4550757"/>
                  <a:pt x="753528" y="4546414"/>
                </a:cubicBezTo>
                <a:cubicBezTo>
                  <a:pt x="718459" y="4516012"/>
                  <a:pt x="674622" y="4459553"/>
                  <a:pt x="643936" y="4411779"/>
                </a:cubicBezTo>
                <a:cubicBezTo>
                  <a:pt x="643936" y="4411779"/>
                  <a:pt x="643936" y="4411779"/>
                  <a:pt x="648319" y="4411779"/>
                </a:cubicBezTo>
                <a:cubicBezTo>
                  <a:pt x="639552" y="4407436"/>
                  <a:pt x="630785" y="4398750"/>
                  <a:pt x="626401" y="4385720"/>
                </a:cubicBezTo>
                <a:cubicBezTo>
                  <a:pt x="626401" y="4381377"/>
                  <a:pt x="622017" y="4377034"/>
                  <a:pt x="617634" y="4372691"/>
                </a:cubicBezTo>
                <a:cubicBezTo>
                  <a:pt x="578180" y="4346633"/>
                  <a:pt x="543111" y="4294516"/>
                  <a:pt x="516809" y="4246742"/>
                </a:cubicBezTo>
                <a:cubicBezTo>
                  <a:pt x="486123" y="4194625"/>
                  <a:pt x="459821" y="4138166"/>
                  <a:pt x="437902" y="4103421"/>
                </a:cubicBezTo>
                <a:cubicBezTo>
                  <a:pt x="433519" y="4099078"/>
                  <a:pt x="429135" y="4090392"/>
                  <a:pt x="429135" y="4086049"/>
                </a:cubicBezTo>
                <a:cubicBezTo>
                  <a:pt x="407216" y="4068677"/>
                  <a:pt x="389682" y="4020903"/>
                  <a:pt x="380914" y="3994844"/>
                </a:cubicBezTo>
                <a:cubicBezTo>
                  <a:pt x="380914" y="3994844"/>
                  <a:pt x="380914" y="3994844"/>
                  <a:pt x="376531" y="3990501"/>
                </a:cubicBezTo>
                <a:cubicBezTo>
                  <a:pt x="363379" y="3968786"/>
                  <a:pt x="350228" y="3942728"/>
                  <a:pt x="341461" y="3921012"/>
                </a:cubicBezTo>
                <a:cubicBezTo>
                  <a:pt x="337077" y="3921012"/>
                  <a:pt x="332694" y="3912326"/>
                  <a:pt x="328310" y="3912326"/>
                </a:cubicBezTo>
                <a:cubicBezTo>
                  <a:pt x="315159" y="3868896"/>
                  <a:pt x="293240" y="3829808"/>
                  <a:pt x="280089" y="3790720"/>
                </a:cubicBezTo>
                <a:cubicBezTo>
                  <a:pt x="262555" y="3747290"/>
                  <a:pt x="245020" y="3703859"/>
                  <a:pt x="236252" y="3656085"/>
                </a:cubicBezTo>
                <a:cubicBezTo>
                  <a:pt x="236252" y="3656085"/>
                  <a:pt x="236252" y="3656085"/>
                  <a:pt x="240636" y="3656085"/>
                </a:cubicBezTo>
                <a:cubicBezTo>
                  <a:pt x="231869" y="3651742"/>
                  <a:pt x="231869" y="3638713"/>
                  <a:pt x="227485" y="3630027"/>
                </a:cubicBezTo>
                <a:cubicBezTo>
                  <a:pt x="227485" y="3630027"/>
                  <a:pt x="227485" y="3625684"/>
                  <a:pt x="227485" y="3625684"/>
                </a:cubicBezTo>
                <a:cubicBezTo>
                  <a:pt x="231869" y="3625684"/>
                  <a:pt x="231869" y="3625684"/>
                  <a:pt x="231869" y="3630027"/>
                </a:cubicBezTo>
                <a:cubicBezTo>
                  <a:pt x="236252" y="3634370"/>
                  <a:pt x="236252" y="3643056"/>
                  <a:pt x="240636" y="3651742"/>
                </a:cubicBezTo>
                <a:cubicBezTo>
                  <a:pt x="249403" y="3651742"/>
                  <a:pt x="249403" y="3664772"/>
                  <a:pt x="258171" y="3664772"/>
                </a:cubicBezTo>
                <a:cubicBezTo>
                  <a:pt x="258171" y="3664772"/>
                  <a:pt x="262555" y="3664772"/>
                  <a:pt x="262555" y="3660428"/>
                </a:cubicBezTo>
                <a:cubicBezTo>
                  <a:pt x="262555" y="3664772"/>
                  <a:pt x="266938" y="3669115"/>
                  <a:pt x="266938" y="3669115"/>
                </a:cubicBezTo>
                <a:cubicBezTo>
                  <a:pt x="271322" y="3677801"/>
                  <a:pt x="275706" y="3686487"/>
                  <a:pt x="275706" y="3690830"/>
                </a:cubicBezTo>
                <a:cubicBezTo>
                  <a:pt x="275706" y="3695173"/>
                  <a:pt x="271322" y="3695173"/>
                  <a:pt x="266938" y="3686487"/>
                </a:cubicBezTo>
                <a:cubicBezTo>
                  <a:pt x="271322" y="3716888"/>
                  <a:pt x="284473" y="3738604"/>
                  <a:pt x="293240" y="3760319"/>
                </a:cubicBezTo>
                <a:cubicBezTo>
                  <a:pt x="297624" y="3769005"/>
                  <a:pt x="302008" y="3773348"/>
                  <a:pt x="306391" y="3782034"/>
                </a:cubicBezTo>
                <a:cubicBezTo>
                  <a:pt x="306391" y="3777691"/>
                  <a:pt x="306391" y="3777691"/>
                  <a:pt x="310775" y="3777691"/>
                </a:cubicBezTo>
                <a:cubicBezTo>
                  <a:pt x="315159" y="3777691"/>
                  <a:pt x="315159" y="3777691"/>
                  <a:pt x="315159" y="3782034"/>
                </a:cubicBezTo>
                <a:cubicBezTo>
                  <a:pt x="319543" y="3799407"/>
                  <a:pt x="328310" y="3812436"/>
                  <a:pt x="337077" y="3829808"/>
                </a:cubicBezTo>
                <a:cubicBezTo>
                  <a:pt x="341461" y="3838494"/>
                  <a:pt x="345845" y="3842837"/>
                  <a:pt x="350228" y="3851523"/>
                </a:cubicBezTo>
                <a:cubicBezTo>
                  <a:pt x="372147" y="3855866"/>
                  <a:pt x="385298" y="3842837"/>
                  <a:pt x="398449" y="3881925"/>
                </a:cubicBezTo>
                <a:cubicBezTo>
                  <a:pt x="402833" y="3877582"/>
                  <a:pt x="394065" y="3860209"/>
                  <a:pt x="411600" y="3860209"/>
                </a:cubicBezTo>
                <a:cubicBezTo>
                  <a:pt x="415984" y="3881925"/>
                  <a:pt x="424751" y="3873239"/>
                  <a:pt x="429135" y="3890611"/>
                </a:cubicBezTo>
                <a:cubicBezTo>
                  <a:pt x="415984" y="3899297"/>
                  <a:pt x="411600" y="3886268"/>
                  <a:pt x="402833" y="3886268"/>
                </a:cubicBezTo>
                <a:cubicBezTo>
                  <a:pt x="411600" y="3894954"/>
                  <a:pt x="407216" y="3912326"/>
                  <a:pt x="424751" y="3934042"/>
                </a:cubicBezTo>
                <a:cubicBezTo>
                  <a:pt x="420367" y="3934042"/>
                  <a:pt x="415984" y="3929698"/>
                  <a:pt x="411600" y="3929698"/>
                </a:cubicBezTo>
                <a:cubicBezTo>
                  <a:pt x="411600" y="3934042"/>
                  <a:pt x="411600" y="3934042"/>
                  <a:pt x="411600" y="3934042"/>
                </a:cubicBezTo>
                <a:cubicBezTo>
                  <a:pt x="415984" y="3938385"/>
                  <a:pt x="415984" y="3947071"/>
                  <a:pt x="411600" y="3947071"/>
                </a:cubicBezTo>
                <a:cubicBezTo>
                  <a:pt x="407216" y="3947071"/>
                  <a:pt x="402833" y="3942728"/>
                  <a:pt x="398449" y="3938385"/>
                </a:cubicBezTo>
                <a:cubicBezTo>
                  <a:pt x="398449" y="3938385"/>
                  <a:pt x="398449" y="3934042"/>
                  <a:pt x="394065" y="3929698"/>
                </a:cubicBezTo>
                <a:cubicBezTo>
                  <a:pt x="385298" y="3916669"/>
                  <a:pt x="380914" y="3894954"/>
                  <a:pt x="367763" y="3886268"/>
                </a:cubicBezTo>
                <a:cubicBezTo>
                  <a:pt x="354612" y="3894954"/>
                  <a:pt x="363379" y="3912326"/>
                  <a:pt x="354612" y="3921012"/>
                </a:cubicBezTo>
                <a:cubicBezTo>
                  <a:pt x="358996" y="3942728"/>
                  <a:pt x="372147" y="3964443"/>
                  <a:pt x="385298" y="3981815"/>
                </a:cubicBezTo>
                <a:cubicBezTo>
                  <a:pt x="385298" y="3981815"/>
                  <a:pt x="385298" y="3981815"/>
                  <a:pt x="389682" y="3986158"/>
                </a:cubicBezTo>
                <a:cubicBezTo>
                  <a:pt x="398449" y="3990501"/>
                  <a:pt x="407216" y="4020903"/>
                  <a:pt x="420367" y="4012217"/>
                </a:cubicBezTo>
                <a:cubicBezTo>
                  <a:pt x="415984" y="3994844"/>
                  <a:pt x="407216" y="3981815"/>
                  <a:pt x="402833" y="3968786"/>
                </a:cubicBezTo>
                <a:cubicBezTo>
                  <a:pt x="398449" y="3960100"/>
                  <a:pt x="398449" y="3955757"/>
                  <a:pt x="402833" y="3955757"/>
                </a:cubicBezTo>
                <a:cubicBezTo>
                  <a:pt x="407216" y="3955757"/>
                  <a:pt x="411600" y="3955757"/>
                  <a:pt x="415984" y="3964443"/>
                </a:cubicBezTo>
                <a:cubicBezTo>
                  <a:pt x="424751" y="3990501"/>
                  <a:pt x="442286" y="4016560"/>
                  <a:pt x="459821" y="4038275"/>
                </a:cubicBezTo>
                <a:cubicBezTo>
                  <a:pt x="468588" y="4055647"/>
                  <a:pt x="481739" y="4073020"/>
                  <a:pt x="494890" y="4090392"/>
                </a:cubicBezTo>
                <a:cubicBezTo>
                  <a:pt x="499274" y="4094735"/>
                  <a:pt x="503658" y="4107764"/>
                  <a:pt x="503658" y="4116450"/>
                </a:cubicBezTo>
                <a:cubicBezTo>
                  <a:pt x="508041" y="4120793"/>
                  <a:pt x="508041" y="4125136"/>
                  <a:pt x="512425" y="4129479"/>
                </a:cubicBezTo>
                <a:cubicBezTo>
                  <a:pt x="512425" y="4133823"/>
                  <a:pt x="512425" y="4138166"/>
                  <a:pt x="508041" y="4138166"/>
                </a:cubicBezTo>
                <a:cubicBezTo>
                  <a:pt x="503658" y="4142509"/>
                  <a:pt x="499274" y="4138166"/>
                  <a:pt x="499274" y="4133823"/>
                </a:cubicBezTo>
                <a:cubicBezTo>
                  <a:pt x="486123" y="4103421"/>
                  <a:pt x="468588" y="4077363"/>
                  <a:pt x="446670" y="4051304"/>
                </a:cubicBezTo>
                <a:cubicBezTo>
                  <a:pt x="442286" y="4038275"/>
                  <a:pt x="433519" y="4029589"/>
                  <a:pt x="429135" y="4020903"/>
                </a:cubicBezTo>
                <a:cubicBezTo>
                  <a:pt x="429135" y="4025246"/>
                  <a:pt x="420367" y="4029589"/>
                  <a:pt x="420367" y="4033932"/>
                </a:cubicBezTo>
                <a:cubicBezTo>
                  <a:pt x="424751" y="4051304"/>
                  <a:pt x="446670" y="4073020"/>
                  <a:pt x="442286" y="4086049"/>
                </a:cubicBezTo>
                <a:cubicBezTo>
                  <a:pt x="446670" y="4086049"/>
                  <a:pt x="446670" y="4090392"/>
                  <a:pt x="446670" y="4090392"/>
                </a:cubicBezTo>
                <a:cubicBezTo>
                  <a:pt x="468588" y="4094735"/>
                  <a:pt x="472972" y="4125136"/>
                  <a:pt x="486123" y="4142509"/>
                </a:cubicBezTo>
                <a:cubicBezTo>
                  <a:pt x="494890" y="4151195"/>
                  <a:pt x="508041" y="4155538"/>
                  <a:pt x="516809" y="4168567"/>
                </a:cubicBezTo>
                <a:cubicBezTo>
                  <a:pt x="529960" y="4181596"/>
                  <a:pt x="543111" y="4203312"/>
                  <a:pt x="551878" y="4225027"/>
                </a:cubicBezTo>
                <a:cubicBezTo>
                  <a:pt x="565029" y="4242399"/>
                  <a:pt x="573797" y="4255428"/>
                  <a:pt x="586948" y="4259771"/>
                </a:cubicBezTo>
                <a:cubicBezTo>
                  <a:pt x="582564" y="4251085"/>
                  <a:pt x="578180" y="4246742"/>
                  <a:pt x="573797" y="4242399"/>
                </a:cubicBezTo>
                <a:cubicBezTo>
                  <a:pt x="573797" y="4238056"/>
                  <a:pt x="573797" y="4233713"/>
                  <a:pt x="573797" y="4233713"/>
                </a:cubicBezTo>
                <a:cubicBezTo>
                  <a:pt x="578180" y="4229370"/>
                  <a:pt x="582564" y="4233713"/>
                  <a:pt x="582564" y="4233713"/>
                </a:cubicBezTo>
                <a:cubicBezTo>
                  <a:pt x="582564" y="4233713"/>
                  <a:pt x="582564" y="4233713"/>
                  <a:pt x="586948" y="4242399"/>
                </a:cubicBezTo>
                <a:cubicBezTo>
                  <a:pt x="591331" y="4246742"/>
                  <a:pt x="595715" y="4255428"/>
                  <a:pt x="600099" y="4259771"/>
                </a:cubicBezTo>
                <a:cubicBezTo>
                  <a:pt x="600099" y="4259771"/>
                  <a:pt x="600099" y="4259771"/>
                  <a:pt x="604483" y="4264114"/>
                </a:cubicBezTo>
                <a:cubicBezTo>
                  <a:pt x="608866" y="4259771"/>
                  <a:pt x="604483" y="4251085"/>
                  <a:pt x="595715" y="4238056"/>
                </a:cubicBezTo>
                <a:cubicBezTo>
                  <a:pt x="604483" y="4238056"/>
                  <a:pt x="608866" y="4251085"/>
                  <a:pt x="613250" y="4255428"/>
                </a:cubicBezTo>
                <a:cubicBezTo>
                  <a:pt x="617634" y="4255428"/>
                  <a:pt x="622017" y="4255428"/>
                  <a:pt x="622017" y="4251085"/>
                </a:cubicBezTo>
                <a:cubicBezTo>
                  <a:pt x="622017" y="4242399"/>
                  <a:pt x="617634" y="4233713"/>
                  <a:pt x="622017" y="4229370"/>
                </a:cubicBezTo>
                <a:cubicBezTo>
                  <a:pt x="622017" y="4229370"/>
                  <a:pt x="617634" y="4225027"/>
                  <a:pt x="608866" y="4216341"/>
                </a:cubicBezTo>
                <a:cubicBezTo>
                  <a:pt x="604483" y="4211998"/>
                  <a:pt x="600099" y="4207655"/>
                  <a:pt x="595715" y="4207655"/>
                </a:cubicBezTo>
                <a:cubicBezTo>
                  <a:pt x="582564" y="4194625"/>
                  <a:pt x="565029" y="4181596"/>
                  <a:pt x="560646" y="4155538"/>
                </a:cubicBezTo>
                <a:cubicBezTo>
                  <a:pt x="560646" y="4151195"/>
                  <a:pt x="565029" y="4146852"/>
                  <a:pt x="565029" y="4146852"/>
                </a:cubicBezTo>
                <a:cubicBezTo>
                  <a:pt x="569413" y="4146852"/>
                  <a:pt x="573797" y="4151195"/>
                  <a:pt x="573797" y="4155538"/>
                </a:cubicBezTo>
                <a:cubicBezTo>
                  <a:pt x="578180" y="4172910"/>
                  <a:pt x="586948" y="4181596"/>
                  <a:pt x="600099" y="4194625"/>
                </a:cubicBezTo>
                <a:cubicBezTo>
                  <a:pt x="613250" y="4203312"/>
                  <a:pt x="626401" y="4211998"/>
                  <a:pt x="630785" y="4225027"/>
                </a:cubicBezTo>
                <a:cubicBezTo>
                  <a:pt x="635168" y="4225027"/>
                  <a:pt x="635168" y="4225027"/>
                  <a:pt x="635168" y="4225027"/>
                </a:cubicBezTo>
                <a:cubicBezTo>
                  <a:pt x="639552" y="4229370"/>
                  <a:pt x="643936" y="4233713"/>
                  <a:pt x="648319" y="4229370"/>
                </a:cubicBezTo>
                <a:cubicBezTo>
                  <a:pt x="643936" y="4238056"/>
                  <a:pt x="643936" y="4251085"/>
                  <a:pt x="648319" y="4264114"/>
                </a:cubicBezTo>
                <a:cubicBezTo>
                  <a:pt x="661471" y="4272801"/>
                  <a:pt x="674622" y="4281487"/>
                  <a:pt x="661471" y="4290173"/>
                </a:cubicBezTo>
                <a:cubicBezTo>
                  <a:pt x="670238" y="4298859"/>
                  <a:pt x="670238" y="4307545"/>
                  <a:pt x="674622" y="4311888"/>
                </a:cubicBezTo>
                <a:cubicBezTo>
                  <a:pt x="674622" y="4316231"/>
                  <a:pt x="679005" y="4316231"/>
                  <a:pt x="679005" y="4320574"/>
                </a:cubicBezTo>
                <a:cubicBezTo>
                  <a:pt x="683389" y="4320574"/>
                  <a:pt x="687773" y="4320574"/>
                  <a:pt x="687773" y="4320574"/>
                </a:cubicBezTo>
                <a:cubicBezTo>
                  <a:pt x="692156" y="4316231"/>
                  <a:pt x="692156" y="4316231"/>
                  <a:pt x="692156" y="4316231"/>
                </a:cubicBezTo>
                <a:cubicBezTo>
                  <a:pt x="692156" y="4316231"/>
                  <a:pt x="692156" y="4320574"/>
                  <a:pt x="692156" y="4320574"/>
                </a:cubicBezTo>
                <a:cubicBezTo>
                  <a:pt x="705307" y="4320574"/>
                  <a:pt x="714075" y="4329260"/>
                  <a:pt x="727226" y="4329260"/>
                </a:cubicBezTo>
                <a:cubicBezTo>
                  <a:pt x="735993" y="4337947"/>
                  <a:pt x="727226" y="4342290"/>
                  <a:pt x="722842" y="4346633"/>
                </a:cubicBezTo>
                <a:cubicBezTo>
                  <a:pt x="722842" y="4346633"/>
                  <a:pt x="722842" y="4350976"/>
                  <a:pt x="722842" y="4350976"/>
                </a:cubicBezTo>
                <a:cubicBezTo>
                  <a:pt x="729418" y="4353147"/>
                  <a:pt x="737089" y="4361833"/>
                  <a:pt x="739829" y="4366719"/>
                </a:cubicBezTo>
                <a:lnTo>
                  <a:pt x="739568" y="4369150"/>
                </a:lnTo>
                <a:lnTo>
                  <a:pt x="739115" y="4369598"/>
                </a:lnTo>
                <a:lnTo>
                  <a:pt x="727226" y="4359662"/>
                </a:lnTo>
                <a:cubicBezTo>
                  <a:pt x="727226" y="4359662"/>
                  <a:pt x="727226" y="4359662"/>
                  <a:pt x="722842" y="4359662"/>
                </a:cubicBezTo>
                <a:cubicBezTo>
                  <a:pt x="722842" y="4364005"/>
                  <a:pt x="727226" y="4368348"/>
                  <a:pt x="731610" y="4377034"/>
                </a:cubicBezTo>
                <a:cubicBezTo>
                  <a:pt x="735993" y="4381377"/>
                  <a:pt x="735993" y="4385720"/>
                  <a:pt x="731610" y="4390063"/>
                </a:cubicBezTo>
                <a:cubicBezTo>
                  <a:pt x="727226" y="4390063"/>
                  <a:pt x="722842" y="4390063"/>
                  <a:pt x="718459" y="4385720"/>
                </a:cubicBezTo>
                <a:cubicBezTo>
                  <a:pt x="714075" y="4377034"/>
                  <a:pt x="709691" y="4372691"/>
                  <a:pt x="705307" y="4368348"/>
                </a:cubicBezTo>
                <a:cubicBezTo>
                  <a:pt x="700924" y="4364005"/>
                  <a:pt x="700924" y="4355319"/>
                  <a:pt x="696540" y="4350976"/>
                </a:cubicBezTo>
                <a:cubicBezTo>
                  <a:pt x="696540" y="4350976"/>
                  <a:pt x="696540" y="4350976"/>
                  <a:pt x="692156" y="4355319"/>
                </a:cubicBezTo>
                <a:cubicBezTo>
                  <a:pt x="692156" y="4350976"/>
                  <a:pt x="692156" y="4350976"/>
                  <a:pt x="692156" y="4350976"/>
                </a:cubicBezTo>
                <a:cubicBezTo>
                  <a:pt x="687773" y="4346633"/>
                  <a:pt x="683389" y="4342290"/>
                  <a:pt x="679005" y="4342290"/>
                </a:cubicBezTo>
                <a:cubicBezTo>
                  <a:pt x="670238" y="4346633"/>
                  <a:pt x="665854" y="4355319"/>
                  <a:pt x="652703" y="4350976"/>
                </a:cubicBezTo>
                <a:cubicBezTo>
                  <a:pt x="648319" y="4355319"/>
                  <a:pt x="639552" y="4359662"/>
                  <a:pt x="643936" y="4364005"/>
                </a:cubicBezTo>
                <a:cubicBezTo>
                  <a:pt x="643936" y="4364005"/>
                  <a:pt x="643936" y="4364005"/>
                  <a:pt x="643936" y="4368348"/>
                </a:cubicBezTo>
                <a:cubicBezTo>
                  <a:pt x="648319" y="4368348"/>
                  <a:pt x="652703" y="4372691"/>
                  <a:pt x="652703" y="4377034"/>
                </a:cubicBezTo>
                <a:cubicBezTo>
                  <a:pt x="652703" y="4377034"/>
                  <a:pt x="652703" y="4377034"/>
                  <a:pt x="657087" y="4377034"/>
                </a:cubicBezTo>
                <a:cubicBezTo>
                  <a:pt x="657087" y="4381377"/>
                  <a:pt x="657087" y="4381377"/>
                  <a:pt x="652703" y="4381377"/>
                </a:cubicBezTo>
                <a:cubicBezTo>
                  <a:pt x="652703" y="4385720"/>
                  <a:pt x="652703" y="4385720"/>
                  <a:pt x="648319" y="4381377"/>
                </a:cubicBezTo>
                <a:cubicBezTo>
                  <a:pt x="648319" y="4377034"/>
                  <a:pt x="643936" y="4377034"/>
                  <a:pt x="639552" y="4372691"/>
                </a:cubicBezTo>
                <a:cubicBezTo>
                  <a:pt x="635168" y="4372691"/>
                  <a:pt x="630785" y="4368348"/>
                  <a:pt x="626401" y="4372691"/>
                </a:cubicBezTo>
                <a:cubicBezTo>
                  <a:pt x="630785" y="4377034"/>
                  <a:pt x="630785" y="4381377"/>
                  <a:pt x="635168" y="4385720"/>
                </a:cubicBezTo>
                <a:cubicBezTo>
                  <a:pt x="639552" y="4390063"/>
                  <a:pt x="643936" y="4398750"/>
                  <a:pt x="648319" y="4403093"/>
                </a:cubicBezTo>
                <a:cubicBezTo>
                  <a:pt x="674622" y="4424808"/>
                  <a:pt x="692156" y="4437837"/>
                  <a:pt x="709691" y="4450866"/>
                </a:cubicBezTo>
                <a:cubicBezTo>
                  <a:pt x="731610" y="4468239"/>
                  <a:pt x="749144" y="4485611"/>
                  <a:pt x="775447" y="4516012"/>
                </a:cubicBezTo>
                <a:cubicBezTo>
                  <a:pt x="788598" y="4507326"/>
                  <a:pt x="801749" y="4524698"/>
                  <a:pt x="814900" y="4520355"/>
                </a:cubicBezTo>
                <a:cubicBezTo>
                  <a:pt x="806132" y="4511669"/>
                  <a:pt x="792981" y="4502983"/>
                  <a:pt x="779830" y="4507326"/>
                </a:cubicBezTo>
                <a:cubicBezTo>
                  <a:pt x="775447" y="4507326"/>
                  <a:pt x="775447" y="4502983"/>
                  <a:pt x="771063" y="4498640"/>
                </a:cubicBezTo>
                <a:cubicBezTo>
                  <a:pt x="771063" y="4498640"/>
                  <a:pt x="771063" y="4494297"/>
                  <a:pt x="775447" y="4494297"/>
                </a:cubicBezTo>
                <a:cubicBezTo>
                  <a:pt x="766679" y="4485611"/>
                  <a:pt x="757912" y="4472582"/>
                  <a:pt x="749144" y="4463896"/>
                </a:cubicBezTo>
                <a:cubicBezTo>
                  <a:pt x="735993" y="4450866"/>
                  <a:pt x="722842" y="4437837"/>
                  <a:pt x="714075" y="4429151"/>
                </a:cubicBezTo>
                <a:cubicBezTo>
                  <a:pt x="709691" y="4429151"/>
                  <a:pt x="709691" y="4424808"/>
                  <a:pt x="709691" y="4420465"/>
                </a:cubicBezTo>
                <a:cubicBezTo>
                  <a:pt x="709691" y="4420465"/>
                  <a:pt x="714075" y="4420465"/>
                  <a:pt x="718459" y="4420465"/>
                </a:cubicBezTo>
                <a:cubicBezTo>
                  <a:pt x="727226" y="4433494"/>
                  <a:pt x="740377" y="4446523"/>
                  <a:pt x="753528" y="4455209"/>
                </a:cubicBezTo>
                <a:cubicBezTo>
                  <a:pt x="766679" y="4472582"/>
                  <a:pt x="779830" y="4485611"/>
                  <a:pt x="797365" y="4494297"/>
                </a:cubicBezTo>
                <a:cubicBezTo>
                  <a:pt x="797365" y="4494297"/>
                  <a:pt x="801749" y="4498640"/>
                  <a:pt x="806132" y="4498640"/>
                </a:cubicBezTo>
                <a:cubicBezTo>
                  <a:pt x="806132" y="4498640"/>
                  <a:pt x="806132" y="4502983"/>
                  <a:pt x="806132" y="4502983"/>
                </a:cubicBezTo>
                <a:cubicBezTo>
                  <a:pt x="823667" y="4489954"/>
                  <a:pt x="797365" y="4476925"/>
                  <a:pt x="810516" y="4468239"/>
                </a:cubicBezTo>
                <a:cubicBezTo>
                  <a:pt x="806132" y="4459553"/>
                  <a:pt x="801749" y="4455209"/>
                  <a:pt x="797365" y="4450866"/>
                </a:cubicBezTo>
                <a:cubicBezTo>
                  <a:pt x="797365" y="4450866"/>
                  <a:pt x="797365" y="4446523"/>
                  <a:pt x="792981" y="4446523"/>
                </a:cubicBezTo>
                <a:cubicBezTo>
                  <a:pt x="788598" y="4442180"/>
                  <a:pt x="784214" y="4442180"/>
                  <a:pt x="784214" y="4437837"/>
                </a:cubicBezTo>
                <a:cubicBezTo>
                  <a:pt x="779830" y="4437837"/>
                  <a:pt x="775447" y="4437837"/>
                  <a:pt x="771063" y="4437837"/>
                </a:cubicBezTo>
                <a:cubicBezTo>
                  <a:pt x="766679" y="4437837"/>
                  <a:pt x="766679" y="4433494"/>
                  <a:pt x="766679" y="4429151"/>
                </a:cubicBezTo>
                <a:cubicBezTo>
                  <a:pt x="766679" y="4429151"/>
                  <a:pt x="766679" y="4424808"/>
                  <a:pt x="771063" y="4424808"/>
                </a:cubicBezTo>
                <a:cubicBezTo>
                  <a:pt x="775447" y="4424808"/>
                  <a:pt x="775447" y="4424808"/>
                  <a:pt x="779830" y="4429151"/>
                </a:cubicBezTo>
                <a:cubicBezTo>
                  <a:pt x="775447" y="4424808"/>
                  <a:pt x="775447" y="4420465"/>
                  <a:pt x="771063" y="4420465"/>
                </a:cubicBezTo>
                <a:cubicBezTo>
                  <a:pt x="771063" y="4420465"/>
                  <a:pt x="771063" y="4420465"/>
                  <a:pt x="771063" y="4416122"/>
                </a:cubicBezTo>
                <a:cubicBezTo>
                  <a:pt x="771063" y="4416122"/>
                  <a:pt x="771063" y="4416122"/>
                  <a:pt x="771063" y="4411779"/>
                </a:cubicBezTo>
                <a:cubicBezTo>
                  <a:pt x="762296" y="4411779"/>
                  <a:pt x="753528" y="4407436"/>
                  <a:pt x="749144" y="4398750"/>
                </a:cubicBezTo>
                <a:cubicBezTo>
                  <a:pt x="735993" y="4390063"/>
                  <a:pt x="731610" y="4381377"/>
                  <a:pt x="735993" y="4372691"/>
                </a:cubicBezTo>
                <a:lnTo>
                  <a:pt x="739115" y="4369598"/>
                </a:lnTo>
                <a:lnTo>
                  <a:pt x="739487" y="4369909"/>
                </a:lnTo>
                <a:lnTo>
                  <a:pt x="739568" y="4369150"/>
                </a:lnTo>
                <a:lnTo>
                  <a:pt x="740377" y="4368348"/>
                </a:lnTo>
                <a:cubicBezTo>
                  <a:pt x="740377" y="4372691"/>
                  <a:pt x="740377" y="4372691"/>
                  <a:pt x="740377" y="4377034"/>
                </a:cubicBezTo>
                <a:cubicBezTo>
                  <a:pt x="740377" y="4385720"/>
                  <a:pt x="749144" y="4390063"/>
                  <a:pt x="749144" y="4394407"/>
                </a:cubicBezTo>
                <a:cubicBezTo>
                  <a:pt x="757912" y="4398750"/>
                  <a:pt x="766679" y="4403093"/>
                  <a:pt x="771063" y="4403093"/>
                </a:cubicBezTo>
                <a:cubicBezTo>
                  <a:pt x="771063" y="4398750"/>
                  <a:pt x="771063" y="4394407"/>
                  <a:pt x="771063" y="4390063"/>
                </a:cubicBezTo>
                <a:cubicBezTo>
                  <a:pt x="766679" y="4385720"/>
                  <a:pt x="771063" y="4385720"/>
                  <a:pt x="771063" y="4385720"/>
                </a:cubicBezTo>
                <a:cubicBezTo>
                  <a:pt x="775447" y="4381377"/>
                  <a:pt x="775447" y="4385720"/>
                  <a:pt x="779830" y="4385720"/>
                </a:cubicBezTo>
                <a:cubicBezTo>
                  <a:pt x="775447" y="4385720"/>
                  <a:pt x="775447" y="4381377"/>
                  <a:pt x="771063" y="4377034"/>
                </a:cubicBezTo>
                <a:cubicBezTo>
                  <a:pt x="766679" y="4372691"/>
                  <a:pt x="766679" y="4372691"/>
                  <a:pt x="771063" y="4372691"/>
                </a:cubicBezTo>
                <a:cubicBezTo>
                  <a:pt x="771063" y="4368348"/>
                  <a:pt x="771063" y="4368348"/>
                  <a:pt x="775447" y="4372691"/>
                </a:cubicBezTo>
                <a:cubicBezTo>
                  <a:pt x="779830" y="4377034"/>
                  <a:pt x="779830" y="4381377"/>
                  <a:pt x="784214" y="4381377"/>
                </a:cubicBezTo>
                <a:cubicBezTo>
                  <a:pt x="784214" y="4381377"/>
                  <a:pt x="784214" y="4381377"/>
                  <a:pt x="784214" y="4385720"/>
                </a:cubicBezTo>
                <a:cubicBezTo>
                  <a:pt x="801749" y="4398750"/>
                  <a:pt x="814900" y="4411779"/>
                  <a:pt x="832435" y="4424808"/>
                </a:cubicBezTo>
                <a:cubicBezTo>
                  <a:pt x="832435" y="4420465"/>
                  <a:pt x="836818" y="4424808"/>
                  <a:pt x="841202" y="4424808"/>
                </a:cubicBezTo>
                <a:cubicBezTo>
                  <a:pt x="845586" y="4429151"/>
                  <a:pt x="845586" y="4433494"/>
                  <a:pt x="849969" y="4437837"/>
                </a:cubicBezTo>
                <a:cubicBezTo>
                  <a:pt x="858737" y="4442180"/>
                  <a:pt x="867504" y="4446523"/>
                  <a:pt x="876272" y="4446523"/>
                </a:cubicBezTo>
                <a:cubicBezTo>
                  <a:pt x="867504" y="4433494"/>
                  <a:pt x="858737" y="4420465"/>
                  <a:pt x="845586" y="4407436"/>
                </a:cubicBezTo>
                <a:cubicBezTo>
                  <a:pt x="845586" y="4407436"/>
                  <a:pt x="845586" y="4407436"/>
                  <a:pt x="845586" y="4403093"/>
                </a:cubicBezTo>
                <a:cubicBezTo>
                  <a:pt x="845586" y="4398750"/>
                  <a:pt x="849969" y="4394407"/>
                  <a:pt x="854353" y="4394407"/>
                </a:cubicBezTo>
                <a:cubicBezTo>
                  <a:pt x="854353" y="4398750"/>
                  <a:pt x="858737" y="4398750"/>
                  <a:pt x="858737" y="4403093"/>
                </a:cubicBezTo>
                <a:cubicBezTo>
                  <a:pt x="876272" y="4429151"/>
                  <a:pt x="893806" y="4450866"/>
                  <a:pt x="911341" y="4468239"/>
                </a:cubicBezTo>
                <a:cubicBezTo>
                  <a:pt x="924492" y="4472582"/>
                  <a:pt x="937643" y="4481268"/>
                  <a:pt x="950794" y="4489954"/>
                </a:cubicBezTo>
                <a:cubicBezTo>
                  <a:pt x="942027" y="4463896"/>
                  <a:pt x="906957" y="4446523"/>
                  <a:pt x="885039" y="4411779"/>
                </a:cubicBezTo>
                <a:cubicBezTo>
                  <a:pt x="867504" y="4390063"/>
                  <a:pt x="863120" y="4350976"/>
                  <a:pt x="823667" y="4346633"/>
                </a:cubicBezTo>
                <a:cubicBezTo>
                  <a:pt x="823667" y="4346633"/>
                  <a:pt x="823667" y="4346633"/>
                  <a:pt x="819284" y="4350976"/>
                </a:cubicBezTo>
                <a:cubicBezTo>
                  <a:pt x="819284" y="4355319"/>
                  <a:pt x="819284" y="4355319"/>
                  <a:pt x="819284" y="4355319"/>
                </a:cubicBezTo>
                <a:cubicBezTo>
                  <a:pt x="819284" y="4359662"/>
                  <a:pt x="819284" y="4359662"/>
                  <a:pt x="819284" y="4359662"/>
                </a:cubicBezTo>
                <a:cubicBezTo>
                  <a:pt x="828051" y="4359662"/>
                  <a:pt x="832435" y="4372691"/>
                  <a:pt x="841202" y="4359662"/>
                </a:cubicBezTo>
                <a:cubicBezTo>
                  <a:pt x="849969" y="4372691"/>
                  <a:pt x="841202" y="4377034"/>
                  <a:pt x="854353" y="4390063"/>
                </a:cubicBezTo>
                <a:cubicBezTo>
                  <a:pt x="836818" y="4385720"/>
                  <a:pt x="832435" y="4381377"/>
                  <a:pt x="823667" y="4368348"/>
                </a:cubicBezTo>
                <a:cubicBezTo>
                  <a:pt x="823667" y="4372691"/>
                  <a:pt x="823667" y="4372691"/>
                  <a:pt x="823667" y="4372691"/>
                </a:cubicBezTo>
                <a:cubicBezTo>
                  <a:pt x="823667" y="4377034"/>
                  <a:pt x="819284" y="4372691"/>
                  <a:pt x="819284" y="4372691"/>
                </a:cubicBezTo>
                <a:cubicBezTo>
                  <a:pt x="814900" y="4368348"/>
                  <a:pt x="810516" y="4364005"/>
                  <a:pt x="810516" y="4355319"/>
                </a:cubicBezTo>
                <a:cubicBezTo>
                  <a:pt x="806132" y="4355319"/>
                  <a:pt x="801749" y="4350976"/>
                  <a:pt x="801749" y="4350976"/>
                </a:cubicBezTo>
                <a:cubicBezTo>
                  <a:pt x="797365" y="4350976"/>
                  <a:pt x="792981" y="4346633"/>
                  <a:pt x="788598" y="4342290"/>
                </a:cubicBezTo>
                <a:cubicBezTo>
                  <a:pt x="784214" y="4346633"/>
                  <a:pt x="784214" y="4346633"/>
                  <a:pt x="779830" y="4350976"/>
                </a:cubicBezTo>
                <a:cubicBezTo>
                  <a:pt x="779830" y="4350976"/>
                  <a:pt x="775447" y="4350976"/>
                  <a:pt x="775447" y="4350976"/>
                </a:cubicBezTo>
                <a:cubicBezTo>
                  <a:pt x="775447" y="4346633"/>
                  <a:pt x="771063" y="4346633"/>
                  <a:pt x="775447" y="4346633"/>
                </a:cubicBezTo>
                <a:cubicBezTo>
                  <a:pt x="775447" y="4346633"/>
                  <a:pt x="775447" y="4346633"/>
                  <a:pt x="775447" y="4342290"/>
                </a:cubicBezTo>
                <a:cubicBezTo>
                  <a:pt x="779830" y="4342290"/>
                  <a:pt x="779830" y="4342290"/>
                  <a:pt x="779830" y="4337947"/>
                </a:cubicBezTo>
                <a:cubicBezTo>
                  <a:pt x="771063" y="4316231"/>
                  <a:pt x="757912" y="4294516"/>
                  <a:pt x="740377" y="4272801"/>
                </a:cubicBezTo>
                <a:cubicBezTo>
                  <a:pt x="731610" y="4264114"/>
                  <a:pt x="722842" y="4251085"/>
                  <a:pt x="714075" y="4238056"/>
                </a:cubicBezTo>
                <a:cubicBezTo>
                  <a:pt x="709691" y="4233713"/>
                  <a:pt x="705307" y="4229370"/>
                  <a:pt x="705307" y="4225027"/>
                </a:cubicBezTo>
                <a:cubicBezTo>
                  <a:pt x="696540" y="4207655"/>
                  <a:pt x="687773" y="4194625"/>
                  <a:pt x="679005" y="4181596"/>
                </a:cubicBezTo>
                <a:cubicBezTo>
                  <a:pt x="670238" y="4168567"/>
                  <a:pt x="661471" y="4164224"/>
                  <a:pt x="652703" y="4155538"/>
                </a:cubicBezTo>
                <a:cubicBezTo>
                  <a:pt x="648319" y="4164224"/>
                  <a:pt x="679005" y="4194625"/>
                  <a:pt x="665854" y="4198969"/>
                </a:cubicBezTo>
                <a:cubicBezTo>
                  <a:pt x="679005" y="4216341"/>
                  <a:pt x="687773" y="4233713"/>
                  <a:pt x="700924" y="4251085"/>
                </a:cubicBezTo>
                <a:cubicBezTo>
                  <a:pt x="700924" y="4251085"/>
                  <a:pt x="700924" y="4251085"/>
                  <a:pt x="727226" y="4281487"/>
                </a:cubicBezTo>
                <a:cubicBezTo>
                  <a:pt x="727226" y="4281487"/>
                  <a:pt x="727226" y="4285830"/>
                  <a:pt x="727226" y="4285830"/>
                </a:cubicBezTo>
                <a:cubicBezTo>
                  <a:pt x="727226" y="4285830"/>
                  <a:pt x="722842" y="4285830"/>
                  <a:pt x="722842" y="4285830"/>
                </a:cubicBezTo>
                <a:cubicBezTo>
                  <a:pt x="722842" y="4285830"/>
                  <a:pt x="722842" y="4285830"/>
                  <a:pt x="696540" y="4255428"/>
                </a:cubicBezTo>
                <a:cubicBezTo>
                  <a:pt x="683389" y="4238056"/>
                  <a:pt x="670238" y="4220684"/>
                  <a:pt x="657087" y="4203312"/>
                </a:cubicBezTo>
                <a:cubicBezTo>
                  <a:pt x="657087" y="4198969"/>
                  <a:pt x="657087" y="4198969"/>
                  <a:pt x="657087" y="4198969"/>
                </a:cubicBezTo>
                <a:cubicBezTo>
                  <a:pt x="635168" y="4185939"/>
                  <a:pt x="617634" y="4164224"/>
                  <a:pt x="604483" y="4142509"/>
                </a:cubicBezTo>
                <a:cubicBezTo>
                  <a:pt x="586948" y="4116450"/>
                  <a:pt x="573797" y="4086049"/>
                  <a:pt x="560646" y="4064333"/>
                </a:cubicBezTo>
                <a:cubicBezTo>
                  <a:pt x="556262" y="4059990"/>
                  <a:pt x="551878" y="4055647"/>
                  <a:pt x="547495" y="4051304"/>
                </a:cubicBezTo>
                <a:cubicBezTo>
                  <a:pt x="543111" y="4046961"/>
                  <a:pt x="538727" y="4042618"/>
                  <a:pt x="543111" y="4038275"/>
                </a:cubicBezTo>
                <a:cubicBezTo>
                  <a:pt x="543111" y="4033932"/>
                  <a:pt x="547495" y="4033932"/>
                  <a:pt x="551878" y="4038275"/>
                </a:cubicBezTo>
                <a:cubicBezTo>
                  <a:pt x="547495" y="4025246"/>
                  <a:pt x="538727" y="4012217"/>
                  <a:pt x="529960" y="3994844"/>
                </a:cubicBezTo>
                <a:cubicBezTo>
                  <a:pt x="529960" y="3994844"/>
                  <a:pt x="529960" y="3994844"/>
                  <a:pt x="534343" y="3994844"/>
                </a:cubicBezTo>
                <a:cubicBezTo>
                  <a:pt x="534343" y="3994844"/>
                  <a:pt x="534343" y="3994844"/>
                  <a:pt x="525576" y="3981815"/>
                </a:cubicBezTo>
                <a:cubicBezTo>
                  <a:pt x="512425" y="3960100"/>
                  <a:pt x="499274" y="3942728"/>
                  <a:pt x="490507" y="3921012"/>
                </a:cubicBezTo>
                <a:cubicBezTo>
                  <a:pt x="486123" y="3921012"/>
                  <a:pt x="486123" y="3921012"/>
                  <a:pt x="481739" y="3921012"/>
                </a:cubicBezTo>
                <a:cubicBezTo>
                  <a:pt x="481739" y="3921012"/>
                  <a:pt x="481739" y="3916669"/>
                  <a:pt x="481739" y="3912326"/>
                </a:cubicBezTo>
                <a:cubicBezTo>
                  <a:pt x="472972" y="3912326"/>
                  <a:pt x="468588" y="3899297"/>
                  <a:pt x="459821" y="3894954"/>
                </a:cubicBezTo>
                <a:cubicBezTo>
                  <a:pt x="472972" y="3890611"/>
                  <a:pt x="468588" y="3881925"/>
                  <a:pt x="451053" y="3842837"/>
                </a:cubicBezTo>
                <a:cubicBezTo>
                  <a:pt x="442286" y="3829808"/>
                  <a:pt x="437902" y="3812436"/>
                  <a:pt x="429135" y="3795063"/>
                </a:cubicBezTo>
                <a:cubicBezTo>
                  <a:pt x="424751" y="3795063"/>
                  <a:pt x="424751" y="3795063"/>
                  <a:pt x="420367" y="3795063"/>
                </a:cubicBezTo>
                <a:cubicBezTo>
                  <a:pt x="420367" y="3795063"/>
                  <a:pt x="420367" y="3795063"/>
                  <a:pt x="415984" y="3790720"/>
                </a:cubicBezTo>
                <a:cubicBezTo>
                  <a:pt x="411600" y="3782034"/>
                  <a:pt x="407216" y="3769005"/>
                  <a:pt x="398449" y="3755976"/>
                </a:cubicBezTo>
                <a:cubicBezTo>
                  <a:pt x="394065" y="3747290"/>
                  <a:pt x="389682" y="3734261"/>
                  <a:pt x="385298" y="3725574"/>
                </a:cubicBezTo>
                <a:cubicBezTo>
                  <a:pt x="380914" y="3721231"/>
                  <a:pt x="380914" y="3716888"/>
                  <a:pt x="380914" y="3716888"/>
                </a:cubicBezTo>
                <a:cubicBezTo>
                  <a:pt x="385298" y="3712545"/>
                  <a:pt x="389682" y="3712545"/>
                  <a:pt x="389682" y="3716888"/>
                </a:cubicBezTo>
                <a:cubicBezTo>
                  <a:pt x="398449" y="3729917"/>
                  <a:pt x="402833" y="3742947"/>
                  <a:pt x="407216" y="3755976"/>
                </a:cubicBezTo>
                <a:cubicBezTo>
                  <a:pt x="411600" y="3764662"/>
                  <a:pt x="415984" y="3773348"/>
                  <a:pt x="420367" y="3782034"/>
                </a:cubicBezTo>
                <a:cubicBezTo>
                  <a:pt x="420367" y="3777691"/>
                  <a:pt x="415984" y="3773348"/>
                  <a:pt x="415984" y="3769005"/>
                </a:cubicBezTo>
                <a:cubicBezTo>
                  <a:pt x="389682" y="3708202"/>
                  <a:pt x="363379" y="3647399"/>
                  <a:pt x="345845" y="3582253"/>
                </a:cubicBezTo>
                <a:cubicBezTo>
                  <a:pt x="345845" y="3577910"/>
                  <a:pt x="345845" y="3569224"/>
                  <a:pt x="350228" y="3569224"/>
                </a:cubicBezTo>
                <a:cubicBezTo>
                  <a:pt x="354612" y="3569224"/>
                  <a:pt x="358996" y="3573567"/>
                  <a:pt x="363379" y="3577910"/>
                </a:cubicBezTo>
                <a:cubicBezTo>
                  <a:pt x="372147" y="3621341"/>
                  <a:pt x="389682" y="3669115"/>
                  <a:pt x="407216" y="3712545"/>
                </a:cubicBezTo>
                <a:cubicBezTo>
                  <a:pt x="411600" y="3708202"/>
                  <a:pt x="411600" y="3703859"/>
                  <a:pt x="411600" y="3699516"/>
                </a:cubicBezTo>
                <a:cubicBezTo>
                  <a:pt x="411600" y="3699516"/>
                  <a:pt x="411600" y="3699516"/>
                  <a:pt x="415984" y="3699516"/>
                </a:cubicBezTo>
                <a:cubicBezTo>
                  <a:pt x="411600" y="3690830"/>
                  <a:pt x="407216" y="3686487"/>
                  <a:pt x="402833" y="3682144"/>
                </a:cubicBezTo>
                <a:cubicBezTo>
                  <a:pt x="402833" y="3677801"/>
                  <a:pt x="402833" y="3673458"/>
                  <a:pt x="402833" y="3669115"/>
                </a:cubicBezTo>
                <a:cubicBezTo>
                  <a:pt x="407216" y="3669115"/>
                  <a:pt x="407216" y="3664772"/>
                  <a:pt x="411600" y="3669115"/>
                </a:cubicBezTo>
                <a:cubicBezTo>
                  <a:pt x="407216" y="3656085"/>
                  <a:pt x="411600" y="3643056"/>
                  <a:pt x="411600" y="3638713"/>
                </a:cubicBezTo>
                <a:cubicBezTo>
                  <a:pt x="411600" y="3638713"/>
                  <a:pt x="411600" y="3638713"/>
                  <a:pt x="415984" y="3638713"/>
                </a:cubicBezTo>
                <a:cubicBezTo>
                  <a:pt x="411600" y="3630027"/>
                  <a:pt x="407216" y="3625684"/>
                  <a:pt x="407216" y="3621341"/>
                </a:cubicBezTo>
                <a:cubicBezTo>
                  <a:pt x="402833" y="3616998"/>
                  <a:pt x="402833" y="3616998"/>
                  <a:pt x="398449" y="3616998"/>
                </a:cubicBezTo>
                <a:cubicBezTo>
                  <a:pt x="398449" y="3616998"/>
                  <a:pt x="398449" y="3621341"/>
                  <a:pt x="398449" y="3621341"/>
                </a:cubicBezTo>
                <a:cubicBezTo>
                  <a:pt x="402833" y="3625684"/>
                  <a:pt x="398449" y="3630027"/>
                  <a:pt x="394065" y="3630027"/>
                </a:cubicBezTo>
                <a:cubicBezTo>
                  <a:pt x="389682" y="3634370"/>
                  <a:pt x="385298" y="3630027"/>
                  <a:pt x="385298" y="3621341"/>
                </a:cubicBezTo>
                <a:cubicBezTo>
                  <a:pt x="385298" y="3621341"/>
                  <a:pt x="385298" y="3616998"/>
                  <a:pt x="385298" y="3612655"/>
                </a:cubicBezTo>
                <a:cubicBezTo>
                  <a:pt x="385298" y="3612655"/>
                  <a:pt x="385298" y="3612655"/>
                  <a:pt x="380914" y="3612655"/>
                </a:cubicBezTo>
                <a:cubicBezTo>
                  <a:pt x="380914" y="3612655"/>
                  <a:pt x="380914" y="3612655"/>
                  <a:pt x="376531" y="3595282"/>
                </a:cubicBezTo>
                <a:cubicBezTo>
                  <a:pt x="376531" y="3595282"/>
                  <a:pt x="376531" y="3595282"/>
                  <a:pt x="380914" y="3595282"/>
                </a:cubicBezTo>
                <a:cubicBezTo>
                  <a:pt x="376531" y="3590939"/>
                  <a:pt x="372147" y="3582253"/>
                  <a:pt x="372147" y="3573567"/>
                </a:cubicBezTo>
                <a:cubicBezTo>
                  <a:pt x="367763" y="3573567"/>
                  <a:pt x="372147" y="3569224"/>
                  <a:pt x="372147" y="3569224"/>
                </a:cubicBezTo>
                <a:cubicBezTo>
                  <a:pt x="376531" y="3569224"/>
                  <a:pt x="376531" y="3569224"/>
                  <a:pt x="376531" y="3573567"/>
                </a:cubicBezTo>
                <a:cubicBezTo>
                  <a:pt x="380914" y="3582253"/>
                  <a:pt x="380914" y="3586596"/>
                  <a:pt x="385298" y="3590939"/>
                </a:cubicBezTo>
                <a:cubicBezTo>
                  <a:pt x="385298" y="3590939"/>
                  <a:pt x="385298" y="3590939"/>
                  <a:pt x="385298" y="3586596"/>
                </a:cubicBezTo>
                <a:cubicBezTo>
                  <a:pt x="394065" y="3586596"/>
                  <a:pt x="398449" y="3595282"/>
                  <a:pt x="402833" y="3603969"/>
                </a:cubicBezTo>
                <a:cubicBezTo>
                  <a:pt x="376531" y="3543166"/>
                  <a:pt x="358996" y="3491049"/>
                  <a:pt x="345845" y="3434589"/>
                </a:cubicBezTo>
                <a:cubicBezTo>
                  <a:pt x="341461" y="3434589"/>
                  <a:pt x="341461" y="3434589"/>
                  <a:pt x="341461" y="3434589"/>
                </a:cubicBezTo>
                <a:cubicBezTo>
                  <a:pt x="337077" y="3434589"/>
                  <a:pt x="337077" y="3434589"/>
                  <a:pt x="332694" y="3438932"/>
                </a:cubicBezTo>
                <a:cubicBezTo>
                  <a:pt x="332694" y="3443275"/>
                  <a:pt x="332694" y="3451961"/>
                  <a:pt x="337077" y="3464991"/>
                </a:cubicBezTo>
                <a:cubicBezTo>
                  <a:pt x="337077" y="3469334"/>
                  <a:pt x="337077" y="3473677"/>
                  <a:pt x="337077" y="3482363"/>
                </a:cubicBezTo>
                <a:cubicBezTo>
                  <a:pt x="341461" y="3482363"/>
                  <a:pt x="341461" y="3482363"/>
                  <a:pt x="341461" y="3486706"/>
                </a:cubicBezTo>
                <a:cubicBezTo>
                  <a:pt x="341461" y="3486706"/>
                  <a:pt x="341461" y="3486706"/>
                  <a:pt x="341461" y="3491049"/>
                </a:cubicBezTo>
                <a:cubicBezTo>
                  <a:pt x="341461" y="3495392"/>
                  <a:pt x="345845" y="3495392"/>
                  <a:pt x="345845" y="3499735"/>
                </a:cubicBezTo>
                <a:cubicBezTo>
                  <a:pt x="350228" y="3499735"/>
                  <a:pt x="350228" y="3499735"/>
                  <a:pt x="350228" y="3504078"/>
                </a:cubicBezTo>
                <a:cubicBezTo>
                  <a:pt x="350228" y="3508421"/>
                  <a:pt x="345845" y="3508421"/>
                  <a:pt x="345845" y="3508421"/>
                </a:cubicBezTo>
                <a:cubicBezTo>
                  <a:pt x="341461" y="3504078"/>
                  <a:pt x="337077" y="3499735"/>
                  <a:pt x="337077" y="3495392"/>
                </a:cubicBezTo>
                <a:cubicBezTo>
                  <a:pt x="337077" y="3495392"/>
                  <a:pt x="337077" y="3495392"/>
                  <a:pt x="332694" y="3495392"/>
                </a:cubicBezTo>
                <a:cubicBezTo>
                  <a:pt x="328310" y="3495392"/>
                  <a:pt x="328310" y="3491049"/>
                  <a:pt x="323926" y="3491049"/>
                </a:cubicBezTo>
                <a:cubicBezTo>
                  <a:pt x="319543" y="3486706"/>
                  <a:pt x="319543" y="3486706"/>
                  <a:pt x="319543" y="3486706"/>
                </a:cubicBezTo>
                <a:cubicBezTo>
                  <a:pt x="315159" y="3482363"/>
                  <a:pt x="315159" y="3478020"/>
                  <a:pt x="315159" y="3473677"/>
                </a:cubicBezTo>
                <a:cubicBezTo>
                  <a:pt x="315159" y="3473677"/>
                  <a:pt x="315159" y="3469334"/>
                  <a:pt x="319543" y="3469334"/>
                </a:cubicBezTo>
                <a:cubicBezTo>
                  <a:pt x="315159" y="3460647"/>
                  <a:pt x="310775" y="3451961"/>
                  <a:pt x="310775" y="3438932"/>
                </a:cubicBezTo>
                <a:cubicBezTo>
                  <a:pt x="302008" y="3421560"/>
                  <a:pt x="297624" y="3404188"/>
                  <a:pt x="297624" y="3382472"/>
                </a:cubicBezTo>
                <a:cubicBezTo>
                  <a:pt x="302008" y="3378129"/>
                  <a:pt x="302008" y="3378129"/>
                  <a:pt x="306391" y="3378129"/>
                </a:cubicBezTo>
                <a:cubicBezTo>
                  <a:pt x="306391" y="3382472"/>
                  <a:pt x="306391" y="3382472"/>
                  <a:pt x="306391" y="3382472"/>
                </a:cubicBezTo>
                <a:cubicBezTo>
                  <a:pt x="306391" y="3382472"/>
                  <a:pt x="306391" y="3386815"/>
                  <a:pt x="306391" y="3386815"/>
                </a:cubicBezTo>
                <a:cubicBezTo>
                  <a:pt x="306391" y="3404188"/>
                  <a:pt x="310775" y="3417217"/>
                  <a:pt x="315159" y="3434589"/>
                </a:cubicBezTo>
                <a:cubicBezTo>
                  <a:pt x="319543" y="3447618"/>
                  <a:pt x="323926" y="3460647"/>
                  <a:pt x="328310" y="3473677"/>
                </a:cubicBezTo>
                <a:cubicBezTo>
                  <a:pt x="328310" y="3473677"/>
                  <a:pt x="328310" y="3478020"/>
                  <a:pt x="332694" y="3478020"/>
                </a:cubicBezTo>
                <a:cubicBezTo>
                  <a:pt x="332694" y="3473677"/>
                  <a:pt x="328310" y="3469334"/>
                  <a:pt x="328310" y="3464991"/>
                </a:cubicBezTo>
                <a:cubicBezTo>
                  <a:pt x="328310" y="3451961"/>
                  <a:pt x="323926" y="3438932"/>
                  <a:pt x="328310" y="3430246"/>
                </a:cubicBezTo>
                <a:cubicBezTo>
                  <a:pt x="332694" y="3425903"/>
                  <a:pt x="337077" y="3425903"/>
                  <a:pt x="341461" y="3425903"/>
                </a:cubicBezTo>
                <a:cubicBezTo>
                  <a:pt x="337077" y="3417217"/>
                  <a:pt x="337077" y="3412874"/>
                  <a:pt x="337077" y="3408531"/>
                </a:cubicBezTo>
                <a:cubicBezTo>
                  <a:pt x="332694" y="3391158"/>
                  <a:pt x="328310" y="3378129"/>
                  <a:pt x="328310" y="3365100"/>
                </a:cubicBezTo>
                <a:cubicBezTo>
                  <a:pt x="328310" y="3365100"/>
                  <a:pt x="328310" y="3365100"/>
                  <a:pt x="328310" y="3360757"/>
                </a:cubicBezTo>
                <a:cubicBezTo>
                  <a:pt x="323926" y="3356414"/>
                  <a:pt x="315159" y="3356414"/>
                  <a:pt x="306391" y="3360757"/>
                </a:cubicBezTo>
                <a:cubicBezTo>
                  <a:pt x="306391" y="3339042"/>
                  <a:pt x="315159" y="3326012"/>
                  <a:pt x="319543" y="3317326"/>
                </a:cubicBezTo>
                <a:cubicBezTo>
                  <a:pt x="319543" y="3308640"/>
                  <a:pt x="315159" y="3295611"/>
                  <a:pt x="306391" y="3282582"/>
                </a:cubicBezTo>
                <a:cubicBezTo>
                  <a:pt x="297624" y="3256523"/>
                  <a:pt x="288857" y="3230465"/>
                  <a:pt x="288857" y="3200064"/>
                </a:cubicBezTo>
                <a:cubicBezTo>
                  <a:pt x="284473" y="3156633"/>
                  <a:pt x="275706" y="3108859"/>
                  <a:pt x="280089" y="3074115"/>
                </a:cubicBezTo>
                <a:cubicBezTo>
                  <a:pt x="280089" y="3052399"/>
                  <a:pt x="275706" y="3026341"/>
                  <a:pt x="275706" y="3004626"/>
                </a:cubicBezTo>
                <a:cubicBezTo>
                  <a:pt x="271322" y="2961195"/>
                  <a:pt x="266938" y="2913421"/>
                  <a:pt x="271322" y="2874334"/>
                </a:cubicBezTo>
                <a:cubicBezTo>
                  <a:pt x="275706" y="2869991"/>
                  <a:pt x="275706" y="2869991"/>
                  <a:pt x="280089" y="2869991"/>
                </a:cubicBezTo>
                <a:cubicBezTo>
                  <a:pt x="284473" y="2869991"/>
                  <a:pt x="284473" y="2874334"/>
                  <a:pt x="284473" y="2878677"/>
                </a:cubicBezTo>
                <a:cubicBezTo>
                  <a:pt x="275706" y="2917764"/>
                  <a:pt x="280089" y="2956852"/>
                  <a:pt x="284473" y="3000283"/>
                </a:cubicBezTo>
                <a:cubicBezTo>
                  <a:pt x="288857" y="3026341"/>
                  <a:pt x="288857" y="3052399"/>
                  <a:pt x="293240" y="3074115"/>
                </a:cubicBezTo>
                <a:cubicBezTo>
                  <a:pt x="297624" y="3091487"/>
                  <a:pt x="306391" y="3108859"/>
                  <a:pt x="310775" y="3130575"/>
                </a:cubicBezTo>
                <a:cubicBezTo>
                  <a:pt x="315159" y="3134918"/>
                  <a:pt x="315159" y="3143604"/>
                  <a:pt x="319543" y="3147947"/>
                </a:cubicBezTo>
                <a:cubicBezTo>
                  <a:pt x="332694" y="3143604"/>
                  <a:pt x="319543" y="3117545"/>
                  <a:pt x="319543" y="3104516"/>
                </a:cubicBezTo>
                <a:cubicBezTo>
                  <a:pt x="319543" y="3095830"/>
                  <a:pt x="323926" y="3087144"/>
                  <a:pt x="323926" y="3074115"/>
                </a:cubicBezTo>
                <a:cubicBezTo>
                  <a:pt x="319543" y="3074115"/>
                  <a:pt x="315159" y="3078458"/>
                  <a:pt x="310775" y="3074115"/>
                </a:cubicBezTo>
                <a:cubicBezTo>
                  <a:pt x="306391" y="3069772"/>
                  <a:pt x="306391" y="3069772"/>
                  <a:pt x="306391" y="3065429"/>
                </a:cubicBezTo>
                <a:cubicBezTo>
                  <a:pt x="306391" y="3061086"/>
                  <a:pt x="310775" y="3061086"/>
                  <a:pt x="315159" y="3061086"/>
                </a:cubicBezTo>
                <a:cubicBezTo>
                  <a:pt x="315159" y="3065429"/>
                  <a:pt x="319543" y="3061086"/>
                  <a:pt x="323926" y="3061086"/>
                </a:cubicBezTo>
                <a:cubicBezTo>
                  <a:pt x="323926" y="3021998"/>
                  <a:pt x="319543" y="2982910"/>
                  <a:pt x="315159" y="2939480"/>
                </a:cubicBezTo>
                <a:cubicBezTo>
                  <a:pt x="310775" y="2913421"/>
                  <a:pt x="302008" y="2887363"/>
                  <a:pt x="306391" y="2852618"/>
                </a:cubicBezTo>
                <a:cubicBezTo>
                  <a:pt x="302008" y="2852618"/>
                  <a:pt x="302008" y="2852618"/>
                  <a:pt x="302008" y="2852618"/>
                </a:cubicBezTo>
                <a:cubicBezTo>
                  <a:pt x="302008" y="2861305"/>
                  <a:pt x="302008" y="2865648"/>
                  <a:pt x="302008" y="2874334"/>
                </a:cubicBezTo>
                <a:cubicBezTo>
                  <a:pt x="302008" y="2874334"/>
                  <a:pt x="302008" y="2874334"/>
                  <a:pt x="302008" y="2878677"/>
                </a:cubicBezTo>
                <a:cubicBezTo>
                  <a:pt x="302008" y="2883020"/>
                  <a:pt x="302008" y="2883020"/>
                  <a:pt x="302008" y="2887363"/>
                </a:cubicBezTo>
                <a:cubicBezTo>
                  <a:pt x="297624" y="2887363"/>
                  <a:pt x="293240" y="2887363"/>
                  <a:pt x="288857" y="2883020"/>
                </a:cubicBezTo>
                <a:cubicBezTo>
                  <a:pt x="284473" y="2869991"/>
                  <a:pt x="288857" y="2856961"/>
                  <a:pt x="288857" y="2848275"/>
                </a:cubicBezTo>
                <a:cubicBezTo>
                  <a:pt x="288857" y="2839589"/>
                  <a:pt x="288857" y="2826560"/>
                  <a:pt x="284473" y="2822217"/>
                </a:cubicBezTo>
                <a:cubicBezTo>
                  <a:pt x="284473" y="2822217"/>
                  <a:pt x="284473" y="2826560"/>
                  <a:pt x="284473" y="2826560"/>
                </a:cubicBezTo>
                <a:cubicBezTo>
                  <a:pt x="284473" y="2830903"/>
                  <a:pt x="280089" y="2835246"/>
                  <a:pt x="275706" y="2835246"/>
                </a:cubicBezTo>
                <a:cubicBezTo>
                  <a:pt x="271322" y="2830903"/>
                  <a:pt x="271322" y="2830903"/>
                  <a:pt x="271322" y="2826560"/>
                </a:cubicBezTo>
                <a:cubicBezTo>
                  <a:pt x="271322" y="2817874"/>
                  <a:pt x="271322" y="2813531"/>
                  <a:pt x="271322" y="2804845"/>
                </a:cubicBezTo>
                <a:cubicBezTo>
                  <a:pt x="271322" y="2800502"/>
                  <a:pt x="266938" y="2791815"/>
                  <a:pt x="266938" y="2783129"/>
                </a:cubicBezTo>
                <a:cubicBezTo>
                  <a:pt x="266938" y="2783129"/>
                  <a:pt x="266938" y="2778786"/>
                  <a:pt x="266938" y="2778786"/>
                </a:cubicBezTo>
                <a:cubicBezTo>
                  <a:pt x="258171" y="2774443"/>
                  <a:pt x="262555" y="2761414"/>
                  <a:pt x="262555" y="2752728"/>
                </a:cubicBezTo>
                <a:cubicBezTo>
                  <a:pt x="266938" y="2757071"/>
                  <a:pt x="271322" y="2765757"/>
                  <a:pt x="271322" y="2774443"/>
                </a:cubicBezTo>
                <a:cubicBezTo>
                  <a:pt x="271322" y="2774443"/>
                  <a:pt x="271322" y="2774443"/>
                  <a:pt x="271322" y="2778786"/>
                </a:cubicBezTo>
                <a:cubicBezTo>
                  <a:pt x="271322" y="2778786"/>
                  <a:pt x="275706" y="2778786"/>
                  <a:pt x="275706" y="2778786"/>
                </a:cubicBezTo>
                <a:cubicBezTo>
                  <a:pt x="280089" y="2778786"/>
                  <a:pt x="280089" y="2778786"/>
                  <a:pt x="280089" y="2783129"/>
                </a:cubicBezTo>
                <a:cubicBezTo>
                  <a:pt x="284473" y="2778786"/>
                  <a:pt x="284473" y="2778786"/>
                  <a:pt x="288857" y="2778786"/>
                </a:cubicBezTo>
                <a:cubicBezTo>
                  <a:pt x="293240" y="2761414"/>
                  <a:pt x="293240" y="2739699"/>
                  <a:pt x="293240" y="2717983"/>
                </a:cubicBezTo>
                <a:cubicBezTo>
                  <a:pt x="288857" y="2717983"/>
                  <a:pt x="288857" y="2713640"/>
                  <a:pt x="284473" y="2713640"/>
                </a:cubicBezTo>
                <a:cubicBezTo>
                  <a:pt x="280089" y="2713640"/>
                  <a:pt x="280089" y="2704954"/>
                  <a:pt x="280089" y="2700611"/>
                </a:cubicBezTo>
                <a:cubicBezTo>
                  <a:pt x="284473" y="2696268"/>
                  <a:pt x="288857" y="2691925"/>
                  <a:pt x="293240" y="2691925"/>
                </a:cubicBezTo>
                <a:cubicBezTo>
                  <a:pt x="293240" y="2696268"/>
                  <a:pt x="302008" y="2696268"/>
                  <a:pt x="302008" y="2700611"/>
                </a:cubicBezTo>
                <a:cubicBezTo>
                  <a:pt x="302008" y="2700611"/>
                  <a:pt x="302008" y="2700611"/>
                  <a:pt x="306391" y="2704954"/>
                </a:cubicBezTo>
                <a:cubicBezTo>
                  <a:pt x="306391" y="2704954"/>
                  <a:pt x="306391" y="2704954"/>
                  <a:pt x="306391" y="2709297"/>
                </a:cubicBezTo>
                <a:cubicBezTo>
                  <a:pt x="306391" y="2726670"/>
                  <a:pt x="306391" y="2744042"/>
                  <a:pt x="306391" y="2761414"/>
                </a:cubicBezTo>
                <a:cubicBezTo>
                  <a:pt x="306391" y="2770100"/>
                  <a:pt x="306391" y="2778786"/>
                  <a:pt x="306391" y="2787472"/>
                </a:cubicBezTo>
                <a:cubicBezTo>
                  <a:pt x="306391" y="2791815"/>
                  <a:pt x="306391" y="2796159"/>
                  <a:pt x="306391" y="2800502"/>
                </a:cubicBezTo>
                <a:cubicBezTo>
                  <a:pt x="310775" y="2796159"/>
                  <a:pt x="310775" y="2787472"/>
                  <a:pt x="315159" y="2783129"/>
                </a:cubicBezTo>
                <a:cubicBezTo>
                  <a:pt x="315159" y="2774443"/>
                  <a:pt x="315159" y="2770100"/>
                  <a:pt x="315159" y="2765757"/>
                </a:cubicBezTo>
                <a:cubicBezTo>
                  <a:pt x="306391" y="2752728"/>
                  <a:pt x="315159" y="2731013"/>
                  <a:pt x="315159" y="2709297"/>
                </a:cubicBezTo>
                <a:cubicBezTo>
                  <a:pt x="319543" y="2691925"/>
                  <a:pt x="319543" y="2678896"/>
                  <a:pt x="297624" y="2674553"/>
                </a:cubicBezTo>
                <a:cubicBezTo>
                  <a:pt x="297624" y="2674553"/>
                  <a:pt x="297624" y="2674553"/>
                  <a:pt x="302008" y="2674553"/>
                </a:cubicBezTo>
                <a:cubicBezTo>
                  <a:pt x="297624" y="2674553"/>
                  <a:pt x="293240" y="2670210"/>
                  <a:pt x="293240" y="2670210"/>
                </a:cubicBezTo>
                <a:cubicBezTo>
                  <a:pt x="293240" y="2670210"/>
                  <a:pt x="293240" y="2670210"/>
                  <a:pt x="288857" y="2670210"/>
                </a:cubicBezTo>
                <a:cubicBezTo>
                  <a:pt x="288857" y="2670210"/>
                  <a:pt x="288857" y="2670210"/>
                  <a:pt x="288857" y="2665867"/>
                </a:cubicBezTo>
                <a:cubicBezTo>
                  <a:pt x="288857" y="2661524"/>
                  <a:pt x="288857" y="2657180"/>
                  <a:pt x="284473" y="2648494"/>
                </a:cubicBezTo>
                <a:cubicBezTo>
                  <a:pt x="284473" y="2648494"/>
                  <a:pt x="284473" y="2644151"/>
                  <a:pt x="288857" y="2644151"/>
                </a:cubicBezTo>
                <a:cubicBezTo>
                  <a:pt x="288857" y="2644151"/>
                  <a:pt x="288857" y="2644151"/>
                  <a:pt x="293240" y="2644151"/>
                </a:cubicBezTo>
                <a:cubicBezTo>
                  <a:pt x="293240" y="2652837"/>
                  <a:pt x="297624" y="2657180"/>
                  <a:pt x="297624" y="2661524"/>
                </a:cubicBezTo>
                <a:cubicBezTo>
                  <a:pt x="306391" y="2648494"/>
                  <a:pt x="306391" y="2631122"/>
                  <a:pt x="302008" y="2613750"/>
                </a:cubicBezTo>
                <a:cubicBezTo>
                  <a:pt x="302008" y="2613750"/>
                  <a:pt x="302008" y="2618093"/>
                  <a:pt x="302008" y="2618093"/>
                </a:cubicBezTo>
                <a:cubicBezTo>
                  <a:pt x="302008" y="2622436"/>
                  <a:pt x="297624" y="2626779"/>
                  <a:pt x="297624" y="2626779"/>
                </a:cubicBezTo>
                <a:cubicBezTo>
                  <a:pt x="293240" y="2626779"/>
                  <a:pt x="293240" y="2622436"/>
                  <a:pt x="293240" y="2618093"/>
                </a:cubicBezTo>
                <a:cubicBezTo>
                  <a:pt x="293240" y="2609407"/>
                  <a:pt x="293240" y="2605064"/>
                  <a:pt x="293240" y="2600721"/>
                </a:cubicBezTo>
                <a:cubicBezTo>
                  <a:pt x="293240" y="2600721"/>
                  <a:pt x="293240" y="2600721"/>
                  <a:pt x="293240" y="2596378"/>
                </a:cubicBezTo>
                <a:cubicBezTo>
                  <a:pt x="293240" y="2596378"/>
                  <a:pt x="293240" y="2596378"/>
                  <a:pt x="297624" y="2596378"/>
                </a:cubicBezTo>
                <a:cubicBezTo>
                  <a:pt x="293240" y="2587691"/>
                  <a:pt x="288857" y="2583348"/>
                  <a:pt x="280089" y="2583348"/>
                </a:cubicBezTo>
                <a:cubicBezTo>
                  <a:pt x="266938" y="2596378"/>
                  <a:pt x="271322" y="2631122"/>
                  <a:pt x="262555" y="2648494"/>
                </a:cubicBezTo>
                <a:cubicBezTo>
                  <a:pt x="262555" y="2648494"/>
                  <a:pt x="262555" y="2648494"/>
                  <a:pt x="258171" y="2648494"/>
                </a:cubicBezTo>
                <a:cubicBezTo>
                  <a:pt x="258171" y="2652837"/>
                  <a:pt x="258171" y="2652837"/>
                  <a:pt x="258171" y="2652837"/>
                </a:cubicBezTo>
                <a:cubicBezTo>
                  <a:pt x="258171" y="2657180"/>
                  <a:pt x="258171" y="2661524"/>
                  <a:pt x="258171" y="2661524"/>
                </a:cubicBezTo>
                <a:cubicBezTo>
                  <a:pt x="262555" y="2665867"/>
                  <a:pt x="266938" y="2665867"/>
                  <a:pt x="271322" y="2665867"/>
                </a:cubicBezTo>
                <a:cubicBezTo>
                  <a:pt x="271322" y="2683239"/>
                  <a:pt x="262555" y="2704954"/>
                  <a:pt x="249403" y="2717983"/>
                </a:cubicBezTo>
                <a:cubicBezTo>
                  <a:pt x="249403" y="2726670"/>
                  <a:pt x="249403" y="2735356"/>
                  <a:pt x="249403" y="2744042"/>
                </a:cubicBezTo>
                <a:cubicBezTo>
                  <a:pt x="249403" y="2748385"/>
                  <a:pt x="245020" y="2752728"/>
                  <a:pt x="240636" y="2752728"/>
                </a:cubicBezTo>
                <a:cubicBezTo>
                  <a:pt x="236252" y="2752728"/>
                  <a:pt x="236252" y="2748385"/>
                  <a:pt x="236252" y="2744042"/>
                </a:cubicBezTo>
                <a:cubicBezTo>
                  <a:pt x="236252" y="2735356"/>
                  <a:pt x="236252" y="2722326"/>
                  <a:pt x="236252" y="2713640"/>
                </a:cubicBezTo>
                <a:cubicBezTo>
                  <a:pt x="240636" y="2691925"/>
                  <a:pt x="227485" y="2661524"/>
                  <a:pt x="240636" y="2648494"/>
                </a:cubicBezTo>
                <a:cubicBezTo>
                  <a:pt x="231869" y="2626779"/>
                  <a:pt x="245020" y="2596378"/>
                  <a:pt x="236252" y="2574662"/>
                </a:cubicBezTo>
                <a:cubicBezTo>
                  <a:pt x="227485" y="2579005"/>
                  <a:pt x="214334" y="2587691"/>
                  <a:pt x="201183" y="2596378"/>
                </a:cubicBezTo>
                <a:cubicBezTo>
                  <a:pt x="201183" y="2631122"/>
                  <a:pt x="196799" y="2644151"/>
                  <a:pt x="188032" y="2652837"/>
                </a:cubicBezTo>
                <a:cubicBezTo>
                  <a:pt x="179264" y="2661524"/>
                  <a:pt x="166113" y="2665867"/>
                  <a:pt x="157346" y="2687582"/>
                </a:cubicBezTo>
                <a:cubicBezTo>
                  <a:pt x="157346" y="2687582"/>
                  <a:pt x="157346" y="2687582"/>
                  <a:pt x="157346" y="2700611"/>
                </a:cubicBezTo>
                <a:cubicBezTo>
                  <a:pt x="161730" y="2704954"/>
                  <a:pt x="161730" y="2709297"/>
                  <a:pt x="161730" y="2713640"/>
                </a:cubicBezTo>
                <a:cubicBezTo>
                  <a:pt x="161730" y="2713640"/>
                  <a:pt x="161730" y="2713640"/>
                  <a:pt x="161730" y="2717983"/>
                </a:cubicBezTo>
                <a:cubicBezTo>
                  <a:pt x="161730" y="2717983"/>
                  <a:pt x="161730" y="2722326"/>
                  <a:pt x="157346" y="2722326"/>
                </a:cubicBezTo>
                <a:cubicBezTo>
                  <a:pt x="152962" y="2722326"/>
                  <a:pt x="152962" y="2717983"/>
                  <a:pt x="152962" y="2713640"/>
                </a:cubicBezTo>
                <a:cubicBezTo>
                  <a:pt x="152962" y="2713640"/>
                  <a:pt x="152962" y="2713640"/>
                  <a:pt x="148579" y="2713640"/>
                </a:cubicBezTo>
                <a:cubicBezTo>
                  <a:pt x="135427" y="2709297"/>
                  <a:pt x="131044" y="2717983"/>
                  <a:pt x="126660" y="2722326"/>
                </a:cubicBezTo>
                <a:cubicBezTo>
                  <a:pt x="113509" y="2783129"/>
                  <a:pt x="113509" y="2843932"/>
                  <a:pt x="117893" y="2904735"/>
                </a:cubicBezTo>
                <a:cubicBezTo>
                  <a:pt x="117893" y="2904735"/>
                  <a:pt x="117893" y="2904735"/>
                  <a:pt x="122276" y="2969881"/>
                </a:cubicBezTo>
                <a:cubicBezTo>
                  <a:pt x="122276" y="2974224"/>
                  <a:pt x="122276" y="2974224"/>
                  <a:pt x="122276" y="2974224"/>
                </a:cubicBezTo>
                <a:cubicBezTo>
                  <a:pt x="122276" y="3013312"/>
                  <a:pt x="122276" y="3035027"/>
                  <a:pt x="131044" y="3065429"/>
                </a:cubicBezTo>
                <a:cubicBezTo>
                  <a:pt x="148579" y="3069772"/>
                  <a:pt x="139811" y="3048056"/>
                  <a:pt x="148579" y="3043713"/>
                </a:cubicBezTo>
                <a:cubicBezTo>
                  <a:pt x="148579" y="3030684"/>
                  <a:pt x="148579" y="3021998"/>
                  <a:pt x="148579" y="3013312"/>
                </a:cubicBezTo>
                <a:cubicBezTo>
                  <a:pt x="152962" y="3008969"/>
                  <a:pt x="152962" y="3004626"/>
                  <a:pt x="152962" y="3000283"/>
                </a:cubicBezTo>
                <a:cubicBezTo>
                  <a:pt x="152962" y="3000283"/>
                  <a:pt x="152962" y="3000283"/>
                  <a:pt x="148579" y="3000283"/>
                </a:cubicBezTo>
                <a:cubicBezTo>
                  <a:pt x="148579" y="2982910"/>
                  <a:pt x="148579" y="2965538"/>
                  <a:pt x="161730" y="2969881"/>
                </a:cubicBezTo>
                <a:cubicBezTo>
                  <a:pt x="161730" y="2978567"/>
                  <a:pt x="179264" y="2995940"/>
                  <a:pt x="166113" y="3004626"/>
                </a:cubicBezTo>
                <a:cubicBezTo>
                  <a:pt x="166113" y="3008969"/>
                  <a:pt x="166113" y="3013312"/>
                  <a:pt x="166113" y="3017655"/>
                </a:cubicBezTo>
                <a:cubicBezTo>
                  <a:pt x="161730" y="3026341"/>
                  <a:pt x="161730" y="3030684"/>
                  <a:pt x="161730" y="3039370"/>
                </a:cubicBezTo>
                <a:cubicBezTo>
                  <a:pt x="166113" y="3043713"/>
                  <a:pt x="170497" y="3043713"/>
                  <a:pt x="170497" y="3048056"/>
                </a:cubicBezTo>
                <a:cubicBezTo>
                  <a:pt x="179264" y="3052399"/>
                  <a:pt x="179264" y="3039370"/>
                  <a:pt x="179264" y="3030684"/>
                </a:cubicBezTo>
                <a:cubicBezTo>
                  <a:pt x="192415" y="3035027"/>
                  <a:pt x="192415" y="3065429"/>
                  <a:pt x="196799" y="3082801"/>
                </a:cubicBezTo>
                <a:cubicBezTo>
                  <a:pt x="201183" y="3104516"/>
                  <a:pt x="205567" y="3121888"/>
                  <a:pt x="227485" y="3104516"/>
                </a:cubicBezTo>
                <a:cubicBezTo>
                  <a:pt x="227485" y="3100173"/>
                  <a:pt x="227485" y="3095830"/>
                  <a:pt x="227485" y="3087144"/>
                </a:cubicBezTo>
                <a:cubicBezTo>
                  <a:pt x="227485" y="3074115"/>
                  <a:pt x="227485" y="3061086"/>
                  <a:pt x="227485" y="3048056"/>
                </a:cubicBezTo>
                <a:cubicBezTo>
                  <a:pt x="227485" y="3043713"/>
                  <a:pt x="231869" y="3043713"/>
                  <a:pt x="236252" y="3043713"/>
                </a:cubicBezTo>
                <a:cubicBezTo>
                  <a:pt x="240636" y="3043713"/>
                  <a:pt x="240636" y="3048056"/>
                  <a:pt x="240636" y="3052399"/>
                </a:cubicBezTo>
                <a:cubicBezTo>
                  <a:pt x="240636" y="3065429"/>
                  <a:pt x="240636" y="3074115"/>
                  <a:pt x="240636" y="3087144"/>
                </a:cubicBezTo>
                <a:cubicBezTo>
                  <a:pt x="240636" y="3095830"/>
                  <a:pt x="240636" y="3104516"/>
                  <a:pt x="240636" y="3108859"/>
                </a:cubicBezTo>
                <a:cubicBezTo>
                  <a:pt x="240636" y="3108859"/>
                  <a:pt x="240636" y="3108859"/>
                  <a:pt x="245020" y="3108859"/>
                </a:cubicBezTo>
                <a:cubicBezTo>
                  <a:pt x="245020" y="3134918"/>
                  <a:pt x="249403" y="3165319"/>
                  <a:pt x="266938" y="3169662"/>
                </a:cubicBezTo>
                <a:cubicBezTo>
                  <a:pt x="253787" y="3178348"/>
                  <a:pt x="271322" y="3191377"/>
                  <a:pt x="253787" y="3182691"/>
                </a:cubicBezTo>
                <a:cubicBezTo>
                  <a:pt x="258171" y="3208750"/>
                  <a:pt x="253787" y="3208750"/>
                  <a:pt x="262555" y="3226122"/>
                </a:cubicBezTo>
                <a:cubicBezTo>
                  <a:pt x="240636" y="3234808"/>
                  <a:pt x="231869" y="3230465"/>
                  <a:pt x="214334" y="3217436"/>
                </a:cubicBezTo>
                <a:cubicBezTo>
                  <a:pt x="209950" y="3234808"/>
                  <a:pt x="218718" y="3256523"/>
                  <a:pt x="223101" y="3278239"/>
                </a:cubicBezTo>
                <a:cubicBezTo>
                  <a:pt x="227485" y="3295611"/>
                  <a:pt x="231869" y="3312983"/>
                  <a:pt x="227485" y="3326012"/>
                </a:cubicBezTo>
                <a:cubicBezTo>
                  <a:pt x="227485" y="3326012"/>
                  <a:pt x="231869" y="3330356"/>
                  <a:pt x="236252" y="3330356"/>
                </a:cubicBezTo>
                <a:cubicBezTo>
                  <a:pt x="245020" y="3326012"/>
                  <a:pt x="240636" y="3321669"/>
                  <a:pt x="253787" y="3312983"/>
                </a:cubicBezTo>
                <a:cubicBezTo>
                  <a:pt x="253787" y="3339042"/>
                  <a:pt x="266938" y="3339042"/>
                  <a:pt x="275706" y="3352071"/>
                </a:cubicBezTo>
                <a:cubicBezTo>
                  <a:pt x="271322" y="3382472"/>
                  <a:pt x="262555" y="3386815"/>
                  <a:pt x="253787" y="3404188"/>
                </a:cubicBezTo>
                <a:cubicBezTo>
                  <a:pt x="253787" y="3421560"/>
                  <a:pt x="262555" y="3421560"/>
                  <a:pt x="266938" y="3434589"/>
                </a:cubicBezTo>
                <a:cubicBezTo>
                  <a:pt x="271322" y="3438932"/>
                  <a:pt x="271322" y="3438932"/>
                  <a:pt x="275706" y="3438932"/>
                </a:cubicBezTo>
                <a:cubicBezTo>
                  <a:pt x="275706" y="3438932"/>
                  <a:pt x="275706" y="3438932"/>
                  <a:pt x="275706" y="3443275"/>
                </a:cubicBezTo>
                <a:cubicBezTo>
                  <a:pt x="275706" y="3447618"/>
                  <a:pt x="275706" y="3447618"/>
                  <a:pt x="271322" y="3447618"/>
                </a:cubicBezTo>
                <a:cubicBezTo>
                  <a:pt x="271322" y="3447618"/>
                  <a:pt x="266938" y="3443275"/>
                  <a:pt x="262555" y="3443275"/>
                </a:cubicBezTo>
                <a:cubicBezTo>
                  <a:pt x="253787" y="3464991"/>
                  <a:pt x="266938" y="3491049"/>
                  <a:pt x="280089" y="3512764"/>
                </a:cubicBezTo>
                <a:cubicBezTo>
                  <a:pt x="288857" y="3538823"/>
                  <a:pt x="302008" y="3560538"/>
                  <a:pt x="293240" y="3586596"/>
                </a:cubicBezTo>
                <a:cubicBezTo>
                  <a:pt x="293240" y="3586596"/>
                  <a:pt x="293240" y="3586596"/>
                  <a:pt x="293240" y="3590939"/>
                </a:cubicBezTo>
                <a:cubicBezTo>
                  <a:pt x="293240" y="3599626"/>
                  <a:pt x="297624" y="3603969"/>
                  <a:pt x="297624" y="3612655"/>
                </a:cubicBezTo>
                <a:cubicBezTo>
                  <a:pt x="315159" y="3612655"/>
                  <a:pt x="323926" y="3634370"/>
                  <a:pt x="332694" y="3660428"/>
                </a:cubicBezTo>
                <a:cubicBezTo>
                  <a:pt x="341461" y="3682144"/>
                  <a:pt x="354612" y="3708202"/>
                  <a:pt x="372147" y="3703859"/>
                </a:cubicBezTo>
                <a:cubicBezTo>
                  <a:pt x="363379" y="3721231"/>
                  <a:pt x="358996" y="3738604"/>
                  <a:pt x="341461" y="3742947"/>
                </a:cubicBezTo>
                <a:cubicBezTo>
                  <a:pt x="345845" y="3747290"/>
                  <a:pt x="345845" y="3755976"/>
                  <a:pt x="337077" y="3755976"/>
                </a:cubicBezTo>
                <a:cubicBezTo>
                  <a:pt x="332694" y="3747290"/>
                  <a:pt x="332694" y="3742947"/>
                  <a:pt x="332694" y="3742947"/>
                </a:cubicBezTo>
                <a:cubicBezTo>
                  <a:pt x="323926" y="3729917"/>
                  <a:pt x="319543" y="3695173"/>
                  <a:pt x="302008" y="3703859"/>
                </a:cubicBezTo>
                <a:cubicBezTo>
                  <a:pt x="306391" y="3677801"/>
                  <a:pt x="288857" y="3638713"/>
                  <a:pt x="284473" y="3621341"/>
                </a:cubicBezTo>
                <a:cubicBezTo>
                  <a:pt x="284473" y="3621341"/>
                  <a:pt x="284473" y="3621341"/>
                  <a:pt x="288857" y="3621341"/>
                </a:cubicBezTo>
                <a:cubicBezTo>
                  <a:pt x="284473" y="3612655"/>
                  <a:pt x="284473" y="3599626"/>
                  <a:pt x="280089" y="3590939"/>
                </a:cubicBezTo>
                <a:cubicBezTo>
                  <a:pt x="262555" y="3573567"/>
                  <a:pt x="266938" y="3530137"/>
                  <a:pt x="240636" y="3530137"/>
                </a:cubicBezTo>
                <a:cubicBezTo>
                  <a:pt x="245020" y="3543166"/>
                  <a:pt x="253787" y="3547509"/>
                  <a:pt x="258171" y="3569224"/>
                </a:cubicBezTo>
                <a:cubicBezTo>
                  <a:pt x="251595" y="3575739"/>
                  <a:pt x="243924" y="3575739"/>
                  <a:pt x="235704" y="3570853"/>
                </a:cubicBezTo>
                <a:lnTo>
                  <a:pt x="211454" y="3544783"/>
                </a:lnTo>
                <a:lnTo>
                  <a:pt x="209950" y="3538823"/>
                </a:lnTo>
                <a:cubicBezTo>
                  <a:pt x="209950" y="3543166"/>
                  <a:pt x="209950" y="3543166"/>
                  <a:pt x="209950" y="3543166"/>
                </a:cubicBezTo>
                <a:lnTo>
                  <a:pt x="211454" y="3544783"/>
                </a:lnTo>
                <a:lnTo>
                  <a:pt x="218718" y="3573567"/>
                </a:lnTo>
                <a:cubicBezTo>
                  <a:pt x="218718" y="3573567"/>
                  <a:pt x="218718" y="3577910"/>
                  <a:pt x="218718" y="3577910"/>
                </a:cubicBezTo>
                <a:cubicBezTo>
                  <a:pt x="214334" y="3582253"/>
                  <a:pt x="209950" y="3577910"/>
                  <a:pt x="209950" y="3573567"/>
                </a:cubicBezTo>
                <a:cubicBezTo>
                  <a:pt x="192415" y="3530137"/>
                  <a:pt x="174881" y="3469334"/>
                  <a:pt x="170497" y="3412874"/>
                </a:cubicBezTo>
                <a:cubicBezTo>
                  <a:pt x="170497" y="3408531"/>
                  <a:pt x="174881" y="3408531"/>
                  <a:pt x="174881" y="3408531"/>
                </a:cubicBezTo>
                <a:cubicBezTo>
                  <a:pt x="179264" y="3408531"/>
                  <a:pt x="179264" y="3408531"/>
                  <a:pt x="183648" y="3412874"/>
                </a:cubicBezTo>
                <a:cubicBezTo>
                  <a:pt x="183648" y="3430246"/>
                  <a:pt x="183648" y="3447618"/>
                  <a:pt x="188032" y="3464991"/>
                </a:cubicBezTo>
                <a:cubicBezTo>
                  <a:pt x="192415" y="3464991"/>
                  <a:pt x="201183" y="3464991"/>
                  <a:pt x="205567" y="3464991"/>
                </a:cubicBezTo>
                <a:cubicBezTo>
                  <a:pt x="205567" y="3486706"/>
                  <a:pt x="214334" y="3499735"/>
                  <a:pt x="227485" y="3508421"/>
                </a:cubicBezTo>
                <a:cubicBezTo>
                  <a:pt x="223101" y="3499735"/>
                  <a:pt x="223101" y="3491049"/>
                  <a:pt x="218718" y="3482363"/>
                </a:cubicBezTo>
                <a:cubicBezTo>
                  <a:pt x="249403" y="3482363"/>
                  <a:pt x="236252" y="3438932"/>
                  <a:pt x="223101" y="3395502"/>
                </a:cubicBezTo>
                <a:cubicBezTo>
                  <a:pt x="205567" y="3395502"/>
                  <a:pt x="201183" y="3373786"/>
                  <a:pt x="183648" y="3365100"/>
                </a:cubicBezTo>
                <a:cubicBezTo>
                  <a:pt x="188032" y="3356414"/>
                  <a:pt x="188032" y="3347728"/>
                  <a:pt x="188032" y="3339042"/>
                </a:cubicBezTo>
                <a:cubicBezTo>
                  <a:pt x="188032" y="3334699"/>
                  <a:pt x="183648" y="3330356"/>
                  <a:pt x="179264" y="3330356"/>
                </a:cubicBezTo>
                <a:cubicBezTo>
                  <a:pt x="170497" y="3347728"/>
                  <a:pt x="179264" y="3360757"/>
                  <a:pt x="183648" y="3378129"/>
                </a:cubicBezTo>
                <a:cubicBezTo>
                  <a:pt x="174881" y="3382472"/>
                  <a:pt x="166113" y="3382472"/>
                  <a:pt x="166113" y="3391158"/>
                </a:cubicBezTo>
                <a:cubicBezTo>
                  <a:pt x="161730" y="3386815"/>
                  <a:pt x="161730" y="3382472"/>
                  <a:pt x="157346" y="3378129"/>
                </a:cubicBezTo>
                <a:cubicBezTo>
                  <a:pt x="157346" y="3378129"/>
                  <a:pt x="157346" y="3373786"/>
                  <a:pt x="157346" y="3373786"/>
                </a:cubicBezTo>
                <a:cubicBezTo>
                  <a:pt x="152962" y="3369443"/>
                  <a:pt x="152962" y="3365100"/>
                  <a:pt x="152962" y="3365100"/>
                </a:cubicBezTo>
                <a:cubicBezTo>
                  <a:pt x="131044" y="3317326"/>
                  <a:pt x="122276" y="3260866"/>
                  <a:pt x="117893" y="3200064"/>
                </a:cubicBezTo>
                <a:cubicBezTo>
                  <a:pt x="113509" y="3191377"/>
                  <a:pt x="113509" y="3178348"/>
                  <a:pt x="113509" y="3165319"/>
                </a:cubicBezTo>
                <a:cubicBezTo>
                  <a:pt x="104742" y="3152290"/>
                  <a:pt x="100358" y="3143604"/>
                  <a:pt x="100358" y="3121888"/>
                </a:cubicBezTo>
                <a:cubicBezTo>
                  <a:pt x="100358" y="3121888"/>
                  <a:pt x="100358" y="3121888"/>
                  <a:pt x="109125" y="3121888"/>
                </a:cubicBezTo>
                <a:cubicBezTo>
                  <a:pt x="109125" y="3104516"/>
                  <a:pt x="109125" y="3087144"/>
                  <a:pt x="104742" y="3069772"/>
                </a:cubicBezTo>
                <a:cubicBezTo>
                  <a:pt x="100358" y="3061086"/>
                  <a:pt x="95974" y="3048056"/>
                  <a:pt x="91590" y="3035027"/>
                </a:cubicBezTo>
                <a:cubicBezTo>
                  <a:pt x="95974" y="3039370"/>
                  <a:pt x="100358" y="3039370"/>
                  <a:pt x="100358" y="3043713"/>
                </a:cubicBezTo>
                <a:cubicBezTo>
                  <a:pt x="100358" y="3026341"/>
                  <a:pt x="95974" y="3008969"/>
                  <a:pt x="91590" y="2991596"/>
                </a:cubicBezTo>
                <a:cubicBezTo>
                  <a:pt x="104742" y="2991596"/>
                  <a:pt x="100358" y="2969881"/>
                  <a:pt x="104742" y="2965538"/>
                </a:cubicBezTo>
                <a:cubicBezTo>
                  <a:pt x="104742" y="2965538"/>
                  <a:pt x="104742" y="2965538"/>
                  <a:pt x="104742" y="2904735"/>
                </a:cubicBezTo>
                <a:cubicBezTo>
                  <a:pt x="100358" y="2861305"/>
                  <a:pt x="95974" y="2813531"/>
                  <a:pt x="100358" y="2765757"/>
                </a:cubicBezTo>
                <a:cubicBezTo>
                  <a:pt x="100358" y="2765757"/>
                  <a:pt x="95974" y="2765757"/>
                  <a:pt x="91590" y="2761414"/>
                </a:cubicBezTo>
                <a:cubicBezTo>
                  <a:pt x="91590" y="2774443"/>
                  <a:pt x="91590" y="2791815"/>
                  <a:pt x="95974" y="2804845"/>
                </a:cubicBezTo>
                <a:cubicBezTo>
                  <a:pt x="95974" y="2804845"/>
                  <a:pt x="95974" y="2804845"/>
                  <a:pt x="95974" y="2813531"/>
                </a:cubicBezTo>
                <a:cubicBezTo>
                  <a:pt x="95974" y="2817874"/>
                  <a:pt x="95974" y="2817874"/>
                  <a:pt x="95974" y="2817874"/>
                </a:cubicBezTo>
                <a:cubicBezTo>
                  <a:pt x="95974" y="2817874"/>
                  <a:pt x="95974" y="2822217"/>
                  <a:pt x="95974" y="2822217"/>
                </a:cubicBezTo>
                <a:cubicBezTo>
                  <a:pt x="91590" y="2822217"/>
                  <a:pt x="91590" y="2822217"/>
                  <a:pt x="91590" y="2817874"/>
                </a:cubicBezTo>
                <a:cubicBezTo>
                  <a:pt x="91590" y="2817874"/>
                  <a:pt x="91590" y="2817874"/>
                  <a:pt x="87207" y="2809188"/>
                </a:cubicBezTo>
                <a:cubicBezTo>
                  <a:pt x="82823" y="2791815"/>
                  <a:pt x="82823" y="2770100"/>
                  <a:pt x="87207" y="2752728"/>
                </a:cubicBezTo>
                <a:cubicBezTo>
                  <a:pt x="82823" y="2752728"/>
                  <a:pt x="78439" y="2752728"/>
                  <a:pt x="78439" y="2752728"/>
                </a:cubicBezTo>
                <a:cubicBezTo>
                  <a:pt x="74056" y="2783129"/>
                  <a:pt x="74056" y="2817874"/>
                  <a:pt x="74056" y="2856961"/>
                </a:cubicBezTo>
                <a:cubicBezTo>
                  <a:pt x="74056" y="2874334"/>
                  <a:pt x="74056" y="2896049"/>
                  <a:pt x="74056" y="2917764"/>
                </a:cubicBezTo>
                <a:cubicBezTo>
                  <a:pt x="74056" y="2917764"/>
                  <a:pt x="74056" y="2917764"/>
                  <a:pt x="78439" y="2917764"/>
                </a:cubicBezTo>
                <a:cubicBezTo>
                  <a:pt x="78439" y="3030684"/>
                  <a:pt x="87207" y="3139261"/>
                  <a:pt x="104742" y="3243494"/>
                </a:cubicBezTo>
                <a:cubicBezTo>
                  <a:pt x="122276" y="3347728"/>
                  <a:pt x="148579" y="3451961"/>
                  <a:pt x="170497" y="3556195"/>
                </a:cubicBezTo>
                <a:cubicBezTo>
                  <a:pt x="170497" y="3556195"/>
                  <a:pt x="170497" y="3560538"/>
                  <a:pt x="170497" y="3560538"/>
                </a:cubicBezTo>
                <a:cubicBezTo>
                  <a:pt x="174881" y="3573567"/>
                  <a:pt x="174881" y="3582253"/>
                  <a:pt x="179264" y="3595282"/>
                </a:cubicBezTo>
                <a:cubicBezTo>
                  <a:pt x="183648" y="3621341"/>
                  <a:pt x="188032" y="3643056"/>
                  <a:pt x="201183" y="3660428"/>
                </a:cubicBezTo>
                <a:cubicBezTo>
                  <a:pt x="205567" y="3664772"/>
                  <a:pt x="205567" y="3664772"/>
                  <a:pt x="205567" y="3664772"/>
                </a:cubicBezTo>
                <a:cubicBezTo>
                  <a:pt x="205567" y="3664772"/>
                  <a:pt x="205567" y="3669115"/>
                  <a:pt x="205567" y="3669115"/>
                </a:cubicBezTo>
                <a:cubicBezTo>
                  <a:pt x="214334" y="3708202"/>
                  <a:pt x="245020" y="3760319"/>
                  <a:pt x="271322" y="3808093"/>
                </a:cubicBezTo>
                <a:cubicBezTo>
                  <a:pt x="297624" y="3864553"/>
                  <a:pt x="319543" y="3916669"/>
                  <a:pt x="315159" y="3968786"/>
                </a:cubicBezTo>
                <a:cubicBezTo>
                  <a:pt x="297624" y="3951414"/>
                  <a:pt x="280089" y="3929698"/>
                  <a:pt x="271322" y="3907983"/>
                </a:cubicBezTo>
                <a:cubicBezTo>
                  <a:pt x="262555" y="3886268"/>
                  <a:pt x="253787" y="3868896"/>
                  <a:pt x="245020" y="3864553"/>
                </a:cubicBezTo>
                <a:cubicBezTo>
                  <a:pt x="227485" y="3842837"/>
                  <a:pt x="214334" y="3808093"/>
                  <a:pt x="227485" y="3795063"/>
                </a:cubicBezTo>
                <a:cubicBezTo>
                  <a:pt x="209950" y="3742947"/>
                  <a:pt x="179264" y="3703859"/>
                  <a:pt x="188032" y="3669115"/>
                </a:cubicBezTo>
                <a:cubicBezTo>
                  <a:pt x="174881" y="3647399"/>
                  <a:pt x="170497" y="3621341"/>
                  <a:pt x="166113" y="3595282"/>
                </a:cubicBezTo>
                <a:cubicBezTo>
                  <a:pt x="161730" y="3586596"/>
                  <a:pt x="161730" y="3573567"/>
                  <a:pt x="157346" y="3564881"/>
                </a:cubicBezTo>
                <a:cubicBezTo>
                  <a:pt x="157346" y="3560538"/>
                  <a:pt x="157346" y="3560538"/>
                  <a:pt x="157346" y="3560538"/>
                </a:cubicBezTo>
                <a:cubicBezTo>
                  <a:pt x="148579" y="3530137"/>
                  <a:pt x="139811" y="3504078"/>
                  <a:pt x="126660" y="3478020"/>
                </a:cubicBezTo>
                <a:cubicBezTo>
                  <a:pt x="113509" y="3451961"/>
                  <a:pt x="100358" y="3421560"/>
                  <a:pt x="91590" y="3386815"/>
                </a:cubicBezTo>
                <a:cubicBezTo>
                  <a:pt x="87207" y="3373786"/>
                  <a:pt x="95974" y="3373786"/>
                  <a:pt x="95974" y="3365100"/>
                </a:cubicBezTo>
                <a:cubicBezTo>
                  <a:pt x="95974" y="3343385"/>
                  <a:pt x="82823" y="3312983"/>
                  <a:pt x="78439" y="3286925"/>
                </a:cubicBezTo>
                <a:cubicBezTo>
                  <a:pt x="65288" y="3243494"/>
                  <a:pt x="60905" y="3195721"/>
                  <a:pt x="65288" y="3143604"/>
                </a:cubicBezTo>
                <a:cubicBezTo>
                  <a:pt x="52137" y="3143604"/>
                  <a:pt x="60905" y="3108859"/>
                  <a:pt x="47754" y="3108859"/>
                </a:cubicBezTo>
                <a:cubicBezTo>
                  <a:pt x="56521" y="3095830"/>
                  <a:pt x="56521" y="3078458"/>
                  <a:pt x="52137" y="3056742"/>
                </a:cubicBezTo>
                <a:cubicBezTo>
                  <a:pt x="52137" y="3035027"/>
                  <a:pt x="47754" y="3013312"/>
                  <a:pt x="52137" y="3000283"/>
                </a:cubicBezTo>
                <a:cubicBezTo>
                  <a:pt x="52137" y="2987253"/>
                  <a:pt x="38986" y="2995940"/>
                  <a:pt x="38986" y="2982910"/>
                </a:cubicBezTo>
                <a:cubicBezTo>
                  <a:pt x="47754" y="2956852"/>
                  <a:pt x="52137" y="2935137"/>
                  <a:pt x="60905" y="2909078"/>
                </a:cubicBezTo>
                <a:cubicBezTo>
                  <a:pt x="60905" y="2891706"/>
                  <a:pt x="60905" y="2869991"/>
                  <a:pt x="60905" y="2852618"/>
                </a:cubicBezTo>
                <a:cubicBezTo>
                  <a:pt x="56521" y="2809188"/>
                  <a:pt x="43370" y="2761414"/>
                  <a:pt x="38986" y="2717983"/>
                </a:cubicBezTo>
                <a:cubicBezTo>
                  <a:pt x="38986" y="2696268"/>
                  <a:pt x="34602" y="2674553"/>
                  <a:pt x="38986" y="2652837"/>
                </a:cubicBezTo>
                <a:cubicBezTo>
                  <a:pt x="30219" y="2661524"/>
                  <a:pt x="25835" y="2678896"/>
                  <a:pt x="8300" y="2670210"/>
                </a:cubicBezTo>
                <a:cubicBezTo>
                  <a:pt x="-4851" y="2639808"/>
                  <a:pt x="-467" y="2609407"/>
                  <a:pt x="8300" y="2579005"/>
                </a:cubicBezTo>
                <a:cubicBezTo>
                  <a:pt x="12684" y="2557290"/>
                  <a:pt x="17068" y="2539918"/>
                  <a:pt x="25835" y="2518202"/>
                </a:cubicBezTo>
                <a:cubicBezTo>
                  <a:pt x="21451" y="2518202"/>
                  <a:pt x="21451" y="2518202"/>
                  <a:pt x="21451" y="2518202"/>
                </a:cubicBezTo>
                <a:cubicBezTo>
                  <a:pt x="30219" y="2509516"/>
                  <a:pt x="25835" y="2479115"/>
                  <a:pt x="34602" y="2466086"/>
                </a:cubicBezTo>
                <a:cubicBezTo>
                  <a:pt x="34602" y="2444370"/>
                  <a:pt x="34602" y="2422655"/>
                  <a:pt x="38986" y="2400940"/>
                </a:cubicBezTo>
                <a:cubicBezTo>
                  <a:pt x="43370" y="2366195"/>
                  <a:pt x="47754" y="2327108"/>
                  <a:pt x="69672" y="2288020"/>
                </a:cubicBezTo>
                <a:cubicBezTo>
                  <a:pt x="60905" y="2301049"/>
                  <a:pt x="60905" y="2288020"/>
                  <a:pt x="69672" y="2270648"/>
                </a:cubicBezTo>
                <a:cubicBezTo>
                  <a:pt x="69672" y="2257619"/>
                  <a:pt x="78439" y="2240246"/>
                  <a:pt x="87207" y="2235903"/>
                </a:cubicBezTo>
                <a:cubicBezTo>
                  <a:pt x="87207" y="2222874"/>
                  <a:pt x="91590" y="2209845"/>
                  <a:pt x="95974" y="2201159"/>
                </a:cubicBezTo>
                <a:cubicBezTo>
                  <a:pt x="95974" y="2192473"/>
                  <a:pt x="95974" y="2183786"/>
                  <a:pt x="100358" y="2179443"/>
                </a:cubicBezTo>
                <a:cubicBezTo>
                  <a:pt x="100358" y="2162071"/>
                  <a:pt x="104742" y="2149042"/>
                  <a:pt x="104742" y="2131670"/>
                </a:cubicBezTo>
                <a:cubicBezTo>
                  <a:pt x="109125" y="2131670"/>
                  <a:pt x="109125" y="2127327"/>
                  <a:pt x="113509" y="2127327"/>
                </a:cubicBezTo>
                <a:cubicBezTo>
                  <a:pt x="113509" y="2127327"/>
                  <a:pt x="113509" y="2131670"/>
                  <a:pt x="113509" y="2136013"/>
                </a:cubicBezTo>
                <a:cubicBezTo>
                  <a:pt x="113509" y="2144699"/>
                  <a:pt x="109125" y="2149042"/>
                  <a:pt x="109125" y="2153385"/>
                </a:cubicBezTo>
                <a:cubicBezTo>
                  <a:pt x="117893" y="2127327"/>
                  <a:pt x="126660" y="2096925"/>
                  <a:pt x="135427" y="2070867"/>
                </a:cubicBezTo>
                <a:cubicBezTo>
                  <a:pt x="161730" y="2001378"/>
                  <a:pt x="192415" y="1927546"/>
                  <a:pt x="223101" y="1853714"/>
                </a:cubicBezTo>
                <a:cubicBezTo>
                  <a:pt x="223101" y="1853714"/>
                  <a:pt x="223101" y="1853714"/>
                  <a:pt x="218718" y="1853714"/>
                </a:cubicBezTo>
                <a:cubicBezTo>
                  <a:pt x="227485" y="1827655"/>
                  <a:pt x="236252" y="1801597"/>
                  <a:pt x="231869" y="1784225"/>
                </a:cubicBezTo>
                <a:cubicBezTo>
                  <a:pt x="249403" y="1771195"/>
                  <a:pt x="262555" y="1745137"/>
                  <a:pt x="271322" y="1745137"/>
                </a:cubicBezTo>
                <a:cubicBezTo>
                  <a:pt x="275706" y="1736451"/>
                  <a:pt x="275706" y="1732108"/>
                  <a:pt x="280089" y="1723422"/>
                </a:cubicBezTo>
                <a:cubicBezTo>
                  <a:pt x="284473" y="1710392"/>
                  <a:pt x="288857" y="1701706"/>
                  <a:pt x="297624" y="1688677"/>
                </a:cubicBezTo>
                <a:cubicBezTo>
                  <a:pt x="284473" y="1662619"/>
                  <a:pt x="310775" y="1640903"/>
                  <a:pt x="328310" y="1614845"/>
                </a:cubicBezTo>
                <a:cubicBezTo>
                  <a:pt x="328310" y="1614845"/>
                  <a:pt x="328310" y="1614845"/>
                  <a:pt x="323926" y="1614845"/>
                </a:cubicBezTo>
                <a:cubicBezTo>
                  <a:pt x="323926" y="1614845"/>
                  <a:pt x="323926" y="1614845"/>
                  <a:pt x="323926" y="1610502"/>
                </a:cubicBezTo>
                <a:cubicBezTo>
                  <a:pt x="328310" y="1610502"/>
                  <a:pt x="328310" y="1610502"/>
                  <a:pt x="328310" y="1610502"/>
                </a:cubicBezTo>
                <a:cubicBezTo>
                  <a:pt x="337077" y="1597473"/>
                  <a:pt x="345845" y="1606159"/>
                  <a:pt x="354612" y="1593130"/>
                </a:cubicBezTo>
                <a:cubicBezTo>
                  <a:pt x="350228" y="1606159"/>
                  <a:pt x="341461" y="1632217"/>
                  <a:pt x="332694" y="1653933"/>
                </a:cubicBezTo>
                <a:cubicBezTo>
                  <a:pt x="323926" y="1671305"/>
                  <a:pt x="310775" y="1688677"/>
                  <a:pt x="302008" y="1697363"/>
                </a:cubicBezTo>
                <a:cubicBezTo>
                  <a:pt x="293240" y="1706049"/>
                  <a:pt x="288857" y="1714735"/>
                  <a:pt x="284473" y="1727765"/>
                </a:cubicBezTo>
                <a:cubicBezTo>
                  <a:pt x="284473" y="1732108"/>
                  <a:pt x="280089" y="1740794"/>
                  <a:pt x="275706" y="1749480"/>
                </a:cubicBezTo>
                <a:cubicBezTo>
                  <a:pt x="275706" y="1749480"/>
                  <a:pt x="275706" y="1753823"/>
                  <a:pt x="275706" y="1753823"/>
                </a:cubicBezTo>
                <a:cubicBezTo>
                  <a:pt x="284473" y="1740794"/>
                  <a:pt x="288857" y="1727765"/>
                  <a:pt x="293240" y="1719079"/>
                </a:cubicBezTo>
                <a:cubicBezTo>
                  <a:pt x="302008" y="1727765"/>
                  <a:pt x="306391" y="1732108"/>
                  <a:pt x="310775" y="1745137"/>
                </a:cubicBezTo>
                <a:cubicBezTo>
                  <a:pt x="319543" y="1732108"/>
                  <a:pt x="332694" y="1723422"/>
                  <a:pt x="345845" y="1714735"/>
                </a:cubicBezTo>
                <a:cubicBezTo>
                  <a:pt x="350228" y="1706049"/>
                  <a:pt x="332694" y="1710392"/>
                  <a:pt x="328310" y="1714735"/>
                </a:cubicBezTo>
                <a:cubicBezTo>
                  <a:pt x="328310" y="1693020"/>
                  <a:pt x="337077" y="1666962"/>
                  <a:pt x="354612" y="1658276"/>
                </a:cubicBezTo>
                <a:cubicBezTo>
                  <a:pt x="372147" y="1623531"/>
                  <a:pt x="389682" y="1580100"/>
                  <a:pt x="407216" y="1545356"/>
                </a:cubicBezTo>
                <a:cubicBezTo>
                  <a:pt x="429135" y="1506268"/>
                  <a:pt x="451053" y="1475867"/>
                  <a:pt x="472972" y="1458495"/>
                </a:cubicBezTo>
                <a:cubicBezTo>
                  <a:pt x="468588" y="1462838"/>
                  <a:pt x="503658" y="1480210"/>
                  <a:pt x="499274" y="1445465"/>
                </a:cubicBezTo>
                <a:cubicBezTo>
                  <a:pt x="490507" y="1445465"/>
                  <a:pt x="486123" y="1458495"/>
                  <a:pt x="477355" y="1445465"/>
                </a:cubicBezTo>
                <a:cubicBezTo>
                  <a:pt x="499274" y="1397692"/>
                  <a:pt x="525576" y="1380319"/>
                  <a:pt x="551878" y="1375976"/>
                </a:cubicBezTo>
                <a:cubicBezTo>
                  <a:pt x="551878" y="1358604"/>
                  <a:pt x="560646" y="1332546"/>
                  <a:pt x="569413" y="1310830"/>
                </a:cubicBezTo>
                <a:cubicBezTo>
                  <a:pt x="582564" y="1289115"/>
                  <a:pt x="595715" y="1263057"/>
                  <a:pt x="600099" y="1254371"/>
                </a:cubicBezTo>
                <a:cubicBezTo>
                  <a:pt x="604483" y="1258714"/>
                  <a:pt x="595715" y="1263057"/>
                  <a:pt x="591331" y="1271743"/>
                </a:cubicBezTo>
                <a:cubicBezTo>
                  <a:pt x="617634" y="1263057"/>
                  <a:pt x="657087" y="1223969"/>
                  <a:pt x="670238" y="1189225"/>
                </a:cubicBezTo>
                <a:cubicBezTo>
                  <a:pt x="709691" y="1163166"/>
                  <a:pt x="731610" y="1124079"/>
                  <a:pt x="775447" y="1089334"/>
                </a:cubicBezTo>
                <a:cubicBezTo>
                  <a:pt x="775447" y="1089334"/>
                  <a:pt x="779830" y="1098020"/>
                  <a:pt x="779830" y="1098020"/>
                </a:cubicBezTo>
                <a:cubicBezTo>
                  <a:pt x="788598" y="1093677"/>
                  <a:pt x="797365" y="1084991"/>
                  <a:pt x="806132" y="1076305"/>
                </a:cubicBezTo>
                <a:cubicBezTo>
                  <a:pt x="801749" y="1080648"/>
                  <a:pt x="801749" y="1080648"/>
                  <a:pt x="797365" y="1076305"/>
                </a:cubicBezTo>
                <a:cubicBezTo>
                  <a:pt x="797365" y="1076305"/>
                  <a:pt x="797365" y="1071962"/>
                  <a:pt x="801749" y="1067619"/>
                </a:cubicBezTo>
                <a:cubicBezTo>
                  <a:pt x="814900" y="1050247"/>
                  <a:pt x="823667" y="1037217"/>
                  <a:pt x="832435" y="1024188"/>
                </a:cubicBezTo>
                <a:cubicBezTo>
                  <a:pt x="832435" y="1019845"/>
                  <a:pt x="836818" y="1015502"/>
                  <a:pt x="841202" y="1015502"/>
                </a:cubicBezTo>
                <a:cubicBezTo>
                  <a:pt x="845586" y="1019845"/>
                  <a:pt x="845586" y="1024188"/>
                  <a:pt x="845586" y="1028531"/>
                </a:cubicBezTo>
                <a:cubicBezTo>
                  <a:pt x="841202" y="1032874"/>
                  <a:pt x="836818" y="1041560"/>
                  <a:pt x="832435" y="1045903"/>
                </a:cubicBezTo>
                <a:cubicBezTo>
                  <a:pt x="836818" y="1041560"/>
                  <a:pt x="841202" y="1041560"/>
                  <a:pt x="841202" y="1037217"/>
                </a:cubicBezTo>
                <a:cubicBezTo>
                  <a:pt x="845586" y="1024188"/>
                  <a:pt x="863120" y="1019845"/>
                  <a:pt x="876272" y="1015502"/>
                </a:cubicBezTo>
                <a:cubicBezTo>
                  <a:pt x="876272" y="1015502"/>
                  <a:pt x="880655" y="1011159"/>
                  <a:pt x="880655" y="1011159"/>
                </a:cubicBezTo>
                <a:cubicBezTo>
                  <a:pt x="885039" y="1006816"/>
                  <a:pt x="889423" y="1006816"/>
                  <a:pt x="893806" y="1002473"/>
                </a:cubicBezTo>
                <a:cubicBezTo>
                  <a:pt x="893806" y="1002473"/>
                  <a:pt x="893806" y="1002473"/>
                  <a:pt x="889423" y="1002473"/>
                </a:cubicBezTo>
                <a:cubicBezTo>
                  <a:pt x="885039" y="993787"/>
                  <a:pt x="898190" y="985101"/>
                  <a:pt x="889423" y="976414"/>
                </a:cubicBezTo>
                <a:cubicBezTo>
                  <a:pt x="906957" y="963385"/>
                  <a:pt x="924492" y="941670"/>
                  <a:pt x="946411" y="924298"/>
                </a:cubicBezTo>
                <a:cubicBezTo>
                  <a:pt x="968329" y="902582"/>
                  <a:pt x="985864" y="880867"/>
                  <a:pt x="1003399" y="863495"/>
                </a:cubicBezTo>
                <a:cubicBezTo>
                  <a:pt x="1007782" y="859152"/>
                  <a:pt x="1003399" y="859152"/>
                  <a:pt x="999015" y="854809"/>
                </a:cubicBezTo>
                <a:cubicBezTo>
                  <a:pt x="1025317" y="846122"/>
                  <a:pt x="1051619" y="824407"/>
                  <a:pt x="1073538" y="807035"/>
                </a:cubicBezTo>
                <a:cubicBezTo>
                  <a:pt x="1099840" y="789663"/>
                  <a:pt x="1121758" y="776633"/>
                  <a:pt x="1139293" y="776633"/>
                </a:cubicBezTo>
                <a:cubicBezTo>
                  <a:pt x="1148060" y="750575"/>
                  <a:pt x="1178746" y="737546"/>
                  <a:pt x="1205048" y="720174"/>
                </a:cubicBezTo>
                <a:cubicBezTo>
                  <a:pt x="1205048" y="720174"/>
                  <a:pt x="1209432" y="720174"/>
                  <a:pt x="1209432" y="720174"/>
                </a:cubicBezTo>
                <a:cubicBezTo>
                  <a:pt x="1209432" y="720174"/>
                  <a:pt x="1209432" y="720174"/>
                  <a:pt x="1209432" y="715831"/>
                </a:cubicBezTo>
                <a:cubicBezTo>
                  <a:pt x="1235734" y="694115"/>
                  <a:pt x="1266420" y="668057"/>
                  <a:pt x="1297106" y="650685"/>
                </a:cubicBezTo>
                <a:cubicBezTo>
                  <a:pt x="1297106" y="646341"/>
                  <a:pt x="1301490" y="646341"/>
                  <a:pt x="1301490" y="650685"/>
                </a:cubicBezTo>
                <a:cubicBezTo>
                  <a:pt x="1305873" y="650685"/>
                  <a:pt x="1301490" y="655028"/>
                  <a:pt x="1301490" y="655028"/>
                </a:cubicBezTo>
                <a:cubicBezTo>
                  <a:pt x="1297106" y="659371"/>
                  <a:pt x="1292722" y="659371"/>
                  <a:pt x="1288339" y="663714"/>
                </a:cubicBezTo>
                <a:cubicBezTo>
                  <a:pt x="1319025" y="659371"/>
                  <a:pt x="1349710" y="637655"/>
                  <a:pt x="1376013" y="637655"/>
                </a:cubicBezTo>
                <a:cubicBezTo>
                  <a:pt x="1380396" y="633312"/>
                  <a:pt x="1380396" y="633312"/>
                  <a:pt x="1380396" y="633312"/>
                </a:cubicBezTo>
                <a:cubicBezTo>
                  <a:pt x="1402315" y="615940"/>
                  <a:pt x="1402315" y="598568"/>
                  <a:pt x="1428617" y="602911"/>
                </a:cubicBezTo>
                <a:cubicBezTo>
                  <a:pt x="1446152" y="594225"/>
                  <a:pt x="1424233" y="585539"/>
                  <a:pt x="1450535" y="576852"/>
                </a:cubicBezTo>
                <a:cubicBezTo>
                  <a:pt x="1459303" y="568166"/>
                  <a:pt x="1437384" y="555137"/>
                  <a:pt x="1459303" y="546451"/>
                </a:cubicBezTo>
                <a:cubicBezTo>
                  <a:pt x="1454919" y="542108"/>
                  <a:pt x="1450535" y="537765"/>
                  <a:pt x="1450535" y="529079"/>
                </a:cubicBezTo>
                <a:cubicBezTo>
                  <a:pt x="1450535" y="529079"/>
                  <a:pt x="1454919" y="524736"/>
                  <a:pt x="1454919" y="524736"/>
                </a:cubicBezTo>
                <a:cubicBezTo>
                  <a:pt x="1459303" y="524736"/>
                  <a:pt x="1459303" y="524736"/>
                  <a:pt x="1459303" y="529079"/>
                </a:cubicBezTo>
                <a:cubicBezTo>
                  <a:pt x="1459303" y="533422"/>
                  <a:pt x="1463686" y="537765"/>
                  <a:pt x="1468070" y="542108"/>
                </a:cubicBezTo>
                <a:cubicBezTo>
                  <a:pt x="1468070" y="542108"/>
                  <a:pt x="1468070" y="542108"/>
                  <a:pt x="1468070" y="537765"/>
                </a:cubicBezTo>
                <a:cubicBezTo>
                  <a:pt x="1472454" y="529079"/>
                  <a:pt x="1476837" y="533422"/>
                  <a:pt x="1485605" y="529079"/>
                </a:cubicBezTo>
                <a:cubicBezTo>
                  <a:pt x="1485605" y="533422"/>
                  <a:pt x="1476837" y="537765"/>
                  <a:pt x="1472454" y="542108"/>
                </a:cubicBezTo>
                <a:cubicBezTo>
                  <a:pt x="1489989" y="550794"/>
                  <a:pt x="1520674" y="529079"/>
                  <a:pt x="1542593" y="511706"/>
                </a:cubicBezTo>
                <a:cubicBezTo>
                  <a:pt x="1533825" y="503020"/>
                  <a:pt x="1555744" y="494334"/>
                  <a:pt x="1533825" y="476962"/>
                </a:cubicBezTo>
                <a:cubicBezTo>
                  <a:pt x="1551360" y="468276"/>
                  <a:pt x="1564511" y="463933"/>
                  <a:pt x="1564511" y="476962"/>
                </a:cubicBezTo>
                <a:cubicBezTo>
                  <a:pt x="1577662" y="485648"/>
                  <a:pt x="1599581" y="468276"/>
                  <a:pt x="1603965" y="485648"/>
                </a:cubicBezTo>
                <a:cubicBezTo>
                  <a:pt x="1595197" y="485648"/>
                  <a:pt x="1586430" y="485648"/>
                  <a:pt x="1590813" y="498677"/>
                </a:cubicBezTo>
                <a:cubicBezTo>
                  <a:pt x="1599581" y="494334"/>
                  <a:pt x="1608348" y="494334"/>
                  <a:pt x="1621499" y="489991"/>
                </a:cubicBezTo>
                <a:cubicBezTo>
                  <a:pt x="1625883" y="485648"/>
                  <a:pt x="1634650" y="481305"/>
                  <a:pt x="1643418" y="476962"/>
                </a:cubicBezTo>
                <a:cubicBezTo>
                  <a:pt x="1647801" y="476962"/>
                  <a:pt x="1652185" y="476962"/>
                  <a:pt x="1652185" y="481305"/>
                </a:cubicBezTo>
                <a:cubicBezTo>
                  <a:pt x="1652185" y="481305"/>
                  <a:pt x="1652185" y="485648"/>
                  <a:pt x="1647801" y="489991"/>
                </a:cubicBezTo>
                <a:cubicBezTo>
                  <a:pt x="1660953" y="489991"/>
                  <a:pt x="1674104" y="489991"/>
                  <a:pt x="1682871" y="494334"/>
                </a:cubicBezTo>
                <a:cubicBezTo>
                  <a:pt x="1696022" y="489991"/>
                  <a:pt x="1687255" y="476962"/>
                  <a:pt x="1687255" y="481305"/>
                </a:cubicBezTo>
                <a:cubicBezTo>
                  <a:pt x="1691638" y="463933"/>
                  <a:pt x="1713557" y="455247"/>
                  <a:pt x="1735475" y="446560"/>
                </a:cubicBezTo>
                <a:cubicBezTo>
                  <a:pt x="1753010" y="442217"/>
                  <a:pt x="1774929" y="437874"/>
                  <a:pt x="1788080" y="429188"/>
                </a:cubicBezTo>
                <a:cubicBezTo>
                  <a:pt x="1805614" y="424845"/>
                  <a:pt x="1796847" y="442217"/>
                  <a:pt x="1796847" y="446560"/>
                </a:cubicBezTo>
                <a:cubicBezTo>
                  <a:pt x="1831917" y="450904"/>
                  <a:pt x="1862602" y="442217"/>
                  <a:pt x="1893288" y="442217"/>
                </a:cubicBezTo>
                <a:cubicBezTo>
                  <a:pt x="1906439" y="437874"/>
                  <a:pt x="1915207" y="433531"/>
                  <a:pt x="1928358" y="429188"/>
                </a:cubicBezTo>
                <a:cubicBezTo>
                  <a:pt x="1937125" y="424845"/>
                  <a:pt x="1945893" y="424845"/>
                  <a:pt x="1959044" y="420502"/>
                </a:cubicBezTo>
                <a:cubicBezTo>
                  <a:pt x="1963427" y="403130"/>
                  <a:pt x="1972195" y="390101"/>
                  <a:pt x="1954660" y="377071"/>
                </a:cubicBezTo>
                <a:cubicBezTo>
                  <a:pt x="1954660" y="377071"/>
                  <a:pt x="1954660" y="377071"/>
                  <a:pt x="1985346" y="368385"/>
                </a:cubicBezTo>
                <a:cubicBezTo>
                  <a:pt x="1980962" y="364042"/>
                  <a:pt x="1980962" y="359699"/>
                  <a:pt x="1980962" y="351013"/>
                </a:cubicBezTo>
                <a:cubicBezTo>
                  <a:pt x="1980962" y="351013"/>
                  <a:pt x="1980962" y="351013"/>
                  <a:pt x="1980962" y="355356"/>
                </a:cubicBezTo>
                <a:cubicBezTo>
                  <a:pt x="1959044" y="355356"/>
                  <a:pt x="1937125" y="368385"/>
                  <a:pt x="1923974" y="359699"/>
                </a:cubicBezTo>
                <a:cubicBezTo>
                  <a:pt x="1932742" y="342327"/>
                  <a:pt x="1950276" y="337984"/>
                  <a:pt x="1972195" y="333641"/>
                </a:cubicBezTo>
                <a:cubicBezTo>
                  <a:pt x="1989730" y="329298"/>
                  <a:pt x="2011648" y="324955"/>
                  <a:pt x="2020415" y="307582"/>
                </a:cubicBezTo>
                <a:cubicBezTo>
                  <a:pt x="2042334" y="303239"/>
                  <a:pt x="2055485" y="303239"/>
                  <a:pt x="2073020" y="307582"/>
                </a:cubicBezTo>
                <a:cubicBezTo>
                  <a:pt x="2077403" y="290210"/>
                  <a:pt x="2094938" y="285867"/>
                  <a:pt x="2112473" y="281524"/>
                </a:cubicBezTo>
                <a:cubicBezTo>
                  <a:pt x="2116856" y="277181"/>
                  <a:pt x="2121240" y="281524"/>
                  <a:pt x="2125624" y="281524"/>
                </a:cubicBezTo>
                <a:cubicBezTo>
                  <a:pt x="2125624" y="285867"/>
                  <a:pt x="2121240" y="290210"/>
                  <a:pt x="2116856" y="294553"/>
                </a:cubicBezTo>
                <a:cubicBezTo>
                  <a:pt x="2116856" y="294553"/>
                  <a:pt x="2116856" y="294553"/>
                  <a:pt x="2112473" y="294553"/>
                </a:cubicBezTo>
                <a:cubicBezTo>
                  <a:pt x="2099322" y="298896"/>
                  <a:pt x="2090554" y="298896"/>
                  <a:pt x="2090554" y="307582"/>
                </a:cubicBezTo>
                <a:cubicBezTo>
                  <a:pt x="2090554" y="307582"/>
                  <a:pt x="2086171" y="311925"/>
                  <a:pt x="2086171" y="311925"/>
                </a:cubicBezTo>
                <a:cubicBezTo>
                  <a:pt x="2094938" y="316269"/>
                  <a:pt x="2108089" y="316269"/>
                  <a:pt x="2116856" y="320612"/>
                </a:cubicBezTo>
                <a:cubicBezTo>
                  <a:pt x="2125624" y="320612"/>
                  <a:pt x="2134391" y="316269"/>
                  <a:pt x="2143158" y="311925"/>
                </a:cubicBezTo>
                <a:cubicBezTo>
                  <a:pt x="2160694" y="307582"/>
                  <a:pt x="2182612" y="298896"/>
                  <a:pt x="2204530" y="303239"/>
                </a:cubicBezTo>
                <a:cubicBezTo>
                  <a:pt x="2208914" y="303239"/>
                  <a:pt x="2213298" y="307582"/>
                  <a:pt x="2208914" y="311925"/>
                </a:cubicBezTo>
                <a:cubicBezTo>
                  <a:pt x="2208914" y="316269"/>
                  <a:pt x="2208914" y="316269"/>
                  <a:pt x="2208914" y="316269"/>
                </a:cubicBezTo>
                <a:cubicBezTo>
                  <a:pt x="2208914" y="316269"/>
                  <a:pt x="2213298" y="316269"/>
                  <a:pt x="2213298" y="316269"/>
                </a:cubicBezTo>
                <a:cubicBezTo>
                  <a:pt x="2230832" y="311925"/>
                  <a:pt x="2243984" y="307582"/>
                  <a:pt x="2261518" y="303239"/>
                </a:cubicBezTo>
                <a:cubicBezTo>
                  <a:pt x="2252751" y="303239"/>
                  <a:pt x="2248367" y="303239"/>
                  <a:pt x="2243984" y="303239"/>
                </a:cubicBezTo>
                <a:cubicBezTo>
                  <a:pt x="2248367" y="294553"/>
                  <a:pt x="2279053" y="294553"/>
                  <a:pt x="2283437" y="294553"/>
                </a:cubicBezTo>
                <a:cubicBezTo>
                  <a:pt x="2283437" y="294553"/>
                  <a:pt x="2283437" y="298896"/>
                  <a:pt x="2279053" y="298896"/>
                </a:cubicBezTo>
                <a:cubicBezTo>
                  <a:pt x="2287820" y="298896"/>
                  <a:pt x="2292204" y="294553"/>
                  <a:pt x="2296588" y="294553"/>
                </a:cubicBezTo>
                <a:cubicBezTo>
                  <a:pt x="2318506" y="281524"/>
                  <a:pt x="2349192" y="272838"/>
                  <a:pt x="2379878" y="268495"/>
                </a:cubicBezTo>
                <a:cubicBezTo>
                  <a:pt x="2414948" y="259809"/>
                  <a:pt x="2454401" y="259809"/>
                  <a:pt x="2493854" y="255466"/>
                </a:cubicBezTo>
                <a:cubicBezTo>
                  <a:pt x="2493854" y="255466"/>
                  <a:pt x="2498238" y="255466"/>
                  <a:pt x="2498238" y="255466"/>
                </a:cubicBezTo>
                <a:cubicBezTo>
                  <a:pt x="2498238" y="251123"/>
                  <a:pt x="2502622" y="246779"/>
                  <a:pt x="2507005" y="246779"/>
                </a:cubicBezTo>
                <a:cubicBezTo>
                  <a:pt x="2515772" y="251123"/>
                  <a:pt x="2524540" y="251123"/>
                  <a:pt x="2533307" y="251123"/>
                </a:cubicBezTo>
                <a:cubicBezTo>
                  <a:pt x="2550842" y="251123"/>
                  <a:pt x="2568377" y="251123"/>
                  <a:pt x="2581528" y="251123"/>
                </a:cubicBezTo>
                <a:cubicBezTo>
                  <a:pt x="2612214" y="242436"/>
                  <a:pt x="2599063" y="238093"/>
                  <a:pt x="2625365" y="242436"/>
                </a:cubicBezTo>
                <a:cubicBezTo>
                  <a:pt x="2647283" y="242436"/>
                  <a:pt x="2677969" y="233750"/>
                  <a:pt x="2686736" y="242436"/>
                </a:cubicBezTo>
                <a:cubicBezTo>
                  <a:pt x="2699888" y="238093"/>
                  <a:pt x="2717422" y="233750"/>
                  <a:pt x="2730574" y="229407"/>
                </a:cubicBezTo>
                <a:cubicBezTo>
                  <a:pt x="2713039" y="220721"/>
                  <a:pt x="2695504" y="225064"/>
                  <a:pt x="2673586" y="225064"/>
                </a:cubicBezTo>
                <a:cubicBezTo>
                  <a:pt x="2651667" y="229407"/>
                  <a:pt x="2634132" y="225064"/>
                  <a:pt x="2634132" y="199006"/>
                </a:cubicBezTo>
                <a:cubicBezTo>
                  <a:pt x="2634132" y="199006"/>
                  <a:pt x="2634132" y="199006"/>
                  <a:pt x="2634132" y="194663"/>
                </a:cubicBezTo>
                <a:cubicBezTo>
                  <a:pt x="2634132" y="194663"/>
                  <a:pt x="2634132" y="199006"/>
                  <a:pt x="2629748" y="199006"/>
                </a:cubicBezTo>
                <a:cubicBezTo>
                  <a:pt x="2625365" y="199006"/>
                  <a:pt x="2620981" y="199006"/>
                  <a:pt x="2612214" y="194663"/>
                </a:cubicBezTo>
                <a:cubicBezTo>
                  <a:pt x="2607830" y="194663"/>
                  <a:pt x="2599063" y="194663"/>
                  <a:pt x="2594679" y="199006"/>
                </a:cubicBezTo>
                <a:cubicBezTo>
                  <a:pt x="2590295" y="199006"/>
                  <a:pt x="2590295" y="194663"/>
                  <a:pt x="2590295" y="194663"/>
                </a:cubicBezTo>
                <a:cubicBezTo>
                  <a:pt x="2585912" y="190320"/>
                  <a:pt x="2590295" y="190320"/>
                  <a:pt x="2594679" y="190320"/>
                </a:cubicBezTo>
                <a:cubicBezTo>
                  <a:pt x="2599063" y="185977"/>
                  <a:pt x="2607830" y="185977"/>
                  <a:pt x="2616598" y="190320"/>
                </a:cubicBezTo>
                <a:cubicBezTo>
                  <a:pt x="2620981" y="190320"/>
                  <a:pt x="2629748" y="190320"/>
                  <a:pt x="2634132" y="185977"/>
                </a:cubicBezTo>
                <a:cubicBezTo>
                  <a:pt x="2664818" y="185977"/>
                  <a:pt x="2691120" y="168604"/>
                  <a:pt x="2726190" y="159918"/>
                </a:cubicBezTo>
                <a:close/>
                <a:moveTo>
                  <a:pt x="2666812" y="155824"/>
                </a:moveTo>
                <a:cubicBezTo>
                  <a:pt x="2669541" y="156097"/>
                  <a:pt x="2671178" y="157461"/>
                  <a:pt x="2670086" y="160735"/>
                </a:cubicBezTo>
                <a:cubicBezTo>
                  <a:pt x="2687549" y="165101"/>
                  <a:pt x="2670086" y="160735"/>
                  <a:pt x="2656989" y="160735"/>
                </a:cubicBezTo>
                <a:cubicBezTo>
                  <a:pt x="2640618" y="164010"/>
                  <a:pt x="2658626" y="155005"/>
                  <a:pt x="2666812" y="155824"/>
                </a:cubicBezTo>
                <a:close/>
                <a:moveTo>
                  <a:pt x="3353593" y="147638"/>
                </a:moveTo>
                <a:cubicBezTo>
                  <a:pt x="3362413" y="147638"/>
                  <a:pt x="3375642" y="151871"/>
                  <a:pt x="3384462" y="156105"/>
                </a:cubicBezTo>
                <a:cubicBezTo>
                  <a:pt x="3388871" y="156105"/>
                  <a:pt x="3393281" y="156105"/>
                  <a:pt x="3393281" y="156105"/>
                </a:cubicBezTo>
                <a:cubicBezTo>
                  <a:pt x="3393281" y="156105"/>
                  <a:pt x="3393281" y="156105"/>
                  <a:pt x="3393281" y="151871"/>
                </a:cubicBezTo>
                <a:cubicBezTo>
                  <a:pt x="3397691" y="151871"/>
                  <a:pt x="3397691" y="151871"/>
                  <a:pt x="3402100" y="156105"/>
                </a:cubicBezTo>
                <a:cubicBezTo>
                  <a:pt x="3402100" y="156105"/>
                  <a:pt x="3406510" y="156105"/>
                  <a:pt x="3406510" y="160338"/>
                </a:cubicBezTo>
                <a:cubicBezTo>
                  <a:pt x="3410920" y="160338"/>
                  <a:pt x="3415330" y="160338"/>
                  <a:pt x="3415330" y="160338"/>
                </a:cubicBezTo>
                <a:cubicBezTo>
                  <a:pt x="3419739" y="160338"/>
                  <a:pt x="3424149" y="160338"/>
                  <a:pt x="3424149" y="164571"/>
                </a:cubicBezTo>
                <a:cubicBezTo>
                  <a:pt x="3424149" y="168805"/>
                  <a:pt x="3424149" y="168805"/>
                  <a:pt x="3419739" y="168805"/>
                </a:cubicBezTo>
                <a:cubicBezTo>
                  <a:pt x="3419739" y="168805"/>
                  <a:pt x="3419739" y="168805"/>
                  <a:pt x="3419739" y="173038"/>
                </a:cubicBezTo>
                <a:cubicBezTo>
                  <a:pt x="3419739" y="173038"/>
                  <a:pt x="3415330" y="173038"/>
                  <a:pt x="3415330" y="173038"/>
                </a:cubicBezTo>
                <a:cubicBezTo>
                  <a:pt x="3410920" y="173038"/>
                  <a:pt x="3410920" y="168805"/>
                  <a:pt x="3410920" y="168805"/>
                </a:cubicBezTo>
                <a:cubicBezTo>
                  <a:pt x="3406510" y="168805"/>
                  <a:pt x="3406510" y="168805"/>
                  <a:pt x="3402100" y="168805"/>
                </a:cubicBezTo>
                <a:cubicBezTo>
                  <a:pt x="3397691" y="168805"/>
                  <a:pt x="3388871" y="164571"/>
                  <a:pt x="3380052" y="164571"/>
                </a:cubicBezTo>
                <a:cubicBezTo>
                  <a:pt x="3371232" y="160338"/>
                  <a:pt x="3362413" y="156105"/>
                  <a:pt x="3353593" y="160338"/>
                </a:cubicBezTo>
                <a:cubicBezTo>
                  <a:pt x="3349184" y="160338"/>
                  <a:pt x="3344774" y="156105"/>
                  <a:pt x="3344774" y="151871"/>
                </a:cubicBezTo>
                <a:cubicBezTo>
                  <a:pt x="3344774" y="151871"/>
                  <a:pt x="3349184" y="147638"/>
                  <a:pt x="3353593" y="147638"/>
                </a:cubicBezTo>
                <a:close/>
                <a:moveTo>
                  <a:pt x="3933985" y="145618"/>
                </a:moveTo>
                <a:cubicBezTo>
                  <a:pt x="3936185" y="145069"/>
                  <a:pt x="3938385" y="145069"/>
                  <a:pt x="3940585" y="147264"/>
                </a:cubicBezTo>
                <a:cubicBezTo>
                  <a:pt x="3980182" y="164820"/>
                  <a:pt x="4024178" y="182376"/>
                  <a:pt x="4072575" y="199932"/>
                </a:cubicBezTo>
                <a:cubicBezTo>
                  <a:pt x="4076974" y="204321"/>
                  <a:pt x="4081374" y="208710"/>
                  <a:pt x="4081374" y="213099"/>
                </a:cubicBezTo>
                <a:cubicBezTo>
                  <a:pt x="4076974" y="213099"/>
                  <a:pt x="4072575" y="217488"/>
                  <a:pt x="4068175" y="213099"/>
                </a:cubicBezTo>
                <a:cubicBezTo>
                  <a:pt x="4019779" y="195543"/>
                  <a:pt x="3975782" y="177987"/>
                  <a:pt x="3936185" y="160431"/>
                </a:cubicBezTo>
                <a:cubicBezTo>
                  <a:pt x="3931786" y="156042"/>
                  <a:pt x="3927386" y="151653"/>
                  <a:pt x="3927386" y="147264"/>
                </a:cubicBezTo>
                <a:cubicBezTo>
                  <a:pt x="3929586" y="147264"/>
                  <a:pt x="3931786" y="146167"/>
                  <a:pt x="3933985" y="145618"/>
                </a:cubicBezTo>
                <a:close/>
                <a:moveTo>
                  <a:pt x="2575079" y="126008"/>
                </a:moveTo>
                <a:cubicBezTo>
                  <a:pt x="2583347" y="125413"/>
                  <a:pt x="2591064" y="127794"/>
                  <a:pt x="2586654" y="134938"/>
                </a:cubicBezTo>
                <a:cubicBezTo>
                  <a:pt x="2577835" y="134938"/>
                  <a:pt x="2573425" y="130175"/>
                  <a:pt x="2560196" y="134938"/>
                </a:cubicBezTo>
                <a:cubicBezTo>
                  <a:pt x="2557991" y="130175"/>
                  <a:pt x="2566811" y="126603"/>
                  <a:pt x="2575079" y="126008"/>
                </a:cubicBezTo>
                <a:close/>
                <a:moveTo>
                  <a:pt x="3133636" y="120650"/>
                </a:moveTo>
                <a:lnTo>
                  <a:pt x="3160624" y="120650"/>
                </a:lnTo>
                <a:lnTo>
                  <a:pt x="3160624" y="130175"/>
                </a:lnTo>
                <a:lnTo>
                  <a:pt x="3133636" y="130175"/>
                </a:lnTo>
                <a:close/>
                <a:moveTo>
                  <a:pt x="2997993" y="0"/>
                </a:moveTo>
                <a:cubicBezTo>
                  <a:pt x="3011223" y="0"/>
                  <a:pt x="3020042" y="0"/>
                  <a:pt x="3033271" y="0"/>
                </a:cubicBezTo>
                <a:cubicBezTo>
                  <a:pt x="3055320" y="0"/>
                  <a:pt x="3077369" y="0"/>
                  <a:pt x="3099418" y="0"/>
                </a:cubicBezTo>
                <a:cubicBezTo>
                  <a:pt x="3103827" y="0"/>
                  <a:pt x="3108237" y="0"/>
                  <a:pt x="3108237" y="3969"/>
                </a:cubicBezTo>
                <a:cubicBezTo>
                  <a:pt x="3108237" y="7938"/>
                  <a:pt x="3103827" y="7938"/>
                  <a:pt x="3099418" y="7938"/>
                </a:cubicBezTo>
                <a:cubicBezTo>
                  <a:pt x="3077369" y="7938"/>
                  <a:pt x="3055320" y="7938"/>
                  <a:pt x="3033271" y="7938"/>
                </a:cubicBezTo>
                <a:cubicBezTo>
                  <a:pt x="3020042" y="7938"/>
                  <a:pt x="3011223" y="7938"/>
                  <a:pt x="2997993" y="7938"/>
                </a:cubicBezTo>
                <a:cubicBezTo>
                  <a:pt x="2993584" y="7938"/>
                  <a:pt x="2993584" y="7938"/>
                  <a:pt x="2993584" y="3969"/>
                </a:cubicBezTo>
                <a:cubicBezTo>
                  <a:pt x="2989174" y="0"/>
                  <a:pt x="2993584" y="0"/>
                  <a:pt x="2997993" y="0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: Shape 13"/>
          <p:cNvSpPr>
            <a:spLocks noChangeAspect="1"/>
          </p:cNvSpPr>
          <p:nvPr/>
        </p:nvSpPr>
        <p:spPr bwMode="auto">
          <a:xfrm>
            <a:off x="8708307" y="1921110"/>
            <a:ext cx="1764347" cy="1774650"/>
          </a:xfrm>
          <a:custGeom>
            <a:avLst/>
            <a:gdLst>
              <a:gd name="connsiteX0" fmla="*/ 2248394 w 5764124"/>
              <a:gd name="connsiteY0" fmla="*/ 5420098 h 5577650"/>
              <a:gd name="connsiteX1" fmla="*/ 2235111 w 5764124"/>
              <a:gd name="connsiteY1" fmla="*/ 5423127 h 5577650"/>
              <a:gd name="connsiteX2" fmla="*/ 2248394 w 5764124"/>
              <a:gd name="connsiteY2" fmla="*/ 5420098 h 5577650"/>
              <a:gd name="connsiteX3" fmla="*/ 2077420 w 5764124"/>
              <a:gd name="connsiteY3" fmla="*/ 5400675 h 5577650"/>
              <a:gd name="connsiteX4" fmla="*/ 2086416 w 5764124"/>
              <a:gd name="connsiteY4" fmla="*/ 5405120 h 5577650"/>
              <a:gd name="connsiteX5" fmla="*/ 2113403 w 5764124"/>
              <a:gd name="connsiteY5" fmla="*/ 5409565 h 5577650"/>
              <a:gd name="connsiteX6" fmla="*/ 2117901 w 5764124"/>
              <a:gd name="connsiteY6" fmla="*/ 5409565 h 5577650"/>
              <a:gd name="connsiteX7" fmla="*/ 2122399 w 5764124"/>
              <a:gd name="connsiteY7" fmla="*/ 5418455 h 5577650"/>
              <a:gd name="connsiteX8" fmla="*/ 2113403 w 5764124"/>
              <a:gd name="connsiteY8" fmla="*/ 5422900 h 5577650"/>
              <a:gd name="connsiteX9" fmla="*/ 2081918 w 5764124"/>
              <a:gd name="connsiteY9" fmla="*/ 5414010 h 5577650"/>
              <a:gd name="connsiteX10" fmla="*/ 2072922 w 5764124"/>
              <a:gd name="connsiteY10" fmla="*/ 5409565 h 5577650"/>
              <a:gd name="connsiteX11" fmla="*/ 2068424 w 5764124"/>
              <a:gd name="connsiteY11" fmla="*/ 5405120 h 5577650"/>
              <a:gd name="connsiteX12" fmla="*/ 2077420 w 5764124"/>
              <a:gd name="connsiteY12" fmla="*/ 5400675 h 5577650"/>
              <a:gd name="connsiteX13" fmla="*/ 1995176 w 5764124"/>
              <a:gd name="connsiteY13" fmla="*/ 5375474 h 5577650"/>
              <a:gd name="connsiteX14" fmla="*/ 2025562 w 5764124"/>
              <a:gd name="connsiteY14" fmla="*/ 5392738 h 5577650"/>
              <a:gd name="connsiteX15" fmla="*/ 1985874 w 5764124"/>
              <a:gd name="connsiteY15" fmla="*/ 5380038 h 5577650"/>
              <a:gd name="connsiteX16" fmla="*/ 1995176 w 5764124"/>
              <a:gd name="connsiteY16" fmla="*/ 5375474 h 5577650"/>
              <a:gd name="connsiteX17" fmla="*/ 1898244 w 5764124"/>
              <a:gd name="connsiteY17" fmla="*/ 5345113 h 5577650"/>
              <a:gd name="connsiteX18" fmla="*/ 1902689 w 5764124"/>
              <a:gd name="connsiteY18" fmla="*/ 5345113 h 5577650"/>
              <a:gd name="connsiteX19" fmla="*/ 1911579 w 5764124"/>
              <a:gd name="connsiteY19" fmla="*/ 5349347 h 5577650"/>
              <a:gd name="connsiteX20" fmla="*/ 1916024 w 5764124"/>
              <a:gd name="connsiteY20" fmla="*/ 5353580 h 5577650"/>
              <a:gd name="connsiteX21" fmla="*/ 1911579 w 5764124"/>
              <a:gd name="connsiteY21" fmla="*/ 5357813 h 5577650"/>
              <a:gd name="connsiteX22" fmla="*/ 1898244 w 5764124"/>
              <a:gd name="connsiteY22" fmla="*/ 5349347 h 5577650"/>
              <a:gd name="connsiteX23" fmla="*/ 1898244 w 5764124"/>
              <a:gd name="connsiteY23" fmla="*/ 5345113 h 5577650"/>
              <a:gd name="connsiteX24" fmla="*/ 1854072 w 5764124"/>
              <a:gd name="connsiteY24" fmla="*/ 5326109 h 5577650"/>
              <a:gd name="connsiteX25" fmla="*/ 1871574 w 5764124"/>
              <a:gd name="connsiteY25" fmla="*/ 5341258 h 5577650"/>
              <a:gd name="connsiteX26" fmla="*/ 1849349 w 5764124"/>
              <a:gd name="connsiteY26" fmla="*/ 5328331 h 5577650"/>
              <a:gd name="connsiteX27" fmla="*/ 1854072 w 5764124"/>
              <a:gd name="connsiteY27" fmla="*/ 5326109 h 5577650"/>
              <a:gd name="connsiteX28" fmla="*/ 1323886 w 5764124"/>
              <a:gd name="connsiteY28" fmla="*/ 5062538 h 5577650"/>
              <a:gd name="connsiteX29" fmla="*/ 1323886 w 5764124"/>
              <a:gd name="connsiteY29" fmla="*/ 5062538 h 5577650"/>
              <a:gd name="connsiteX30" fmla="*/ 4922437 w 5764124"/>
              <a:gd name="connsiteY30" fmla="*/ 4428877 h 5577650"/>
              <a:gd name="connsiteX31" fmla="*/ 4914358 w 5764124"/>
              <a:gd name="connsiteY31" fmla="*/ 4437063 h 5577650"/>
              <a:gd name="connsiteX32" fmla="*/ 4922437 w 5764124"/>
              <a:gd name="connsiteY32" fmla="*/ 4428877 h 5577650"/>
              <a:gd name="connsiteX33" fmla="*/ 885737 w 5764124"/>
              <a:gd name="connsiteY33" fmla="*/ 4416425 h 5577650"/>
              <a:gd name="connsiteX34" fmla="*/ 903199 w 5764124"/>
              <a:gd name="connsiteY34" fmla="*/ 4437063 h 5577650"/>
              <a:gd name="connsiteX35" fmla="*/ 893674 w 5764124"/>
              <a:gd name="connsiteY35" fmla="*/ 4441825 h 5577650"/>
              <a:gd name="connsiteX36" fmla="*/ 880974 w 5764124"/>
              <a:gd name="connsiteY36" fmla="*/ 4424363 h 5577650"/>
              <a:gd name="connsiteX37" fmla="*/ 5041131 w 5764124"/>
              <a:gd name="connsiteY37" fmla="*/ 4351338 h 5577650"/>
              <a:gd name="connsiteX38" fmla="*/ 5045440 w 5764124"/>
              <a:gd name="connsiteY38" fmla="*/ 4351338 h 5577650"/>
              <a:gd name="connsiteX39" fmla="*/ 5045440 w 5764124"/>
              <a:gd name="connsiteY39" fmla="*/ 4359956 h 5577650"/>
              <a:gd name="connsiteX40" fmla="*/ 5032513 w 5764124"/>
              <a:gd name="connsiteY40" fmla="*/ 4372883 h 5577650"/>
              <a:gd name="connsiteX41" fmla="*/ 5028204 w 5764124"/>
              <a:gd name="connsiteY41" fmla="*/ 4377192 h 5577650"/>
              <a:gd name="connsiteX42" fmla="*/ 5023895 w 5764124"/>
              <a:gd name="connsiteY42" fmla="*/ 4377192 h 5577650"/>
              <a:gd name="connsiteX43" fmla="*/ 5023895 w 5764124"/>
              <a:gd name="connsiteY43" fmla="*/ 4372883 h 5577650"/>
              <a:gd name="connsiteX44" fmla="*/ 5023895 w 5764124"/>
              <a:gd name="connsiteY44" fmla="*/ 4368574 h 5577650"/>
              <a:gd name="connsiteX45" fmla="*/ 5041131 w 5764124"/>
              <a:gd name="connsiteY45" fmla="*/ 4351338 h 5577650"/>
              <a:gd name="connsiteX46" fmla="*/ 750179 w 5764124"/>
              <a:gd name="connsiteY46" fmla="*/ 4347964 h 5577650"/>
              <a:gd name="connsiteX47" fmla="*/ 753974 w 5764124"/>
              <a:gd name="connsiteY47" fmla="*/ 4359275 h 5577650"/>
              <a:gd name="connsiteX48" fmla="*/ 750179 w 5764124"/>
              <a:gd name="connsiteY48" fmla="*/ 4347964 h 5577650"/>
              <a:gd name="connsiteX49" fmla="*/ 4957674 w 5764124"/>
              <a:gd name="connsiteY49" fmla="*/ 4341813 h 5577650"/>
              <a:gd name="connsiteX50" fmla="*/ 4957674 w 5764124"/>
              <a:gd name="connsiteY50" fmla="*/ 4350280 h 5577650"/>
              <a:gd name="connsiteX51" fmla="*/ 4940211 w 5764124"/>
              <a:gd name="connsiteY51" fmla="*/ 4350280 h 5577650"/>
              <a:gd name="connsiteX52" fmla="*/ 4957674 w 5764124"/>
              <a:gd name="connsiteY52" fmla="*/ 4341813 h 5577650"/>
              <a:gd name="connsiteX53" fmla="*/ 740593 w 5764124"/>
              <a:gd name="connsiteY53" fmla="*/ 4306888 h 5577650"/>
              <a:gd name="connsiteX54" fmla="*/ 731522 w 5764124"/>
              <a:gd name="connsiteY54" fmla="*/ 4337448 h 5577650"/>
              <a:gd name="connsiteX55" fmla="*/ 740593 w 5764124"/>
              <a:gd name="connsiteY55" fmla="*/ 4306888 h 5577650"/>
              <a:gd name="connsiteX56" fmla="*/ 555768 w 5764124"/>
              <a:gd name="connsiteY56" fmla="*/ 4207273 h 5577650"/>
              <a:gd name="connsiteX57" fmla="*/ 569824 w 5764124"/>
              <a:gd name="connsiteY57" fmla="*/ 4216718 h 5577650"/>
              <a:gd name="connsiteX58" fmla="*/ 560828 w 5764124"/>
              <a:gd name="connsiteY58" fmla="*/ 4221163 h 5577650"/>
              <a:gd name="connsiteX59" fmla="*/ 551832 w 5764124"/>
              <a:gd name="connsiteY59" fmla="*/ 4221163 h 5577650"/>
              <a:gd name="connsiteX60" fmla="*/ 555768 w 5764124"/>
              <a:gd name="connsiteY60" fmla="*/ 4207273 h 5577650"/>
              <a:gd name="connsiteX61" fmla="*/ 5194356 w 5764124"/>
              <a:gd name="connsiteY61" fmla="*/ 4116388 h 5577650"/>
              <a:gd name="connsiteX62" fmla="*/ 5221199 w 5764124"/>
              <a:gd name="connsiteY62" fmla="*/ 4120718 h 5577650"/>
              <a:gd name="connsiteX63" fmla="*/ 5194356 w 5764124"/>
              <a:gd name="connsiteY63" fmla="*/ 4151025 h 5577650"/>
              <a:gd name="connsiteX64" fmla="*/ 5189882 w 5764124"/>
              <a:gd name="connsiteY64" fmla="*/ 4146695 h 5577650"/>
              <a:gd name="connsiteX65" fmla="*/ 5176460 w 5764124"/>
              <a:gd name="connsiteY65" fmla="*/ 4164013 h 5577650"/>
              <a:gd name="connsiteX66" fmla="*/ 5171986 w 5764124"/>
              <a:gd name="connsiteY66" fmla="*/ 4164013 h 5577650"/>
              <a:gd name="connsiteX67" fmla="*/ 5171986 w 5764124"/>
              <a:gd name="connsiteY67" fmla="*/ 4159684 h 5577650"/>
              <a:gd name="connsiteX68" fmla="*/ 5171986 w 5764124"/>
              <a:gd name="connsiteY68" fmla="*/ 4155354 h 5577650"/>
              <a:gd name="connsiteX69" fmla="*/ 5180934 w 5764124"/>
              <a:gd name="connsiteY69" fmla="*/ 4151025 h 5577650"/>
              <a:gd name="connsiteX70" fmla="*/ 5194356 w 5764124"/>
              <a:gd name="connsiteY70" fmla="*/ 4116388 h 5577650"/>
              <a:gd name="connsiteX71" fmla="*/ 517337 w 5764124"/>
              <a:gd name="connsiteY71" fmla="*/ 4080492 h 5577650"/>
              <a:gd name="connsiteX72" fmla="*/ 539661 w 5764124"/>
              <a:gd name="connsiteY72" fmla="*/ 4106863 h 5577650"/>
              <a:gd name="connsiteX73" fmla="*/ 507911 w 5764124"/>
              <a:gd name="connsiteY73" fmla="*/ 4081860 h 5577650"/>
              <a:gd name="connsiteX74" fmla="*/ 517337 w 5764124"/>
              <a:gd name="connsiteY74" fmla="*/ 4080492 h 5577650"/>
              <a:gd name="connsiteX75" fmla="*/ 5172419 w 5764124"/>
              <a:gd name="connsiteY75" fmla="*/ 4056063 h 5577650"/>
              <a:gd name="connsiteX76" fmla="*/ 5176749 w 5764124"/>
              <a:gd name="connsiteY76" fmla="*/ 4081708 h 5577650"/>
              <a:gd name="connsiteX77" fmla="*/ 5172419 w 5764124"/>
              <a:gd name="connsiteY77" fmla="*/ 4085982 h 5577650"/>
              <a:gd name="connsiteX78" fmla="*/ 5168090 w 5764124"/>
              <a:gd name="connsiteY78" fmla="*/ 4094530 h 5577650"/>
              <a:gd name="connsiteX79" fmla="*/ 5159431 w 5764124"/>
              <a:gd name="connsiteY79" fmla="*/ 4103078 h 5577650"/>
              <a:gd name="connsiteX80" fmla="*/ 5155101 w 5764124"/>
              <a:gd name="connsiteY80" fmla="*/ 4111626 h 5577650"/>
              <a:gd name="connsiteX81" fmla="*/ 5142113 w 5764124"/>
              <a:gd name="connsiteY81" fmla="*/ 4111626 h 5577650"/>
              <a:gd name="connsiteX82" fmla="*/ 5142113 w 5764124"/>
              <a:gd name="connsiteY82" fmla="*/ 4107352 h 5577650"/>
              <a:gd name="connsiteX83" fmla="*/ 5129124 w 5764124"/>
              <a:gd name="connsiteY83" fmla="*/ 4103078 h 5577650"/>
              <a:gd name="connsiteX84" fmla="*/ 5172419 w 5764124"/>
              <a:gd name="connsiteY84" fmla="*/ 4056063 h 5577650"/>
              <a:gd name="connsiteX85" fmla="*/ 517040 w 5764124"/>
              <a:gd name="connsiteY85" fmla="*/ 3986213 h 5577650"/>
              <a:gd name="connsiteX86" fmla="*/ 530137 w 5764124"/>
              <a:gd name="connsiteY86" fmla="*/ 4006851 h 5577650"/>
              <a:gd name="connsiteX87" fmla="*/ 517040 w 5764124"/>
              <a:gd name="connsiteY87" fmla="*/ 3986213 h 5577650"/>
              <a:gd name="connsiteX88" fmla="*/ 447586 w 5764124"/>
              <a:gd name="connsiteY88" fmla="*/ 3981018 h 5577650"/>
              <a:gd name="connsiteX89" fmla="*/ 481877 w 5764124"/>
              <a:gd name="connsiteY89" fmla="*/ 4011325 h 5577650"/>
              <a:gd name="connsiteX90" fmla="*/ 490449 w 5764124"/>
              <a:gd name="connsiteY90" fmla="*/ 4024313 h 5577650"/>
              <a:gd name="connsiteX91" fmla="*/ 481877 w 5764124"/>
              <a:gd name="connsiteY91" fmla="*/ 4024313 h 5577650"/>
              <a:gd name="connsiteX92" fmla="*/ 473304 w 5764124"/>
              <a:gd name="connsiteY92" fmla="*/ 4011325 h 5577650"/>
              <a:gd name="connsiteX93" fmla="*/ 447586 w 5764124"/>
              <a:gd name="connsiteY93" fmla="*/ 3981018 h 5577650"/>
              <a:gd name="connsiteX94" fmla="*/ 5337781 w 5764124"/>
              <a:gd name="connsiteY94" fmla="*/ 3797300 h 5577650"/>
              <a:gd name="connsiteX95" fmla="*/ 5352962 w 5764124"/>
              <a:gd name="connsiteY95" fmla="*/ 3799417 h 5577650"/>
              <a:gd name="connsiteX96" fmla="*/ 5325974 w 5764124"/>
              <a:gd name="connsiteY96" fmla="*/ 3807884 h 5577650"/>
              <a:gd name="connsiteX97" fmla="*/ 5337781 w 5764124"/>
              <a:gd name="connsiteY97" fmla="*/ 3797300 h 5577650"/>
              <a:gd name="connsiteX98" fmla="*/ 358686 w 5764124"/>
              <a:gd name="connsiteY98" fmla="*/ 3743325 h 5577650"/>
              <a:gd name="connsiteX99" fmla="*/ 380911 w 5764124"/>
              <a:gd name="connsiteY99" fmla="*/ 3763963 h 5577650"/>
              <a:gd name="connsiteX100" fmla="*/ 358686 w 5764124"/>
              <a:gd name="connsiteY100" fmla="*/ 3743325 h 5577650"/>
              <a:gd name="connsiteX101" fmla="*/ 358686 w 5764124"/>
              <a:gd name="connsiteY101" fmla="*/ 3660775 h 5577650"/>
              <a:gd name="connsiteX102" fmla="*/ 363052 w 5764124"/>
              <a:gd name="connsiteY102" fmla="*/ 3665009 h 5577650"/>
              <a:gd name="connsiteX103" fmla="*/ 371783 w 5764124"/>
              <a:gd name="connsiteY103" fmla="*/ 3677709 h 5577650"/>
              <a:gd name="connsiteX104" fmla="*/ 376149 w 5764124"/>
              <a:gd name="connsiteY104" fmla="*/ 3681942 h 5577650"/>
              <a:gd name="connsiteX105" fmla="*/ 371783 w 5764124"/>
              <a:gd name="connsiteY105" fmla="*/ 3681942 h 5577650"/>
              <a:gd name="connsiteX106" fmla="*/ 358686 w 5764124"/>
              <a:gd name="connsiteY106" fmla="*/ 3665009 h 5577650"/>
              <a:gd name="connsiteX107" fmla="*/ 358686 w 5764124"/>
              <a:gd name="connsiteY107" fmla="*/ 3660775 h 5577650"/>
              <a:gd name="connsiteX108" fmla="*/ 5597437 w 5764124"/>
              <a:gd name="connsiteY108" fmla="*/ 3498850 h 5577650"/>
              <a:gd name="connsiteX109" fmla="*/ 5579974 w 5764124"/>
              <a:gd name="connsiteY109" fmla="*/ 3508376 h 5577650"/>
              <a:gd name="connsiteX110" fmla="*/ 5597437 w 5764124"/>
              <a:gd name="connsiteY110" fmla="*/ 3498850 h 5577650"/>
              <a:gd name="connsiteX111" fmla="*/ 5522824 w 5764124"/>
              <a:gd name="connsiteY111" fmla="*/ 3338513 h 5577650"/>
              <a:gd name="connsiteX112" fmla="*/ 5532349 w 5764124"/>
              <a:gd name="connsiteY112" fmla="*/ 3338513 h 5577650"/>
              <a:gd name="connsiteX113" fmla="*/ 5532349 w 5764124"/>
              <a:gd name="connsiteY113" fmla="*/ 3351213 h 5577650"/>
              <a:gd name="connsiteX114" fmla="*/ 5522824 w 5764124"/>
              <a:gd name="connsiteY114" fmla="*/ 3351213 h 5577650"/>
              <a:gd name="connsiteX115" fmla="*/ 5567670 w 5764124"/>
              <a:gd name="connsiteY115" fmla="*/ 3268663 h 5577650"/>
              <a:gd name="connsiteX116" fmla="*/ 5572036 w 5764124"/>
              <a:gd name="connsiteY116" fmla="*/ 3273065 h 5577650"/>
              <a:gd name="connsiteX117" fmla="*/ 5550208 w 5764124"/>
              <a:gd name="connsiteY117" fmla="*/ 3343493 h 5577650"/>
              <a:gd name="connsiteX118" fmla="*/ 5545842 w 5764124"/>
              <a:gd name="connsiteY118" fmla="*/ 3361100 h 5577650"/>
              <a:gd name="connsiteX119" fmla="*/ 5541477 w 5764124"/>
              <a:gd name="connsiteY119" fmla="*/ 3361100 h 5577650"/>
              <a:gd name="connsiteX120" fmla="*/ 5537111 w 5764124"/>
              <a:gd name="connsiteY120" fmla="*/ 3356698 h 5577650"/>
              <a:gd name="connsiteX121" fmla="*/ 5545842 w 5764124"/>
              <a:gd name="connsiteY121" fmla="*/ 3339091 h 5577650"/>
              <a:gd name="connsiteX122" fmla="*/ 5563305 w 5764124"/>
              <a:gd name="connsiteY122" fmla="*/ 3273065 h 5577650"/>
              <a:gd name="connsiteX123" fmla="*/ 5567670 w 5764124"/>
              <a:gd name="connsiteY123" fmla="*/ 3268663 h 5577650"/>
              <a:gd name="connsiteX124" fmla="*/ 5681177 w 5764124"/>
              <a:gd name="connsiteY124" fmla="*/ 3235325 h 5577650"/>
              <a:gd name="connsiteX125" fmla="*/ 5672446 w 5764124"/>
              <a:gd name="connsiteY125" fmla="*/ 3268663 h 5577650"/>
              <a:gd name="connsiteX126" fmla="*/ 5681177 w 5764124"/>
              <a:gd name="connsiteY126" fmla="*/ 3235325 h 5577650"/>
              <a:gd name="connsiteX127" fmla="*/ 241212 w 5764124"/>
              <a:gd name="connsiteY127" fmla="*/ 3235325 h 5577650"/>
              <a:gd name="connsiteX128" fmla="*/ 245974 w 5764124"/>
              <a:gd name="connsiteY128" fmla="*/ 3248422 h 5577650"/>
              <a:gd name="connsiteX129" fmla="*/ 241212 w 5764124"/>
              <a:gd name="connsiteY129" fmla="*/ 3252788 h 5577650"/>
              <a:gd name="connsiteX130" fmla="*/ 236449 w 5764124"/>
              <a:gd name="connsiteY130" fmla="*/ 3239691 h 5577650"/>
              <a:gd name="connsiteX131" fmla="*/ 241212 w 5764124"/>
              <a:gd name="connsiteY131" fmla="*/ 3235325 h 5577650"/>
              <a:gd name="connsiteX132" fmla="*/ 5615078 w 5764124"/>
              <a:gd name="connsiteY132" fmla="*/ 3119704 h 5577650"/>
              <a:gd name="connsiteX133" fmla="*/ 5615692 w 5764124"/>
              <a:gd name="connsiteY133" fmla="*/ 3138488 h 5577650"/>
              <a:gd name="connsiteX134" fmla="*/ 5615692 w 5764124"/>
              <a:gd name="connsiteY134" fmla="*/ 3134179 h 5577650"/>
              <a:gd name="connsiteX135" fmla="*/ 5611327 w 5764124"/>
              <a:gd name="connsiteY135" fmla="*/ 3125561 h 5577650"/>
              <a:gd name="connsiteX136" fmla="*/ 5615078 w 5764124"/>
              <a:gd name="connsiteY136" fmla="*/ 3119704 h 5577650"/>
              <a:gd name="connsiteX137" fmla="*/ 17771 w 5764124"/>
              <a:gd name="connsiteY137" fmla="*/ 3040063 h 5577650"/>
              <a:gd name="connsiteX138" fmla="*/ 22137 w 5764124"/>
              <a:gd name="connsiteY138" fmla="*/ 3044350 h 5577650"/>
              <a:gd name="connsiteX139" fmla="*/ 22137 w 5764124"/>
              <a:gd name="connsiteY139" fmla="*/ 3078640 h 5577650"/>
              <a:gd name="connsiteX140" fmla="*/ 17771 w 5764124"/>
              <a:gd name="connsiteY140" fmla="*/ 3082926 h 5577650"/>
              <a:gd name="connsiteX141" fmla="*/ 17771 w 5764124"/>
              <a:gd name="connsiteY141" fmla="*/ 3078640 h 5577650"/>
              <a:gd name="connsiteX142" fmla="*/ 17771 w 5764124"/>
              <a:gd name="connsiteY142" fmla="*/ 3070067 h 5577650"/>
              <a:gd name="connsiteX143" fmla="*/ 13406 w 5764124"/>
              <a:gd name="connsiteY143" fmla="*/ 3052922 h 5577650"/>
              <a:gd name="connsiteX144" fmla="*/ 13406 w 5764124"/>
              <a:gd name="connsiteY144" fmla="*/ 3044350 h 5577650"/>
              <a:gd name="connsiteX145" fmla="*/ 17771 w 5764124"/>
              <a:gd name="connsiteY145" fmla="*/ 3040063 h 5577650"/>
              <a:gd name="connsiteX146" fmla="*/ 5562285 w 5764124"/>
              <a:gd name="connsiteY146" fmla="*/ 2957513 h 5577650"/>
              <a:gd name="connsiteX147" fmla="*/ 5557976 w 5764124"/>
              <a:gd name="connsiteY147" fmla="*/ 3000376 h 5577650"/>
              <a:gd name="connsiteX148" fmla="*/ 5562285 w 5764124"/>
              <a:gd name="connsiteY148" fmla="*/ 2957513 h 5577650"/>
              <a:gd name="connsiteX149" fmla="*/ 5606961 w 5764124"/>
              <a:gd name="connsiteY149" fmla="*/ 2939522 h 5577650"/>
              <a:gd name="connsiteX150" fmla="*/ 5594261 w 5764124"/>
              <a:gd name="connsiteY150" fmla="*/ 2956455 h 5577650"/>
              <a:gd name="connsiteX151" fmla="*/ 5606961 w 5764124"/>
              <a:gd name="connsiteY151" fmla="*/ 2939522 h 5577650"/>
              <a:gd name="connsiteX152" fmla="*/ 5655380 w 5764124"/>
              <a:gd name="connsiteY152" fmla="*/ 2922155 h 5577650"/>
              <a:gd name="connsiteX153" fmla="*/ 5655380 w 5764124"/>
              <a:gd name="connsiteY153" fmla="*/ 2965450 h 5577650"/>
              <a:gd name="connsiteX154" fmla="*/ 5637917 w 5764124"/>
              <a:gd name="connsiteY154" fmla="*/ 2965450 h 5577650"/>
              <a:gd name="connsiteX155" fmla="*/ 5655380 w 5764124"/>
              <a:gd name="connsiteY155" fmla="*/ 2922155 h 5577650"/>
              <a:gd name="connsiteX156" fmla="*/ 5641886 w 5764124"/>
              <a:gd name="connsiteY156" fmla="*/ 2882900 h 5577650"/>
              <a:gd name="connsiteX157" fmla="*/ 5624424 w 5764124"/>
              <a:gd name="connsiteY157" fmla="*/ 2913769 h 5577650"/>
              <a:gd name="connsiteX158" fmla="*/ 5641886 w 5764124"/>
              <a:gd name="connsiteY158" fmla="*/ 2882900 h 5577650"/>
              <a:gd name="connsiteX159" fmla="*/ 5579974 w 5764124"/>
              <a:gd name="connsiteY159" fmla="*/ 2869804 h 5577650"/>
              <a:gd name="connsiteX160" fmla="*/ 5562617 w 5764124"/>
              <a:gd name="connsiteY160" fmla="*/ 2909095 h 5577650"/>
              <a:gd name="connsiteX161" fmla="*/ 5575635 w 5764124"/>
              <a:gd name="connsiteY161" fmla="*/ 2913460 h 5577650"/>
              <a:gd name="connsiteX162" fmla="*/ 5575635 w 5764124"/>
              <a:gd name="connsiteY162" fmla="*/ 2952751 h 5577650"/>
              <a:gd name="connsiteX163" fmla="*/ 5549600 w 5764124"/>
              <a:gd name="connsiteY163" fmla="*/ 2926557 h 5577650"/>
              <a:gd name="connsiteX164" fmla="*/ 5519225 w 5764124"/>
              <a:gd name="connsiteY164" fmla="*/ 2944020 h 5577650"/>
              <a:gd name="connsiteX165" fmla="*/ 5519225 w 5764124"/>
              <a:gd name="connsiteY165" fmla="*/ 2882901 h 5577650"/>
              <a:gd name="connsiteX166" fmla="*/ 5579974 w 5764124"/>
              <a:gd name="connsiteY166" fmla="*/ 2869804 h 5577650"/>
              <a:gd name="connsiteX167" fmla="*/ 153754 w 5764124"/>
              <a:gd name="connsiteY167" fmla="*/ 2843213 h 5577650"/>
              <a:gd name="connsiteX168" fmla="*/ 158084 w 5764124"/>
              <a:gd name="connsiteY168" fmla="*/ 2847562 h 5577650"/>
              <a:gd name="connsiteX169" fmla="*/ 162414 w 5764124"/>
              <a:gd name="connsiteY169" fmla="*/ 2864955 h 5577650"/>
              <a:gd name="connsiteX170" fmla="*/ 162414 w 5764124"/>
              <a:gd name="connsiteY170" fmla="*/ 2873652 h 5577650"/>
              <a:gd name="connsiteX171" fmla="*/ 184061 w 5764124"/>
              <a:gd name="connsiteY171" fmla="*/ 2921484 h 5577650"/>
              <a:gd name="connsiteX172" fmla="*/ 158084 w 5764124"/>
              <a:gd name="connsiteY172" fmla="*/ 2943226 h 5577650"/>
              <a:gd name="connsiteX173" fmla="*/ 149425 w 5764124"/>
              <a:gd name="connsiteY173" fmla="*/ 2912788 h 5577650"/>
              <a:gd name="connsiteX174" fmla="*/ 149425 w 5764124"/>
              <a:gd name="connsiteY174" fmla="*/ 2921484 h 5577650"/>
              <a:gd name="connsiteX175" fmla="*/ 145095 w 5764124"/>
              <a:gd name="connsiteY175" fmla="*/ 2930181 h 5577650"/>
              <a:gd name="connsiteX176" fmla="*/ 136436 w 5764124"/>
              <a:gd name="connsiteY176" fmla="*/ 2921484 h 5577650"/>
              <a:gd name="connsiteX177" fmla="*/ 145095 w 5764124"/>
              <a:gd name="connsiteY177" fmla="*/ 2895394 h 5577650"/>
              <a:gd name="connsiteX178" fmla="*/ 140766 w 5764124"/>
              <a:gd name="connsiteY178" fmla="*/ 2886697 h 5577650"/>
              <a:gd name="connsiteX179" fmla="*/ 153754 w 5764124"/>
              <a:gd name="connsiteY179" fmla="*/ 2869304 h 5577650"/>
              <a:gd name="connsiteX180" fmla="*/ 153754 w 5764124"/>
              <a:gd name="connsiteY180" fmla="*/ 2851910 h 5577650"/>
              <a:gd name="connsiteX181" fmla="*/ 153754 w 5764124"/>
              <a:gd name="connsiteY181" fmla="*/ 2843213 h 5577650"/>
              <a:gd name="connsiteX182" fmla="*/ 5659349 w 5764124"/>
              <a:gd name="connsiteY182" fmla="*/ 2840038 h 5577650"/>
              <a:gd name="connsiteX183" fmla="*/ 5664112 w 5764124"/>
              <a:gd name="connsiteY183" fmla="*/ 2848611 h 5577650"/>
              <a:gd name="connsiteX184" fmla="*/ 5664112 w 5764124"/>
              <a:gd name="connsiteY184" fmla="*/ 2861470 h 5577650"/>
              <a:gd name="connsiteX185" fmla="*/ 5659349 w 5764124"/>
              <a:gd name="connsiteY185" fmla="*/ 2878615 h 5577650"/>
              <a:gd name="connsiteX186" fmla="*/ 5654587 w 5764124"/>
              <a:gd name="connsiteY186" fmla="*/ 2882901 h 5577650"/>
              <a:gd name="connsiteX187" fmla="*/ 5649824 w 5764124"/>
              <a:gd name="connsiteY187" fmla="*/ 2874329 h 5577650"/>
              <a:gd name="connsiteX188" fmla="*/ 5649824 w 5764124"/>
              <a:gd name="connsiteY188" fmla="*/ 2857183 h 5577650"/>
              <a:gd name="connsiteX189" fmla="*/ 5654587 w 5764124"/>
              <a:gd name="connsiteY189" fmla="*/ 2844325 h 5577650"/>
              <a:gd name="connsiteX190" fmla="*/ 5659349 w 5764124"/>
              <a:gd name="connsiteY190" fmla="*/ 2840038 h 5577650"/>
              <a:gd name="connsiteX191" fmla="*/ 5759891 w 5764124"/>
              <a:gd name="connsiteY191" fmla="*/ 2813050 h 5577650"/>
              <a:gd name="connsiteX192" fmla="*/ 5764124 w 5764124"/>
              <a:gd name="connsiteY192" fmla="*/ 2821828 h 5577650"/>
              <a:gd name="connsiteX193" fmla="*/ 5755657 w 5764124"/>
              <a:gd name="connsiteY193" fmla="*/ 2852551 h 5577650"/>
              <a:gd name="connsiteX194" fmla="*/ 5747191 w 5764124"/>
              <a:gd name="connsiteY194" fmla="*/ 2883274 h 5577650"/>
              <a:gd name="connsiteX195" fmla="*/ 5742957 w 5764124"/>
              <a:gd name="connsiteY195" fmla="*/ 2887663 h 5577650"/>
              <a:gd name="connsiteX196" fmla="*/ 5738724 w 5764124"/>
              <a:gd name="connsiteY196" fmla="*/ 2883274 h 5577650"/>
              <a:gd name="connsiteX197" fmla="*/ 5742957 w 5764124"/>
              <a:gd name="connsiteY197" fmla="*/ 2878885 h 5577650"/>
              <a:gd name="connsiteX198" fmla="*/ 5747191 w 5764124"/>
              <a:gd name="connsiteY198" fmla="*/ 2852551 h 5577650"/>
              <a:gd name="connsiteX199" fmla="*/ 5755657 w 5764124"/>
              <a:gd name="connsiteY199" fmla="*/ 2817439 h 5577650"/>
              <a:gd name="connsiteX200" fmla="*/ 5759891 w 5764124"/>
              <a:gd name="connsiteY200" fmla="*/ 2813050 h 5577650"/>
              <a:gd name="connsiteX201" fmla="*/ 5589499 w 5764124"/>
              <a:gd name="connsiteY201" fmla="*/ 2800086 h 5577650"/>
              <a:gd name="connsiteX202" fmla="*/ 5562285 w 5764124"/>
              <a:gd name="connsiteY202" fmla="*/ 2818078 h 5577650"/>
              <a:gd name="connsiteX203" fmla="*/ 5589499 w 5764124"/>
              <a:gd name="connsiteY203" fmla="*/ 2800086 h 5577650"/>
              <a:gd name="connsiteX204" fmla="*/ 5634247 w 5764124"/>
              <a:gd name="connsiteY204" fmla="*/ 2684206 h 5577650"/>
              <a:gd name="connsiteX205" fmla="*/ 5637521 w 5764124"/>
              <a:gd name="connsiteY205" fmla="*/ 2705101 h 5577650"/>
              <a:gd name="connsiteX206" fmla="*/ 5634247 w 5764124"/>
              <a:gd name="connsiteY206" fmla="*/ 2684206 h 5577650"/>
              <a:gd name="connsiteX207" fmla="*/ 5364867 w 5764124"/>
              <a:gd name="connsiteY207" fmla="*/ 2674938 h 5577650"/>
              <a:gd name="connsiteX208" fmla="*/ 5364867 w 5764124"/>
              <a:gd name="connsiteY208" fmla="*/ 2708805 h 5577650"/>
              <a:gd name="connsiteX209" fmla="*/ 5364867 w 5764124"/>
              <a:gd name="connsiteY209" fmla="*/ 2674938 h 5577650"/>
              <a:gd name="connsiteX210" fmla="*/ 5519648 w 5764124"/>
              <a:gd name="connsiteY210" fmla="*/ 2665730 h 5577650"/>
              <a:gd name="connsiteX211" fmla="*/ 5519648 w 5764124"/>
              <a:gd name="connsiteY211" fmla="*/ 2678113 h 5577650"/>
              <a:gd name="connsiteX212" fmla="*/ 5519648 w 5764124"/>
              <a:gd name="connsiteY212" fmla="*/ 2665730 h 5577650"/>
              <a:gd name="connsiteX213" fmla="*/ 5378361 w 5764124"/>
              <a:gd name="connsiteY213" fmla="*/ 2640013 h 5577650"/>
              <a:gd name="connsiteX214" fmla="*/ 5365661 w 5764124"/>
              <a:gd name="connsiteY214" fmla="*/ 2665413 h 5577650"/>
              <a:gd name="connsiteX215" fmla="*/ 5378361 w 5764124"/>
              <a:gd name="connsiteY215" fmla="*/ 2640013 h 5577650"/>
              <a:gd name="connsiteX216" fmla="*/ 5681574 w 5764124"/>
              <a:gd name="connsiteY216" fmla="*/ 2635250 h 5577650"/>
              <a:gd name="connsiteX217" fmla="*/ 5681574 w 5764124"/>
              <a:gd name="connsiteY217" fmla="*/ 2647950 h 5577650"/>
              <a:gd name="connsiteX218" fmla="*/ 5672049 w 5764124"/>
              <a:gd name="connsiteY218" fmla="*/ 2647950 h 5577650"/>
              <a:gd name="connsiteX219" fmla="*/ 5672049 w 5764124"/>
              <a:gd name="connsiteY219" fmla="*/ 2640013 h 5577650"/>
              <a:gd name="connsiteX220" fmla="*/ 5641886 w 5764124"/>
              <a:gd name="connsiteY220" fmla="*/ 2627313 h 5577650"/>
              <a:gd name="connsiteX221" fmla="*/ 5641886 w 5764124"/>
              <a:gd name="connsiteY221" fmla="*/ 2631679 h 5577650"/>
              <a:gd name="connsiteX222" fmla="*/ 5641886 w 5764124"/>
              <a:gd name="connsiteY222" fmla="*/ 2636044 h 5577650"/>
              <a:gd name="connsiteX223" fmla="*/ 5641886 w 5764124"/>
              <a:gd name="connsiteY223" fmla="*/ 2657873 h 5577650"/>
              <a:gd name="connsiteX224" fmla="*/ 5637124 w 5764124"/>
              <a:gd name="connsiteY224" fmla="*/ 2662238 h 5577650"/>
              <a:gd name="connsiteX225" fmla="*/ 5632361 w 5764124"/>
              <a:gd name="connsiteY225" fmla="*/ 2657873 h 5577650"/>
              <a:gd name="connsiteX226" fmla="*/ 5637124 w 5764124"/>
              <a:gd name="connsiteY226" fmla="*/ 2631679 h 5577650"/>
              <a:gd name="connsiteX227" fmla="*/ 5641886 w 5764124"/>
              <a:gd name="connsiteY227" fmla="*/ 2627313 h 5577650"/>
              <a:gd name="connsiteX228" fmla="*/ 5597920 w 5764124"/>
              <a:gd name="connsiteY228" fmla="*/ 2605088 h 5577650"/>
              <a:gd name="connsiteX229" fmla="*/ 5611172 w 5764124"/>
              <a:gd name="connsiteY229" fmla="*/ 2665702 h 5577650"/>
              <a:gd name="connsiteX230" fmla="*/ 5571415 w 5764124"/>
              <a:gd name="connsiteY230" fmla="*/ 2747963 h 5577650"/>
              <a:gd name="connsiteX231" fmla="*/ 5558163 w 5764124"/>
              <a:gd name="connsiteY231" fmla="*/ 2678691 h 5577650"/>
              <a:gd name="connsiteX232" fmla="*/ 5531659 w 5764124"/>
              <a:gd name="connsiteY232" fmla="*/ 2691679 h 5577650"/>
              <a:gd name="connsiteX233" fmla="*/ 5536076 w 5764124"/>
              <a:gd name="connsiteY233" fmla="*/ 2648384 h 5577650"/>
              <a:gd name="connsiteX234" fmla="*/ 5597920 w 5764124"/>
              <a:gd name="connsiteY234" fmla="*/ 2605088 h 5577650"/>
              <a:gd name="connsiteX235" fmla="*/ 5523353 w 5764124"/>
              <a:gd name="connsiteY235" fmla="*/ 2600325 h 5577650"/>
              <a:gd name="connsiteX236" fmla="*/ 5518855 w 5764124"/>
              <a:gd name="connsiteY236" fmla="*/ 2635603 h 5577650"/>
              <a:gd name="connsiteX237" fmla="*/ 5523353 w 5764124"/>
              <a:gd name="connsiteY237" fmla="*/ 2600325 h 5577650"/>
              <a:gd name="connsiteX238" fmla="*/ 5518696 w 5764124"/>
              <a:gd name="connsiteY238" fmla="*/ 2579688 h 5577650"/>
              <a:gd name="connsiteX239" fmla="*/ 5527586 w 5764124"/>
              <a:gd name="connsiteY239" fmla="*/ 2596622 h 5577650"/>
              <a:gd name="connsiteX240" fmla="*/ 5509806 w 5764124"/>
              <a:gd name="connsiteY240" fmla="*/ 2605088 h 5577650"/>
              <a:gd name="connsiteX241" fmla="*/ 5518696 w 5764124"/>
              <a:gd name="connsiteY241" fmla="*/ 2579688 h 5577650"/>
              <a:gd name="connsiteX242" fmla="*/ 5391696 w 5764124"/>
              <a:gd name="connsiteY242" fmla="*/ 2544309 h 5577650"/>
              <a:gd name="connsiteX243" fmla="*/ 5387251 w 5764124"/>
              <a:gd name="connsiteY243" fmla="*/ 2565854 h 5577650"/>
              <a:gd name="connsiteX244" fmla="*/ 5391696 w 5764124"/>
              <a:gd name="connsiteY244" fmla="*/ 2544309 h 5577650"/>
              <a:gd name="connsiteX245" fmla="*/ 5619661 w 5764124"/>
              <a:gd name="connsiteY245" fmla="*/ 2435225 h 5577650"/>
              <a:gd name="connsiteX246" fmla="*/ 5628128 w 5764124"/>
              <a:gd name="connsiteY246" fmla="*/ 2465388 h 5577650"/>
              <a:gd name="connsiteX247" fmla="*/ 5619661 w 5764124"/>
              <a:gd name="connsiteY247" fmla="*/ 2435225 h 5577650"/>
              <a:gd name="connsiteX248" fmla="*/ 5676811 w 5764124"/>
              <a:gd name="connsiteY248" fmla="*/ 2432050 h 5577650"/>
              <a:gd name="connsiteX249" fmla="*/ 5686336 w 5764124"/>
              <a:gd name="connsiteY249" fmla="*/ 2440668 h 5577650"/>
              <a:gd name="connsiteX250" fmla="*/ 5686336 w 5764124"/>
              <a:gd name="connsiteY250" fmla="*/ 2488067 h 5577650"/>
              <a:gd name="connsiteX251" fmla="*/ 5681574 w 5764124"/>
              <a:gd name="connsiteY251" fmla="*/ 2513920 h 5577650"/>
              <a:gd name="connsiteX252" fmla="*/ 5676811 w 5764124"/>
              <a:gd name="connsiteY252" fmla="*/ 2522538 h 5577650"/>
              <a:gd name="connsiteX253" fmla="*/ 5667286 w 5764124"/>
              <a:gd name="connsiteY253" fmla="*/ 2513920 h 5577650"/>
              <a:gd name="connsiteX254" fmla="*/ 5667286 w 5764124"/>
              <a:gd name="connsiteY254" fmla="*/ 2483758 h 5577650"/>
              <a:gd name="connsiteX255" fmla="*/ 5667286 w 5764124"/>
              <a:gd name="connsiteY255" fmla="*/ 2444977 h 5577650"/>
              <a:gd name="connsiteX256" fmla="*/ 5676811 w 5764124"/>
              <a:gd name="connsiteY256" fmla="*/ 2432050 h 5577650"/>
              <a:gd name="connsiteX257" fmla="*/ 5641887 w 5764124"/>
              <a:gd name="connsiteY257" fmla="*/ 2431098 h 5577650"/>
              <a:gd name="connsiteX258" fmla="*/ 5641887 w 5764124"/>
              <a:gd name="connsiteY258" fmla="*/ 2461102 h 5577650"/>
              <a:gd name="connsiteX259" fmla="*/ 5641887 w 5764124"/>
              <a:gd name="connsiteY259" fmla="*/ 2431098 h 5577650"/>
              <a:gd name="connsiteX260" fmla="*/ 5540966 w 5764124"/>
              <a:gd name="connsiteY260" fmla="*/ 2409825 h 5577650"/>
              <a:gd name="connsiteX261" fmla="*/ 5536657 w 5764124"/>
              <a:gd name="connsiteY261" fmla="*/ 2492375 h 5577650"/>
              <a:gd name="connsiteX262" fmla="*/ 5532348 w 5764124"/>
              <a:gd name="connsiteY262" fmla="*/ 2474996 h 5577650"/>
              <a:gd name="connsiteX263" fmla="*/ 5523731 w 5764124"/>
              <a:gd name="connsiteY263" fmla="*/ 2470652 h 5577650"/>
              <a:gd name="connsiteX264" fmla="*/ 5540966 w 5764124"/>
              <a:gd name="connsiteY264" fmla="*/ 2409825 h 5577650"/>
              <a:gd name="connsiteX265" fmla="*/ 5536582 w 5764124"/>
              <a:gd name="connsiteY265" fmla="*/ 2374900 h 5577650"/>
              <a:gd name="connsiteX266" fmla="*/ 5550076 w 5764124"/>
              <a:gd name="connsiteY266" fmla="*/ 2379209 h 5577650"/>
              <a:gd name="connsiteX267" fmla="*/ 5541080 w 5764124"/>
              <a:gd name="connsiteY267" fmla="*/ 2405063 h 5577650"/>
              <a:gd name="connsiteX268" fmla="*/ 5536582 w 5764124"/>
              <a:gd name="connsiteY268" fmla="*/ 2374900 h 5577650"/>
              <a:gd name="connsiteX269" fmla="*/ 5461705 w 5764124"/>
              <a:gd name="connsiteY269" fmla="*/ 2327275 h 5577650"/>
              <a:gd name="connsiteX270" fmla="*/ 5457207 w 5764124"/>
              <a:gd name="connsiteY270" fmla="*/ 2362553 h 5577650"/>
              <a:gd name="connsiteX271" fmla="*/ 5448211 w 5764124"/>
              <a:gd name="connsiteY271" fmla="*/ 2336095 h 5577650"/>
              <a:gd name="connsiteX272" fmla="*/ 5461705 w 5764124"/>
              <a:gd name="connsiteY272" fmla="*/ 2327275 h 5577650"/>
              <a:gd name="connsiteX273" fmla="*/ 5430749 w 5764124"/>
              <a:gd name="connsiteY273" fmla="*/ 2252663 h 5577650"/>
              <a:gd name="connsiteX274" fmla="*/ 5435512 w 5764124"/>
              <a:gd name="connsiteY274" fmla="*/ 2257029 h 5577650"/>
              <a:gd name="connsiteX275" fmla="*/ 5440274 w 5764124"/>
              <a:gd name="connsiteY275" fmla="*/ 2257029 h 5577650"/>
              <a:gd name="connsiteX276" fmla="*/ 5445037 w 5764124"/>
              <a:gd name="connsiteY276" fmla="*/ 2265760 h 5577650"/>
              <a:gd name="connsiteX277" fmla="*/ 5445037 w 5764124"/>
              <a:gd name="connsiteY277" fmla="*/ 2270126 h 5577650"/>
              <a:gd name="connsiteX278" fmla="*/ 5440274 w 5764124"/>
              <a:gd name="connsiteY278" fmla="*/ 2270126 h 5577650"/>
              <a:gd name="connsiteX279" fmla="*/ 5435512 w 5764124"/>
              <a:gd name="connsiteY279" fmla="*/ 2261395 h 5577650"/>
              <a:gd name="connsiteX280" fmla="*/ 5430749 w 5764124"/>
              <a:gd name="connsiteY280" fmla="*/ 2261395 h 5577650"/>
              <a:gd name="connsiteX281" fmla="*/ 5430749 w 5764124"/>
              <a:gd name="connsiteY281" fmla="*/ 2257029 h 5577650"/>
              <a:gd name="connsiteX282" fmla="*/ 5430749 w 5764124"/>
              <a:gd name="connsiteY282" fmla="*/ 2252663 h 5577650"/>
              <a:gd name="connsiteX283" fmla="*/ 5646437 w 5764124"/>
              <a:gd name="connsiteY283" fmla="*/ 2209404 h 5577650"/>
              <a:gd name="connsiteX284" fmla="*/ 5655221 w 5764124"/>
              <a:gd name="connsiteY284" fmla="*/ 2209404 h 5577650"/>
              <a:gd name="connsiteX285" fmla="*/ 5664006 w 5764124"/>
              <a:gd name="connsiteY285" fmla="*/ 2261791 h 5577650"/>
              <a:gd name="connsiteX286" fmla="*/ 5668398 w 5764124"/>
              <a:gd name="connsiteY286" fmla="*/ 2305448 h 5577650"/>
              <a:gd name="connsiteX287" fmla="*/ 5672790 w 5764124"/>
              <a:gd name="connsiteY287" fmla="*/ 2366566 h 5577650"/>
              <a:gd name="connsiteX288" fmla="*/ 5646437 w 5764124"/>
              <a:gd name="connsiteY288" fmla="*/ 2353469 h 5577650"/>
              <a:gd name="connsiteX289" fmla="*/ 5637653 w 5764124"/>
              <a:gd name="connsiteY289" fmla="*/ 2414588 h 5577650"/>
              <a:gd name="connsiteX290" fmla="*/ 5611300 w 5764124"/>
              <a:gd name="connsiteY290" fmla="*/ 2366566 h 5577650"/>
              <a:gd name="connsiteX291" fmla="*/ 5571772 w 5764124"/>
              <a:gd name="connsiteY291" fmla="*/ 2344738 h 5577650"/>
              <a:gd name="connsiteX292" fmla="*/ 5562987 w 5764124"/>
              <a:gd name="connsiteY292" fmla="*/ 2248694 h 5577650"/>
              <a:gd name="connsiteX293" fmla="*/ 5593732 w 5764124"/>
              <a:gd name="connsiteY293" fmla="*/ 2239963 h 5577650"/>
              <a:gd name="connsiteX294" fmla="*/ 5620085 w 5764124"/>
              <a:gd name="connsiteY294" fmla="*/ 2248694 h 5577650"/>
              <a:gd name="connsiteX295" fmla="*/ 5642045 w 5764124"/>
              <a:gd name="connsiteY295" fmla="*/ 2283619 h 5577650"/>
              <a:gd name="connsiteX296" fmla="*/ 5646437 w 5764124"/>
              <a:gd name="connsiteY296" fmla="*/ 2318544 h 5577650"/>
              <a:gd name="connsiteX297" fmla="*/ 5659614 w 5764124"/>
              <a:gd name="connsiteY297" fmla="*/ 2309813 h 5577650"/>
              <a:gd name="connsiteX298" fmla="*/ 5655221 w 5764124"/>
              <a:gd name="connsiteY298" fmla="*/ 2296716 h 5577650"/>
              <a:gd name="connsiteX299" fmla="*/ 5655221 w 5764124"/>
              <a:gd name="connsiteY299" fmla="*/ 2261791 h 5577650"/>
              <a:gd name="connsiteX300" fmla="*/ 5646437 w 5764124"/>
              <a:gd name="connsiteY300" fmla="*/ 2218135 h 5577650"/>
              <a:gd name="connsiteX301" fmla="*/ 5646437 w 5764124"/>
              <a:gd name="connsiteY301" fmla="*/ 2209404 h 5577650"/>
              <a:gd name="connsiteX302" fmla="*/ 5567670 w 5764124"/>
              <a:gd name="connsiteY302" fmla="*/ 2161743 h 5577650"/>
              <a:gd name="connsiteX303" fmla="*/ 5572036 w 5764124"/>
              <a:gd name="connsiteY303" fmla="*/ 2205038 h 5577650"/>
              <a:gd name="connsiteX304" fmla="*/ 5550208 w 5764124"/>
              <a:gd name="connsiteY304" fmla="*/ 2205038 h 5577650"/>
              <a:gd name="connsiteX305" fmla="*/ 5537111 w 5764124"/>
              <a:gd name="connsiteY305" fmla="*/ 2166072 h 5577650"/>
              <a:gd name="connsiteX306" fmla="*/ 5567670 w 5764124"/>
              <a:gd name="connsiteY306" fmla="*/ 2161743 h 5577650"/>
              <a:gd name="connsiteX307" fmla="*/ 5514251 w 5764124"/>
              <a:gd name="connsiteY307" fmla="*/ 2109788 h 5577650"/>
              <a:gd name="connsiteX308" fmla="*/ 5518538 w 5764124"/>
              <a:gd name="connsiteY308" fmla="*/ 2157359 h 5577650"/>
              <a:gd name="connsiteX309" fmla="*/ 5497106 w 5764124"/>
              <a:gd name="connsiteY309" fmla="*/ 2161683 h 5577650"/>
              <a:gd name="connsiteX310" fmla="*/ 5505679 w 5764124"/>
              <a:gd name="connsiteY310" fmla="*/ 2187631 h 5577650"/>
              <a:gd name="connsiteX311" fmla="*/ 5501392 w 5764124"/>
              <a:gd name="connsiteY311" fmla="*/ 2187631 h 5577650"/>
              <a:gd name="connsiteX312" fmla="*/ 5509965 w 5764124"/>
              <a:gd name="connsiteY312" fmla="*/ 2209254 h 5577650"/>
              <a:gd name="connsiteX313" fmla="*/ 5514251 w 5764124"/>
              <a:gd name="connsiteY313" fmla="*/ 2226552 h 5577650"/>
              <a:gd name="connsiteX314" fmla="*/ 5514251 w 5764124"/>
              <a:gd name="connsiteY314" fmla="*/ 2230877 h 5577650"/>
              <a:gd name="connsiteX315" fmla="*/ 5505679 w 5764124"/>
              <a:gd name="connsiteY315" fmla="*/ 2230877 h 5577650"/>
              <a:gd name="connsiteX316" fmla="*/ 5501392 w 5764124"/>
              <a:gd name="connsiteY316" fmla="*/ 2209254 h 5577650"/>
              <a:gd name="connsiteX317" fmla="*/ 5497106 w 5764124"/>
              <a:gd name="connsiteY317" fmla="*/ 2191955 h 5577650"/>
              <a:gd name="connsiteX318" fmla="*/ 5497106 w 5764124"/>
              <a:gd name="connsiteY318" fmla="*/ 2196280 h 5577650"/>
              <a:gd name="connsiteX319" fmla="*/ 5484247 w 5764124"/>
              <a:gd name="connsiteY319" fmla="*/ 2131411 h 5577650"/>
              <a:gd name="connsiteX320" fmla="*/ 5514251 w 5764124"/>
              <a:gd name="connsiteY320" fmla="*/ 2109788 h 5577650"/>
              <a:gd name="connsiteX321" fmla="*/ 5602343 w 5764124"/>
              <a:gd name="connsiteY321" fmla="*/ 2087563 h 5577650"/>
              <a:gd name="connsiteX322" fmla="*/ 5611002 w 5764124"/>
              <a:gd name="connsiteY322" fmla="*/ 2175254 h 5577650"/>
              <a:gd name="connsiteX323" fmla="*/ 5580695 w 5764124"/>
              <a:gd name="connsiteY323" fmla="*/ 2170869 h 5577650"/>
              <a:gd name="connsiteX324" fmla="*/ 5602343 w 5764124"/>
              <a:gd name="connsiteY324" fmla="*/ 2087563 h 5577650"/>
              <a:gd name="connsiteX325" fmla="*/ 5399951 w 5764124"/>
              <a:gd name="connsiteY325" fmla="*/ 2084388 h 5577650"/>
              <a:gd name="connsiteX326" fmla="*/ 5404396 w 5764124"/>
              <a:gd name="connsiteY326" fmla="*/ 2119313 h 5577650"/>
              <a:gd name="connsiteX327" fmla="*/ 5399951 w 5764124"/>
              <a:gd name="connsiteY327" fmla="*/ 2084388 h 5577650"/>
              <a:gd name="connsiteX328" fmla="*/ 5318036 w 5764124"/>
              <a:gd name="connsiteY328" fmla="*/ 2075855 h 5577650"/>
              <a:gd name="connsiteX329" fmla="*/ 5330736 w 5764124"/>
              <a:gd name="connsiteY329" fmla="*/ 2105026 h 5577650"/>
              <a:gd name="connsiteX330" fmla="*/ 5318036 w 5764124"/>
              <a:gd name="connsiteY330" fmla="*/ 2075855 h 5577650"/>
              <a:gd name="connsiteX331" fmla="*/ 5601802 w 5764124"/>
              <a:gd name="connsiteY331" fmla="*/ 1989138 h 5577650"/>
              <a:gd name="connsiteX332" fmla="*/ 5614899 w 5764124"/>
              <a:gd name="connsiteY332" fmla="*/ 2022476 h 5577650"/>
              <a:gd name="connsiteX333" fmla="*/ 5601802 w 5764124"/>
              <a:gd name="connsiteY333" fmla="*/ 1989138 h 5577650"/>
              <a:gd name="connsiteX334" fmla="*/ 5528267 w 5764124"/>
              <a:gd name="connsiteY334" fmla="*/ 1962150 h 5577650"/>
              <a:gd name="connsiteX335" fmla="*/ 5528267 w 5764124"/>
              <a:gd name="connsiteY335" fmla="*/ 1997075 h 5577650"/>
              <a:gd name="connsiteX336" fmla="*/ 5528267 w 5764124"/>
              <a:gd name="connsiteY336" fmla="*/ 1962150 h 5577650"/>
              <a:gd name="connsiteX337" fmla="*/ 5413286 w 5764124"/>
              <a:gd name="connsiteY337" fmla="*/ 1936750 h 5577650"/>
              <a:gd name="connsiteX338" fmla="*/ 5430749 w 5764124"/>
              <a:gd name="connsiteY338" fmla="*/ 1958295 h 5577650"/>
              <a:gd name="connsiteX339" fmla="*/ 5413286 w 5764124"/>
              <a:gd name="connsiteY339" fmla="*/ 1936750 h 5577650"/>
              <a:gd name="connsiteX340" fmla="*/ 5357194 w 5764124"/>
              <a:gd name="connsiteY340" fmla="*/ 1919288 h 5577650"/>
              <a:gd name="connsiteX341" fmla="*/ 5361428 w 5764124"/>
              <a:gd name="connsiteY341" fmla="*/ 1923416 h 5577650"/>
              <a:gd name="connsiteX342" fmla="*/ 5361428 w 5764124"/>
              <a:gd name="connsiteY342" fmla="*/ 1927543 h 5577650"/>
              <a:gd name="connsiteX343" fmla="*/ 5365661 w 5764124"/>
              <a:gd name="connsiteY343" fmla="*/ 1935799 h 5577650"/>
              <a:gd name="connsiteX344" fmla="*/ 5361428 w 5764124"/>
              <a:gd name="connsiteY344" fmla="*/ 1939926 h 5577650"/>
              <a:gd name="connsiteX345" fmla="*/ 5357194 w 5764124"/>
              <a:gd name="connsiteY345" fmla="*/ 1935799 h 5577650"/>
              <a:gd name="connsiteX346" fmla="*/ 5357194 w 5764124"/>
              <a:gd name="connsiteY346" fmla="*/ 1927543 h 5577650"/>
              <a:gd name="connsiteX347" fmla="*/ 5352961 w 5764124"/>
              <a:gd name="connsiteY347" fmla="*/ 1923416 h 5577650"/>
              <a:gd name="connsiteX348" fmla="*/ 5357194 w 5764124"/>
              <a:gd name="connsiteY348" fmla="*/ 1919288 h 5577650"/>
              <a:gd name="connsiteX349" fmla="*/ 5449402 w 5764124"/>
              <a:gd name="connsiteY349" fmla="*/ 1892300 h 5577650"/>
              <a:gd name="connsiteX350" fmla="*/ 5453768 w 5764124"/>
              <a:gd name="connsiteY350" fmla="*/ 1896666 h 5577650"/>
              <a:gd name="connsiteX351" fmla="*/ 5458133 w 5764124"/>
              <a:gd name="connsiteY351" fmla="*/ 1914129 h 5577650"/>
              <a:gd name="connsiteX352" fmla="*/ 5462499 w 5764124"/>
              <a:gd name="connsiteY352" fmla="*/ 1935957 h 5577650"/>
              <a:gd name="connsiteX353" fmla="*/ 5462499 w 5764124"/>
              <a:gd name="connsiteY353" fmla="*/ 1940323 h 5577650"/>
              <a:gd name="connsiteX354" fmla="*/ 5453768 w 5764124"/>
              <a:gd name="connsiteY354" fmla="*/ 1935957 h 5577650"/>
              <a:gd name="connsiteX355" fmla="*/ 5449402 w 5764124"/>
              <a:gd name="connsiteY355" fmla="*/ 1914129 h 5577650"/>
              <a:gd name="connsiteX356" fmla="*/ 5445036 w 5764124"/>
              <a:gd name="connsiteY356" fmla="*/ 1901031 h 5577650"/>
              <a:gd name="connsiteX357" fmla="*/ 5449402 w 5764124"/>
              <a:gd name="connsiteY357" fmla="*/ 1892300 h 5577650"/>
              <a:gd name="connsiteX358" fmla="*/ 5560977 w 5764124"/>
              <a:gd name="connsiteY358" fmla="*/ 1841798 h 5577650"/>
              <a:gd name="connsiteX359" fmla="*/ 5593521 w 5764124"/>
              <a:gd name="connsiteY359" fmla="*/ 1853803 h 5577650"/>
              <a:gd name="connsiteX360" fmla="*/ 5593521 w 5764124"/>
              <a:gd name="connsiteY360" fmla="*/ 1914922 h 5577650"/>
              <a:gd name="connsiteX361" fmla="*/ 5593521 w 5764124"/>
              <a:gd name="connsiteY361" fmla="*/ 1919288 h 5577650"/>
              <a:gd name="connsiteX362" fmla="*/ 5597860 w 5764124"/>
              <a:gd name="connsiteY362" fmla="*/ 1932385 h 5577650"/>
              <a:gd name="connsiteX363" fmla="*/ 5597860 w 5764124"/>
              <a:gd name="connsiteY363" fmla="*/ 1949848 h 5577650"/>
              <a:gd name="connsiteX364" fmla="*/ 5597860 w 5764124"/>
              <a:gd name="connsiteY364" fmla="*/ 1954213 h 5577650"/>
              <a:gd name="connsiteX365" fmla="*/ 5593521 w 5764124"/>
              <a:gd name="connsiteY365" fmla="*/ 1949848 h 5577650"/>
              <a:gd name="connsiteX366" fmla="*/ 5593521 w 5764124"/>
              <a:gd name="connsiteY366" fmla="*/ 1945482 h 5577650"/>
              <a:gd name="connsiteX367" fmla="*/ 5589181 w 5764124"/>
              <a:gd name="connsiteY367" fmla="*/ 1932385 h 5577650"/>
              <a:gd name="connsiteX368" fmla="*/ 5589181 w 5764124"/>
              <a:gd name="connsiteY368" fmla="*/ 1919288 h 5577650"/>
              <a:gd name="connsiteX369" fmla="*/ 5576164 w 5764124"/>
              <a:gd name="connsiteY369" fmla="*/ 1923654 h 5577650"/>
              <a:gd name="connsiteX370" fmla="*/ 5558807 w 5764124"/>
              <a:gd name="connsiteY370" fmla="*/ 1888728 h 5577650"/>
              <a:gd name="connsiteX371" fmla="*/ 5554468 w 5764124"/>
              <a:gd name="connsiteY371" fmla="*/ 1888728 h 5577650"/>
              <a:gd name="connsiteX372" fmla="*/ 5554468 w 5764124"/>
              <a:gd name="connsiteY372" fmla="*/ 1897460 h 5577650"/>
              <a:gd name="connsiteX373" fmla="*/ 5550129 w 5764124"/>
              <a:gd name="connsiteY373" fmla="*/ 1910557 h 5577650"/>
              <a:gd name="connsiteX374" fmla="*/ 5541450 w 5764124"/>
              <a:gd name="connsiteY374" fmla="*/ 1901825 h 5577650"/>
              <a:gd name="connsiteX375" fmla="*/ 5541450 w 5764124"/>
              <a:gd name="connsiteY375" fmla="*/ 1875632 h 5577650"/>
              <a:gd name="connsiteX376" fmla="*/ 5560977 w 5764124"/>
              <a:gd name="connsiteY376" fmla="*/ 1841798 h 5577650"/>
              <a:gd name="connsiteX377" fmla="*/ 5306584 w 5764124"/>
              <a:gd name="connsiteY377" fmla="*/ 1787068 h 5577650"/>
              <a:gd name="connsiteX378" fmla="*/ 5308738 w 5764124"/>
              <a:gd name="connsiteY378" fmla="*/ 1788699 h 5577650"/>
              <a:gd name="connsiteX379" fmla="*/ 5317356 w 5764124"/>
              <a:gd name="connsiteY379" fmla="*/ 1810440 h 5577650"/>
              <a:gd name="connsiteX380" fmla="*/ 5325974 w 5764124"/>
              <a:gd name="connsiteY380" fmla="*/ 1827834 h 5577650"/>
              <a:gd name="connsiteX381" fmla="*/ 5347518 w 5764124"/>
              <a:gd name="connsiteY381" fmla="*/ 1836531 h 5577650"/>
              <a:gd name="connsiteX382" fmla="*/ 5347518 w 5764124"/>
              <a:gd name="connsiteY382" fmla="*/ 1880015 h 5577650"/>
              <a:gd name="connsiteX383" fmla="*/ 5317356 w 5764124"/>
              <a:gd name="connsiteY383" fmla="*/ 1884363 h 5577650"/>
              <a:gd name="connsiteX384" fmla="*/ 5295811 w 5764124"/>
              <a:gd name="connsiteY384" fmla="*/ 1827834 h 5577650"/>
              <a:gd name="connsiteX385" fmla="*/ 5317356 w 5764124"/>
              <a:gd name="connsiteY385" fmla="*/ 1836531 h 5577650"/>
              <a:gd name="connsiteX386" fmla="*/ 5321665 w 5764124"/>
              <a:gd name="connsiteY386" fmla="*/ 1836531 h 5577650"/>
              <a:gd name="connsiteX387" fmla="*/ 5313047 w 5764124"/>
              <a:gd name="connsiteY387" fmla="*/ 1827834 h 5577650"/>
              <a:gd name="connsiteX388" fmla="*/ 5308738 w 5764124"/>
              <a:gd name="connsiteY388" fmla="*/ 1810440 h 5577650"/>
              <a:gd name="connsiteX389" fmla="*/ 5300120 w 5764124"/>
              <a:gd name="connsiteY389" fmla="*/ 1797395 h 5577650"/>
              <a:gd name="connsiteX390" fmla="*/ 5304429 w 5764124"/>
              <a:gd name="connsiteY390" fmla="*/ 1788699 h 5577650"/>
              <a:gd name="connsiteX391" fmla="*/ 5306584 w 5764124"/>
              <a:gd name="connsiteY391" fmla="*/ 1787068 h 5577650"/>
              <a:gd name="connsiteX392" fmla="*/ 5410111 w 5764124"/>
              <a:gd name="connsiteY392" fmla="*/ 1766888 h 5577650"/>
              <a:gd name="connsiteX393" fmla="*/ 5414239 w 5764124"/>
              <a:gd name="connsiteY393" fmla="*/ 1766888 h 5577650"/>
              <a:gd name="connsiteX394" fmla="*/ 5418366 w 5764124"/>
              <a:gd name="connsiteY394" fmla="*/ 1775567 h 5577650"/>
              <a:gd name="connsiteX395" fmla="*/ 5414239 w 5764124"/>
              <a:gd name="connsiteY395" fmla="*/ 1775567 h 5577650"/>
              <a:gd name="connsiteX396" fmla="*/ 5418366 w 5764124"/>
              <a:gd name="connsiteY396" fmla="*/ 1788584 h 5577650"/>
              <a:gd name="connsiteX397" fmla="*/ 5430749 w 5764124"/>
              <a:gd name="connsiteY397" fmla="*/ 1823298 h 5577650"/>
              <a:gd name="connsiteX398" fmla="*/ 5430749 w 5764124"/>
              <a:gd name="connsiteY398" fmla="*/ 1831976 h 5577650"/>
              <a:gd name="connsiteX399" fmla="*/ 5426621 w 5764124"/>
              <a:gd name="connsiteY399" fmla="*/ 1827637 h 5577650"/>
              <a:gd name="connsiteX400" fmla="*/ 5422494 w 5764124"/>
              <a:gd name="connsiteY400" fmla="*/ 1818959 h 5577650"/>
              <a:gd name="connsiteX401" fmla="*/ 5414239 w 5764124"/>
              <a:gd name="connsiteY401" fmla="*/ 1788584 h 5577650"/>
              <a:gd name="connsiteX402" fmla="*/ 5410111 w 5764124"/>
              <a:gd name="connsiteY402" fmla="*/ 1775567 h 5577650"/>
              <a:gd name="connsiteX403" fmla="*/ 5410111 w 5764124"/>
              <a:gd name="connsiteY403" fmla="*/ 1771227 h 5577650"/>
              <a:gd name="connsiteX404" fmla="*/ 5410111 w 5764124"/>
              <a:gd name="connsiteY404" fmla="*/ 1766888 h 5577650"/>
              <a:gd name="connsiteX405" fmla="*/ 5330736 w 5764124"/>
              <a:gd name="connsiteY405" fmla="*/ 1758950 h 5577650"/>
              <a:gd name="connsiteX406" fmla="*/ 5330736 w 5764124"/>
              <a:gd name="connsiteY406" fmla="*/ 1784350 h 5577650"/>
              <a:gd name="connsiteX407" fmla="*/ 5330736 w 5764124"/>
              <a:gd name="connsiteY407" fmla="*/ 1758950 h 5577650"/>
              <a:gd name="connsiteX408" fmla="*/ 5212627 w 5764124"/>
              <a:gd name="connsiteY408" fmla="*/ 1714500 h 5577650"/>
              <a:gd name="connsiteX409" fmla="*/ 5216754 w 5764124"/>
              <a:gd name="connsiteY409" fmla="*/ 1744663 h 5577650"/>
              <a:gd name="connsiteX410" fmla="*/ 5212627 w 5764124"/>
              <a:gd name="connsiteY410" fmla="*/ 1714500 h 5577650"/>
              <a:gd name="connsiteX411" fmla="*/ 5492344 w 5764124"/>
              <a:gd name="connsiteY411" fmla="*/ 1697038 h 5577650"/>
              <a:gd name="connsiteX412" fmla="*/ 5501234 w 5764124"/>
              <a:gd name="connsiteY412" fmla="*/ 1701483 h 5577650"/>
              <a:gd name="connsiteX413" fmla="*/ 5505679 w 5764124"/>
              <a:gd name="connsiteY413" fmla="*/ 1710373 h 5577650"/>
              <a:gd name="connsiteX414" fmla="*/ 5510124 w 5764124"/>
              <a:gd name="connsiteY414" fmla="*/ 1728153 h 5577650"/>
              <a:gd name="connsiteX415" fmla="*/ 5505679 w 5764124"/>
              <a:gd name="connsiteY415" fmla="*/ 1737043 h 5577650"/>
              <a:gd name="connsiteX416" fmla="*/ 5496789 w 5764124"/>
              <a:gd name="connsiteY416" fmla="*/ 1732598 h 5577650"/>
              <a:gd name="connsiteX417" fmla="*/ 5492344 w 5764124"/>
              <a:gd name="connsiteY417" fmla="*/ 1714818 h 5577650"/>
              <a:gd name="connsiteX418" fmla="*/ 5487899 w 5764124"/>
              <a:gd name="connsiteY418" fmla="*/ 1705928 h 5577650"/>
              <a:gd name="connsiteX419" fmla="*/ 5492344 w 5764124"/>
              <a:gd name="connsiteY419" fmla="*/ 1697038 h 5577650"/>
              <a:gd name="connsiteX420" fmla="*/ 5308511 w 5764124"/>
              <a:gd name="connsiteY420" fmla="*/ 1644650 h 5577650"/>
              <a:gd name="connsiteX421" fmla="*/ 5344071 w 5764124"/>
              <a:gd name="connsiteY421" fmla="*/ 1718866 h 5577650"/>
              <a:gd name="connsiteX422" fmla="*/ 5339626 w 5764124"/>
              <a:gd name="connsiteY422" fmla="*/ 1718866 h 5577650"/>
              <a:gd name="connsiteX423" fmla="*/ 5348516 w 5764124"/>
              <a:gd name="connsiteY423" fmla="*/ 1731963 h 5577650"/>
              <a:gd name="connsiteX424" fmla="*/ 5352961 w 5764124"/>
              <a:gd name="connsiteY424" fmla="*/ 1740694 h 5577650"/>
              <a:gd name="connsiteX425" fmla="*/ 5348516 w 5764124"/>
              <a:gd name="connsiteY425" fmla="*/ 1749425 h 5577650"/>
              <a:gd name="connsiteX426" fmla="*/ 5344071 w 5764124"/>
              <a:gd name="connsiteY426" fmla="*/ 1745060 h 5577650"/>
              <a:gd name="connsiteX427" fmla="*/ 5339626 w 5764124"/>
              <a:gd name="connsiteY427" fmla="*/ 1736328 h 5577650"/>
              <a:gd name="connsiteX428" fmla="*/ 5335181 w 5764124"/>
              <a:gd name="connsiteY428" fmla="*/ 1723231 h 5577650"/>
              <a:gd name="connsiteX429" fmla="*/ 5286286 w 5764124"/>
              <a:gd name="connsiteY429" fmla="*/ 1675210 h 5577650"/>
              <a:gd name="connsiteX430" fmla="*/ 5308511 w 5764124"/>
              <a:gd name="connsiteY430" fmla="*/ 1644650 h 5577650"/>
              <a:gd name="connsiteX431" fmla="*/ 5174565 w 5764124"/>
              <a:gd name="connsiteY431" fmla="*/ 1612371 h 5577650"/>
              <a:gd name="connsiteX432" fmla="*/ 5189845 w 5764124"/>
              <a:gd name="connsiteY432" fmla="*/ 1619250 h 5577650"/>
              <a:gd name="connsiteX433" fmla="*/ 5176748 w 5764124"/>
              <a:gd name="connsiteY433" fmla="*/ 1644650 h 5577650"/>
              <a:gd name="connsiteX434" fmla="*/ 5159286 w 5764124"/>
              <a:gd name="connsiteY434" fmla="*/ 1615017 h 5577650"/>
              <a:gd name="connsiteX435" fmla="*/ 5174565 w 5764124"/>
              <a:gd name="connsiteY435" fmla="*/ 1612371 h 5577650"/>
              <a:gd name="connsiteX436" fmla="*/ 314063 w 5764124"/>
              <a:gd name="connsiteY436" fmla="*/ 1590958 h 5577650"/>
              <a:gd name="connsiteX437" fmla="*/ 323926 w 5764124"/>
              <a:gd name="connsiteY437" fmla="*/ 1610502 h 5577650"/>
              <a:gd name="connsiteX438" fmla="*/ 306391 w 5764124"/>
              <a:gd name="connsiteY438" fmla="*/ 1601816 h 5577650"/>
              <a:gd name="connsiteX439" fmla="*/ 314063 w 5764124"/>
              <a:gd name="connsiteY439" fmla="*/ 1590958 h 5577650"/>
              <a:gd name="connsiteX440" fmla="*/ 363449 w 5764124"/>
              <a:gd name="connsiteY440" fmla="*/ 1589088 h 5577650"/>
              <a:gd name="connsiteX441" fmla="*/ 363449 w 5764124"/>
              <a:gd name="connsiteY441" fmla="*/ 1593321 h 5577650"/>
              <a:gd name="connsiteX442" fmla="*/ 363449 w 5764124"/>
              <a:gd name="connsiteY442" fmla="*/ 1606021 h 5577650"/>
              <a:gd name="connsiteX443" fmla="*/ 363449 w 5764124"/>
              <a:gd name="connsiteY443" fmla="*/ 1610255 h 5577650"/>
              <a:gd name="connsiteX444" fmla="*/ 359480 w 5764124"/>
              <a:gd name="connsiteY444" fmla="*/ 1614488 h 5577650"/>
              <a:gd name="connsiteX445" fmla="*/ 355511 w 5764124"/>
              <a:gd name="connsiteY445" fmla="*/ 1610255 h 5577650"/>
              <a:gd name="connsiteX446" fmla="*/ 355511 w 5764124"/>
              <a:gd name="connsiteY446" fmla="*/ 1606021 h 5577650"/>
              <a:gd name="connsiteX447" fmla="*/ 359480 w 5764124"/>
              <a:gd name="connsiteY447" fmla="*/ 1593321 h 5577650"/>
              <a:gd name="connsiteX448" fmla="*/ 363449 w 5764124"/>
              <a:gd name="connsiteY448" fmla="*/ 1589088 h 5577650"/>
              <a:gd name="connsiteX449" fmla="*/ 5251362 w 5764124"/>
              <a:gd name="connsiteY449" fmla="*/ 1541463 h 5577650"/>
              <a:gd name="connsiteX450" fmla="*/ 5260887 w 5764124"/>
              <a:gd name="connsiteY450" fmla="*/ 1549401 h 5577650"/>
              <a:gd name="connsiteX451" fmla="*/ 5251362 w 5764124"/>
              <a:gd name="connsiteY451" fmla="*/ 1554163 h 5577650"/>
              <a:gd name="connsiteX452" fmla="*/ 5243424 w 5764124"/>
              <a:gd name="connsiteY452" fmla="*/ 1546226 h 5577650"/>
              <a:gd name="connsiteX453" fmla="*/ 5106899 w 5764124"/>
              <a:gd name="connsiteY453" fmla="*/ 1501775 h 5577650"/>
              <a:gd name="connsiteX454" fmla="*/ 5106899 w 5764124"/>
              <a:gd name="connsiteY454" fmla="*/ 1528763 h 5577650"/>
              <a:gd name="connsiteX455" fmla="*/ 5106899 w 5764124"/>
              <a:gd name="connsiteY455" fmla="*/ 1501775 h 5577650"/>
              <a:gd name="connsiteX456" fmla="*/ 5138014 w 5764124"/>
              <a:gd name="connsiteY456" fmla="*/ 1471348 h 5577650"/>
              <a:gd name="connsiteX457" fmla="*/ 5146269 w 5764124"/>
              <a:gd name="connsiteY457" fmla="*/ 1471348 h 5577650"/>
              <a:gd name="connsiteX458" fmla="*/ 5150396 w 5764124"/>
              <a:gd name="connsiteY458" fmla="*/ 1484842 h 5577650"/>
              <a:gd name="connsiteX459" fmla="*/ 5150396 w 5764124"/>
              <a:gd name="connsiteY459" fmla="*/ 1489340 h 5577650"/>
              <a:gd name="connsiteX460" fmla="*/ 5142141 w 5764124"/>
              <a:gd name="connsiteY460" fmla="*/ 1489340 h 5577650"/>
              <a:gd name="connsiteX461" fmla="*/ 5138014 w 5764124"/>
              <a:gd name="connsiteY461" fmla="*/ 1475846 h 5577650"/>
              <a:gd name="connsiteX462" fmla="*/ 5138014 w 5764124"/>
              <a:gd name="connsiteY462" fmla="*/ 1471348 h 5577650"/>
              <a:gd name="connsiteX463" fmla="*/ 5318036 w 5764124"/>
              <a:gd name="connsiteY463" fmla="*/ 1463222 h 5577650"/>
              <a:gd name="connsiteX464" fmla="*/ 5330736 w 5764124"/>
              <a:gd name="connsiteY464" fmla="*/ 1489076 h 5577650"/>
              <a:gd name="connsiteX465" fmla="*/ 5318036 w 5764124"/>
              <a:gd name="connsiteY465" fmla="*/ 1463222 h 5577650"/>
              <a:gd name="connsiteX466" fmla="*/ 5290731 w 5764124"/>
              <a:gd name="connsiteY466" fmla="*/ 1411288 h 5577650"/>
              <a:gd name="connsiteX467" fmla="*/ 5295176 w 5764124"/>
              <a:gd name="connsiteY467" fmla="*/ 1415654 h 5577650"/>
              <a:gd name="connsiteX468" fmla="*/ 5304066 w 5764124"/>
              <a:gd name="connsiteY468" fmla="*/ 1437482 h 5577650"/>
              <a:gd name="connsiteX469" fmla="*/ 5304066 w 5764124"/>
              <a:gd name="connsiteY469" fmla="*/ 1446213 h 5577650"/>
              <a:gd name="connsiteX470" fmla="*/ 5299621 w 5764124"/>
              <a:gd name="connsiteY470" fmla="*/ 1441848 h 5577650"/>
              <a:gd name="connsiteX471" fmla="*/ 5286286 w 5764124"/>
              <a:gd name="connsiteY471" fmla="*/ 1415654 h 5577650"/>
              <a:gd name="connsiteX472" fmla="*/ 5290731 w 5764124"/>
              <a:gd name="connsiteY472" fmla="*/ 1411288 h 5577650"/>
              <a:gd name="connsiteX473" fmla="*/ 478384 w 5764124"/>
              <a:gd name="connsiteY473" fmla="*/ 1385425 h 5577650"/>
              <a:gd name="connsiteX474" fmla="*/ 487274 w 5764124"/>
              <a:gd name="connsiteY474" fmla="*/ 1385425 h 5577650"/>
              <a:gd name="connsiteX475" fmla="*/ 482829 w 5764124"/>
              <a:gd name="connsiteY475" fmla="*/ 1394024 h 5577650"/>
              <a:gd name="connsiteX476" fmla="*/ 478384 w 5764124"/>
              <a:gd name="connsiteY476" fmla="*/ 1398323 h 5577650"/>
              <a:gd name="connsiteX477" fmla="*/ 442824 w 5764124"/>
              <a:gd name="connsiteY477" fmla="*/ 1484313 h 5577650"/>
              <a:gd name="connsiteX478" fmla="*/ 420599 w 5764124"/>
              <a:gd name="connsiteY478" fmla="*/ 1475714 h 5577650"/>
              <a:gd name="connsiteX479" fmla="*/ 469494 w 5764124"/>
              <a:gd name="connsiteY479" fmla="*/ 1398323 h 5577650"/>
              <a:gd name="connsiteX480" fmla="*/ 478384 w 5764124"/>
              <a:gd name="connsiteY480" fmla="*/ 1385425 h 5577650"/>
              <a:gd name="connsiteX481" fmla="*/ 5123975 w 5764124"/>
              <a:gd name="connsiteY481" fmla="*/ 1358900 h 5577650"/>
              <a:gd name="connsiteX482" fmla="*/ 5132728 w 5764124"/>
              <a:gd name="connsiteY482" fmla="*/ 1363230 h 5577650"/>
              <a:gd name="connsiteX483" fmla="*/ 5176492 w 5764124"/>
              <a:gd name="connsiteY483" fmla="*/ 1419514 h 5577650"/>
              <a:gd name="connsiteX484" fmla="*/ 5202750 w 5764124"/>
              <a:gd name="connsiteY484" fmla="*/ 1432502 h 5577650"/>
              <a:gd name="connsiteX485" fmla="*/ 5207126 w 5764124"/>
              <a:gd name="connsiteY485" fmla="*/ 1441161 h 5577650"/>
              <a:gd name="connsiteX486" fmla="*/ 5211502 w 5764124"/>
              <a:gd name="connsiteY486" fmla="*/ 1436832 h 5577650"/>
              <a:gd name="connsiteX487" fmla="*/ 5220255 w 5764124"/>
              <a:gd name="connsiteY487" fmla="*/ 1402196 h 5577650"/>
              <a:gd name="connsiteX488" fmla="*/ 5220255 w 5764124"/>
              <a:gd name="connsiteY488" fmla="*/ 1358900 h 5577650"/>
              <a:gd name="connsiteX489" fmla="*/ 5259642 w 5764124"/>
              <a:gd name="connsiteY489" fmla="*/ 1419514 h 5577650"/>
              <a:gd name="connsiteX490" fmla="*/ 5281524 w 5764124"/>
              <a:gd name="connsiteY490" fmla="*/ 1475798 h 5577650"/>
              <a:gd name="connsiteX491" fmla="*/ 5268395 w 5764124"/>
              <a:gd name="connsiteY491" fmla="*/ 1501775 h 5577650"/>
              <a:gd name="connsiteX492" fmla="*/ 5224631 w 5764124"/>
              <a:gd name="connsiteY492" fmla="*/ 1449821 h 5577650"/>
              <a:gd name="connsiteX493" fmla="*/ 5220255 w 5764124"/>
              <a:gd name="connsiteY493" fmla="*/ 1449821 h 5577650"/>
              <a:gd name="connsiteX494" fmla="*/ 5215879 w 5764124"/>
              <a:gd name="connsiteY494" fmla="*/ 1458480 h 5577650"/>
              <a:gd name="connsiteX495" fmla="*/ 5211502 w 5764124"/>
              <a:gd name="connsiteY495" fmla="*/ 1458480 h 5577650"/>
              <a:gd name="connsiteX496" fmla="*/ 5193997 w 5764124"/>
              <a:gd name="connsiteY496" fmla="*/ 1445491 h 5577650"/>
              <a:gd name="connsiteX497" fmla="*/ 5185244 w 5764124"/>
              <a:gd name="connsiteY497" fmla="*/ 1436832 h 5577650"/>
              <a:gd name="connsiteX498" fmla="*/ 5189621 w 5764124"/>
              <a:gd name="connsiteY498" fmla="*/ 1449821 h 5577650"/>
              <a:gd name="connsiteX499" fmla="*/ 5185244 w 5764124"/>
              <a:gd name="connsiteY499" fmla="*/ 1462809 h 5577650"/>
              <a:gd name="connsiteX500" fmla="*/ 5180868 w 5764124"/>
              <a:gd name="connsiteY500" fmla="*/ 1458480 h 5577650"/>
              <a:gd name="connsiteX501" fmla="*/ 5176492 w 5764124"/>
              <a:gd name="connsiteY501" fmla="*/ 1454150 h 5577650"/>
              <a:gd name="connsiteX502" fmla="*/ 5172115 w 5764124"/>
              <a:gd name="connsiteY502" fmla="*/ 1432502 h 5577650"/>
              <a:gd name="connsiteX503" fmla="*/ 5132728 w 5764124"/>
              <a:gd name="connsiteY503" fmla="*/ 1389207 h 5577650"/>
              <a:gd name="connsiteX504" fmla="*/ 5119599 w 5764124"/>
              <a:gd name="connsiteY504" fmla="*/ 1367559 h 5577650"/>
              <a:gd name="connsiteX505" fmla="*/ 5123975 w 5764124"/>
              <a:gd name="connsiteY505" fmla="*/ 1358900 h 5577650"/>
              <a:gd name="connsiteX506" fmla="*/ 455524 w 5764124"/>
              <a:gd name="connsiteY506" fmla="*/ 1284288 h 5577650"/>
              <a:gd name="connsiteX507" fmla="*/ 451195 w 5764124"/>
              <a:gd name="connsiteY507" fmla="*/ 1297385 h 5577650"/>
              <a:gd name="connsiteX508" fmla="*/ 438206 w 5764124"/>
              <a:gd name="connsiteY508" fmla="*/ 1323579 h 5577650"/>
              <a:gd name="connsiteX509" fmla="*/ 429547 w 5764124"/>
              <a:gd name="connsiteY509" fmla="*/ 1341041 h 5577650"/>
              <a:gd name="connsiteX510" fmla="*/ 425217 w 5764124"/>
              <a:gd name="connsiteY510" fmla="*/ 1349773 h 5577650"/>
              <a:gd name="connsiteX511" fmla="*/ 412229 w 5764124"/>
              <a:gd name="connsiteY511" fmla="*/ 1354138 h 5577650"/>
              <a:gd name="connsiteX512" fmla="*/ 412229 w 5764124"/>
              <a:gd name="connsiteY512" fmla="*/ 1341041 h 5577650"/>
              <a:gd name="connsiteX513" fmla="*/ 425217 w 5764124"/>
              <a:gd name="connsiteY513" fmla="*/ 1319213 h 5577650"/>
              <a:gd name="connsiteX514" fmla="*/ 442536 w 5764124"/>
              <a:gd name="connsiteY514" fmla="*/ 1288654 h 5577650"/>
              <a:gd name="connsiteX515" fmla="*/ 455524 w 5764124"/>
              <a:gd name="connsiteY515" fmla="*/ 1284288 h 5577650"/>
              <a:gd name="connsiteX516" fmla="*/ 4935449 w 5764124"/>
              <a:gd name="connsiteY516" fmla="*/ 1236663 h 5577650"/>
              <a:gd name="connsiteX517" fmla="*/ 4953441 w 5764124"/>
              <a:gd name="connsiteY517" fmla="*/ 1241029 h 5577650"/>
              <a:gd name="connsiteX518" fmla="*/ 4962437 w 5764124"/>
              <a:gd name="connsiteY518" fmla="*/ 1262857 h 5577650"/>
              <a:gd name="connsiteX519" fmla="*/ 4935449 w 5764124"/>
              <a:gd name="connsiteY519" fmla="*/ 1236663 h 5577650"/>
              <a:gd name="connsiteX520" fmla="*/ 5041811 w 5764124"/>
              <a:gd name="connsiteY520" fmla="*/ 1233488 h 5577650"/>
              <a:gd name="connsiteX521" fmla="*/ 5041811 w 5764124"/>
              <a:gd name="connsiteY521" fmla="*/ 1233488 h 5577650"/>
              <a:gd name="connsiteX522" fmla="*/ 5163454 w 5764124"/>
              <a:gd name="connsiteY522" fmla="*/ 1201738 h 5577650"/>
              <a:gd name="connsiteX523" fmla="*/ 5172384 w 5764124"/>
              <a:gd name="connsiteY523" fmla="*/ 1206140 h 5577650"/>
              <a:gd name="connsiteX524" fmla="*/ 5194708 w 5764124"/>
              <a:gd name="connsiteY524" fmla="*/ 1245755 h 5577650"/>
              <a:gd name="connsiteX525" fmla="*/ 5225962 w 5764124"/>
              <a:gd name="connsiteY525" fmla="*/ 1294174 h 5577650"/>
              <a:gd name="connsiteX526" fmla="*/ 5221497 w 5764124"/>
              <a:gd name="connsiteY526" fmla="*/ 1298576 h 5577650"/>
              <a:gd name="connsiteX527" fmla="*/ 5217032 w 5764124"/>
              <a:gd name="connsiteY527" fmla="*/ 1294174 h 5577650"/>
              <a:gd name="connsiteX528" fmla="*/ 5212567 w 5764124"/>
              <a:gd name="connsiteY528" fmla="*/ 1294174 h 5577650"/>
              <a:gd name="connsiteX529" fmla="*/ 5190243 w 5764124"/>
              <a:gd name="connsiteY529" fmla="*/ 1254559 h 5577650"/>
              <a:gd name="connsiteX530" fmla="*/ 5158989 w 5764124"/>
              <a:gd name="connsiteY530" fmla="*/ 1206140 h 5577650"/>
              <a:gd name="connsiteX531" fmla="*/ 5163454 w 5764124"/>
              <a:gd name="connsiteY531" fmla="*/ 1201738 h 5577650"/>
              <a:gd name="connsiteX532" fmla="*/ 5010061 w 5764124"/>
              <a:gd name="connsiteY532" fmla="*/ 1185333 h 5577650"/>
              <a:gd name="connsiteX533" fmla="*/ 5014824 w 5764124"/>
              <a:gd name="connsiteY533" fmla="*/ 1185333 h 5577650"/>
              <a:gd name="connsiteX534" fmla="*/ 5024349 w 5764124"/>
              <a:gd name="connsiteY534" fmla="*/ 1202267 h 5577650"/>
              <a:gd name="connsiteX535" fmla="*/ 5024349 w 5764124"/>
              <a:gd name="connsiteY535" fmla="*/ 1206500 h 5577650"/>
              <a:gd name="connsiteX536" fmla="*/ 5019586 w 5764124"/>
              <a:gd name="connsiteY536" fmla="*/ 1206500 h 5577650"/>
              <a:gd name="connsiteX537" fmla="*/ 5019586 w 5764124"/>
              <a:gd name="connsiteY537" fmla="*/ 1202267 h 5577650"/>
              <a:gd name="connsiteX538" fmla="*/ 5010061 w 5764124"/>
              <a:gd name="connsiteY538" fmla="*/ 1189567 h 5577650"/>
              <a:gd name="connsiteX539" fmla="*/ 5010061 w 5764124"/>
              <a:gd name="connsiteY539" fmla="*/ 1185333 h 5577650"/>
              <a:gd name="connsiteX540" fmla="*/ 5054194 w 5764124"/>
              <a:gd name="connsiteY540" fmla="*/ 1146175 h 5577650"/>
              <a:gd name="connsiteX541" fmla="*/ 5067529 w 5764124"/>
              <a:gd name="connsiteY541" fmla="*/ 1150408 h 5577650"/>
              <a:gd name="connsiteX542" fmla="*/ 5071974 w 5764124"/>
              <a:gd name="connsiteY542" fmla="*/ 1154642 h 5577650"/>
              <a:gd name="connsiteX543" fmla="*/ 5063084 w 5764124"/>
              <a:gd name="connsiteY543" fmla="*/ 1158875 h 5577650"/>
              <a:gd name="connsiteX544" fmla="*/ 5058639 w 5764124"/>
              <a:gd name="connsiteY544" fmla="*/ 1154642 h 5577650"/>
              <a:gd name="connsiteX545" fmla="*/ 5049749 w 5764124"/>
              <a:gd name="connsiteY545" fmla="*/ 1154642 h 5577650"/>
              <a:gd name="connsiteX546" fmla="*/ 5049749 w 5764124"/>
              <a:gd name="connsiteY546" fmla="*/ 1150408 h 5577650"/>
              <a:gd name="connsiteX547" fmla="*/ 5054194 w 5764124"/>
              <a:gd name="connsiteY547" fmla="*/ 1146175 h 5577650"/>
              <a:gd name="connsiteX548" fmla="*/ 5119599 w 5764124"/>
              <a:gd name="connsiteY548" fmla="*/ 1141413 h 5577650"/>
              <a:gd name="connsiteX549" fmla="*/ 5133887 w 5764124"/>
              <a:gd name="connsiteY549" fmla="*/ 1154748 h 5577650"/>
              <a:gd name="connsiteX550" fmla="*/ 5124362 w 5764124"/>
              <a:gd name="connsiteY550" fmla="*/ 1163638 h 5577650"/>
              <a:gd name="connsiteX551" fmla="*/ 5119599 w 5764124"/>
              <a:gd name="connsiteY551" fmla="*/ 1141413 h 5577650"/>
              <a:gd name="connsiteX552" fmla="*/ 643802 w 5764124"/>
              <a:gd name="connsiteY552" fmla="*/ 1133475 h 5577650"/>
              <a:gd name="connsiteX553" fmla="*/ 648088 w 5764124"/>
              <a:gd name="connsiteY553" fmla="*/ 1142154 h 5577650"/>
              <a:gd name="connsiteX554" fmla="*/ 635229 w 5764124"/>
              <a:gd name="connsiteY554" fmla="*/ 1168189 h 5577650"/>
              <a:gd name="connsiteX555" fmla="*/ 622370 w 5764124"/>
              <a:gd name="connsiteY555" fmla="*/ 1189885 h 5577650"/>
              <a:gd name="connsiteX556" fmla="*/ 622370 w 5764124"/>
              <a:gd name="connsiteY556" fmla="*/ 1194224 h 5577650"/>
              <a:gd name="connsiteX557" fmla="*/ 613798 w 5764124"/>
              <a:gd name="connsiteY557" fmla="*/ 1198563 h 5577650"/>
              <a:gd name="connsiteX558" fmla="*/ 609511 w 5764124"/>
              <a:gd name="connsiteY558" fmla="*/ 1189885 h 5577650"/>
              <a:gd name="connsiteX559" fmla="*/ 626656 w 5764124"/>
              <a:gd name="connsiteY559" fmla="*/ 1159510 h 5577650"/>
              <a:gd name="connsiteX560" fmla="*/ 635229 w 5764124"/>
              <a:gd name="connsiteY560" fmla="*/ 1142154 h 5577650"/>
              <a:gd name="connsiteX561" fmla="*/ 643802 w 5764124"/>
              <a:gd name="connsiteY561" fmla="*/ 1133475 h 5577650"/>
              <a:gd name="connsiteX562" fmla="*/ 4942416 w 5764124"/>
              <a:gd name="connsiteY562" fmla="*/ 1096481 h 5577650"/>
              <a:gd name="connsiteX563" fmla="*/ 4944621 w 5764124"/>
              <a:gd name="connsiteY563" fmla="*/ 1098097 h 5577650"/>
              <a:gd name="connsiteX564" fmla="*/ 4971079 w 5764124"/>
              <a:gd name="connsiteY564" fmla="*/ 1128260 h 5577650"/>
              <a:gd name="connsiteX565" fmla="*/ 4975489 w 5764124"/>
              <a:gd name="connsiteY565" fmla="*/ 1141186 h 5577650"/>
              <a:gd name="connsiteX566" fmla="*/ 4975489 w 5764124"/>
              <a:gd name="connsiteY566" fmla="*/ 1149804 h 5577650"/>
              <a:gd name="connsiteX567" fmla="*/ 4966670 w 5764124"/>
              <a:gd name="connsiteY567" fmla="*/ 1149804 h 5577650"/>
              <a:gd name="connsiteX568" fmla="*/ 4957850 w 5764124"/>
              <a:gd name="connsiteY568" fmla="*/ 1128260 h 5577650"/>
              <a:gd name="connsiteX569" fmla="*/ 4944621 w 5764124"/>
              <a:gd name="connsiteY569" fmla="*/ 1106715 h 5577650"/>
              <a:gd name="connsiteX570" fmla="*/ 4940211 w 5764124"/>
              <a:gd name="connsiteY570" fmla="*/ 1098097 h 5577650"/>
              <a:gd name="connsiteX571" fmla="*/ 4942416 w 5764124"/>
              <a:gd name="connsiteY571" fmla="*/ 1096481 h 5577650"/>
              <a:gd name="connsiteX572" fmla="*/ 5018634 w 5764124"/>
              <a:gd name="connsiteY572" fmla="*/ 1085850 h 5577650"/>
              <a:gd name="connsiteX573" fmla="*/ 5027524 w 5764124"/>
              <a:gd name="connsiteY573" fmla="*/ 1102783 h 5577650"/>
              <a:gd name="connsiteX574" fmla="*/ 5018634 w 5764124"/>
              <a:gd name="connsiteY574" fmla="*/ 1085850 h 5577650"/>
              <a:gd name="connsiteX575" fmla="*/ 697141 w 5764124"/>
              <a:gd name="connsiteY575" fmla="*/ 1071563 h 5577650"/>
              <a:gd name="connsiteX576" fmla="*/ 701586 w 5764124"/>
              <a:gd name="connsiteY576" fmla="*/ 1071563 h 5577650"/>
              <a:gd name="connsiteX577" fmla="*/ 701586 w 5764124"/>
              <a:gd name="connsiteY577" fmla="*/ 1080294 h 5577650"/>
              <a:gd name="connsiteX578" fmla="*/ 683806 w 5764124"/>
              <a:gd name="connsiteY578" fmla="*/ 1102123 h 5577650"/>
              <a:gd name="connsiteX579" fmla="*/ 679361 w 5764124"/>
              <a:gd name="connsiteY579" fmla="*/ 1106488 h 5577650"/>
              <a:gd name="connsiteX580" fmla="*/ 679361 w 5764124"/>
              <a:gd name="connsiteY580" fmla="*/ 1102123 h 5577650"/>
              <a:gd name="connsiteX581" fmla="*/ 697141 w 5764124"/>
              <a:gd name="connsiteY581" fmla="*/ 1071563 h 5577650"/>
              <a:gd name="connsiteX582" fmla="*/ 4975136 w 5764124"/>
              <a:gd name="connsiteY582" fmla="*/ 1046163 h 5577650"/>
              <a:gd name="connsiteX583" fmla="*/ 4975136 w 5764124"/>
              <a:gd name="connsiteY583" fmla="*/ 1046163 h 5577650"/>
              <a:gd name="connsiteX584" fmla="*/ 5106525 w 5764124"/>
              <a:gd name="connsiteY584" fmla="*/ 1010841 h 5577650"/>
              <a:gd name="connsiteX585" fmla="*/ 5115303 w 5764124"/>
              <a:gd name="connsiteY585" fmla="*/ 1010841 h 5577650"/>
              <a:gd name="connsiteX586" fmla="*/ 5150415 w 5764124"/>
              <a:gd name="connsiteY586" fmla="*/ 1058863 h 5577650"/>
              <a:gd name="connsiteX587" fmla="*/ 5176749 w 5764124"/>
              <a:gd name="connsiteY587" fmla="*/ 1098153 h 5577650"/>
              <a:gd name="connsiteX588" fmla="*/ 5176749 w 5764124"/>
              <a:gd name="connsiteY588" fmla="*/ 1111250 h 5577650"/>
              <a:gd name="connsiteX589" fmla="*/ 5163582 w 5764124"/>
              <a:gd name="connsiteY589" fmla="*/ 1106885 h 5577650"/>
              <a:gd name="connsiteX590" fmla="*/ 5137248 w 5764124"/>
              <a:gd name="connsiteY590" fmla="*/ 1067594 h 5577650"/>
              <a:gd name="connsiteX591" fmla="*/ 5106525 w 5764124"/>
              <a:gd name="connsiteY591" fmla="*/ 1019572 h 5577650"/>
              <a:gd name="connsiteX592" fmla="*/ 5106525 w 5764124"/>
              <a:gd name="connsiteY592" fmla="*/ 1010841 h 5577650"/>
              <a:gd name="connsiteX593" fmla="*/ 5014427 w 5764124"/>
              <a:gd name="connsiteY593" fmla="*/ 1006475 h 5577650"/>
              <a:gd name="connsiteX594" fmla="*/ 5018792 w 5764124"/>
              <a:gd name="connsiteY594" fmla="*/ 1015154 h 5577650"/>
              <a:gd name="connsiteX595" fmla="*/ 5044986 w 5764124"/>
              <a:gd name="connsiteY595" fmla="*/ 1041189 h 5577650"/>
              <a:gd name="connsiteX596" fmla="*/ 5058083 w 5764124"/>
              <a:gd name="connsiteY596" fmla="*/ 1058546 h 5577650"/>
              <a:gd name="connsiteX597" fmla="*/ 5062449 w 5764124"/>
              <a:gd name="connsiteY597" fmla="*/ 1067224 h 5577650"/>
              <a:gd name="connsiteX598" fmla="*/ 5053718 w 5764124"/>
              <a:gd name="connsiteY598" fmla="*/ 1067224 h 5577650"/>
              <a:gd name="connsiteX599" fmla="*/ 5036255 w 5764124"/>
              <a:gd name="connsiteY599" fmla="*/ 1045528 h 5577650"/>
              <a:gd name="connsiteX600" fmla="*/ 5014427 w 5764124"/>
              <a:gd name="connsiteY600" fmla="*/ 1023832 h 5577650"/>
              <a:gd name="connsiteX601" fmla="*/ 5010061 w 5764124"/>
              <a:gd name="connsiteY601" fmla="*/ 1019493 h 5577650"/>
              <a:gd name="connsiteX602" fmla="*/ 5010061 w 5764124"/>
              <a:gd name="connsiteY602" fmla="*/ 1015154 h 5577650"/>
              <a:gd name="connsiteX603" fmla="*/ 5014427 w 5764124"/>
              <a:gd name="connsiteY603" fmla="*/ 1006475 h 5577650"/>
              <a:gd name="connsiteX604" fmla="*/ 767128 w 5764124"/>
              <a:gd name="connsiteY604" fmla="*/ 985838 h 5577650"/>
              <a:gd name="connsiteX605" fmla="*/ 776199 w 5764124"/>
              <a:gd name="connsiteY605" fmla="*/ 985838 h 5577650"/>
              <a:gd name="connsiteX606" fmla="*/ 776199 w 5764124"/>
              <a:gd name="connsiteY606" fmla="*/ 994456 h 5577650"/>
              <a:gd name="connsiteX607" fmla="*/ 762592 w 5764124"/>
              <a:gd name="connsiteY607" fmla="*/ 1003074 h 5577650"/>
              <a:gd name="connsiteX608" fmla="*/ 753521 w 5764124"/>
              <a:gd name="connsiteY608" fmla="*/ 1011692 h 5577650"/>
              <a:gd name="connsiteX609" fmla="*/ 748985 w 5764124"/>
              <a:gd name="connsiteY609" fmla="*/ 1011692 h 5577650"/>
              <a:gd name="connsiteX610" fmla="*/ 748985 w 5764124"/>
              <a:gd name="connsiteY610" fmla="*/ 1007383 h 5577650"/>
              <a:gd name="connsiteX611" fmla="*/ 758056 w 5764124"/>
              <a:gd name="connsiteY611" fmla="*/ 994456 h 5577650"/>
              <a:gd name="connsiteX612" fmla="*/ 767128 w 5764124"/>
              <a:gd name="connsiteY612" fmla="*/ 985838 h 5577650"/>
              <a:gd name="connsiteX613" fmla="*/ 4844167 w 5764124"/>
              <a:gd name="connsiteY613" fmla="*/ 976313 h 5577650"/>
              <a:gd name="connsiteX614" fmla="*/ 4870361 w 5764124"/>
              <a:gd name="connsiteY614" fmla="*/ 1016001 h 5577650"/>
              <a:gd name="connsiteX615" fmla="*/ 4844167 w 5764124"/>
              <a:gd name="connsiteY615" fmla="*/ 976313 h 5577650"/>
              <a:gd name="connsiteX616" fmla="*/ 4721136 w 5764124"/>
              <a:gd name="connsiteY616" fmla="*/ 968375 h 5577650"/>
              <a:gd name="connsiteX617" fmla="*/ 4722724 w 5764124"/>
              <a:gd name="connsiteY617" fmla="*/ 968375 h 5577650"/>
              <a:gd name="connsiteX618" fmla="*/ 4722724 w 5764124"/>
              <a:gd name="connsiteY618" fmla="*/ 969963 h 5577650"/>
              <a:gd name="connsiteX619" fmla="*/ 4721136 w 5764124"/>
              <a:gd name="connsiteY619" fmla="*/ 969963 h 5577650"/>
              <a:gd name="connsiteX620" fmla="*/ 4852899 w 5764124"/>
              <a:gd name="connsiteY620" fmla="*/ 920750 h 5577650"/>
              <a:gd name="connsiteX621" fmla="*/ 4865599 w 5764124"/>
              <a:gd name="connsiteY621" fmla="*/ 937683 h 5577650"/>
              <a:gd name="connsiteX622" fmla="*/ 4852899 w 5764124"/>
              <a:gd name="connsiteY622" fmla="*/ 920750 h 5577650"/>
              <a:gd name="connsiteX623" fmla="*/ 4874706 w 5764124"/>
              <a:gd name="connsiteY623" fmla="*/ 911225 h 5577650"/>
              <a:gd name="connsiteX624" fmla="*/ 4909464 w 5764124"/>
              <a:gd name="connsiteY624" fmla="*/ 954709 h 5577650"/>
              <a:gd name="connsiteX625" fmla="*/ 4939877 w 5764124"/>
              <a:gd name="connsiteY625" fmla="*/ 989496 h 5577650"/>
              <a:gd name="connsiteX626" fmla="*/ 4944222 w 5764124"/>
              <a:gd name="connsiteY626" fmla="*/ 993845 h 5577650"/>
              <a:gd name="connsiteX627" fmla="*/ 4952911 w 5764124"/>
              <a:gd name="connsiteY627" fmla="*/ 1002541 h 5577650"/>
              <a:gd name="connsiteX628" fmla="*/ 4952911 w 5764124"/>
              <a:gd name="connsiteY628" fmla="*/ 1006890 h 5577650"/>
              <a:gd name="connsiteX629" fmla="*/ 4944222 w 5764124"/>
              <a:gd name="connsiteY629" fmla="*/ 1006890 h 5577650"/>
              <a:gd name="connsiteX630" fmla="*/ 4939877 w 5764124"/>
              <a:gd name="connsiteY630" fmla="*/ 998193 h 5577650"/>
              <a:gd name="connsiteX631" fmla="*/ 4931187 w 5764124"/>
              <a:gd name="connsiteY631" fmla="*/ 993845 h 5577650"/>
              <a:gd name="connsiteX632" fmla="*/ 4926843 w 5764124"/>
              <a:gd name="connsiteY632" fmla="*/ 989496 h 5577650"/>
              <a:gd name="connsiteX633" fmla="*/ 4926843 w 5764124"/>
              <a:gd name="connsiteY633" fmla="*/ 993845 h 5577650"/>
              <a:gd name="connsiteX634" fmla="*/ 4879050 w 5764124"/>
              <a:gd name="connsiteY634" fmla="*/ 972103 h 5577650"/>
              <a:gd name="connsiteX635" fmla="*/ 4874706 w 5764124"/>
              <a:gd name="connsiteY635" fmla="*/ 911225 h 5577650"/>
              <a:gd name="connsiteX636" fmla="*/ 4773733 w 5764124"/>
              <a:gd name="connsiteY636" fmla="*/ 906438 h 5577650"/>
              <a:gd name="connsiteX637" fmla="*/ 4782822 w 5764124"/>
              <a:gd name="connsiteY637" fmla="*/ 933450 h 5577650"/>
              <a:gd name="connsiteX638" fmla="*/ 4765586 w 5764124"/>
              <a:gd name="connsiteY638" fmla="*/ 907256 h 5577650"/>
              <a:gd name="connsiteX639" fmla="*/ 4773733 w 5764124"/>
              <a:gd name="connsiteY639" fmla="*/ 906438 h 5577650"/>
              <a:gd name="connsiteX640" fmla="*/ 4611599 w 5764124"/>
              <a:gd name="connsiteY640" fmla="*/ 873125 h 5577650"/>
              <a:gd name="connsiteX641" fmla="*/ 4624696 w 5764124"/>
              <a:gd name="connsiteY641" fmla="*/ 873125 h 5577650"/>
              <a:gd name="connsiteX642" fmla="*/ 4650890 w 5764124"/>
              <a:gd name="connsiteY642" fmla="*/ 894821 h 5577650"/>
              <a:gd name="connsiteX643" fmla="*/ 4681449 w 5764124"/>
              <a:gd name="connsiteY643" fmla="*/ 925196 h 5577650"/>
              <a:gd name="connsiteX644" fmla="*/ 4681449 w 5764124"/>
              <a:gd name="connsiteY644" fmla="*/ 933874 h 5577650"/>
              <a:gd name="connsiteX645" fmla="*/ 4668352 w 5764124"/>
              <a:gd name="connsiteY645" fmla="*/ 933874 h 5577650"/>
              <a:gd name="connsiteX646" fmla="*/ 4642158 w 5764124"/>
              <a:gd name="connsiteY646" fmla="*/ 907839 h 5577650"/>
              <a:gd name="connsiteX647" fmla="*/ 4615965 w 5764124"/>
              <a:gd name="connsiteY647" fmla="*/ 886143 h 5577650"/>
              <a:gd name="connsiteX648" fmla="*/ 4611599 w 5764124"/>
              <a:gd name="connsiteY648" fmla="*/ 873125 h 5577650"/>
              <a:gd name="connsiteX649" fmla="*/ 4792636 w 5764124"/>
              <a:gd name="connsiteY649" fmla="*/ 862826 h 5577650"/>
              <a:gd name="connsiteX650" fmla="*/ 4803687 w 5764124"/>
              <a:gd name="connsiteY650" fmla="*/ 881857 h 5577650"/>
              <a:gd name="connsiteX651" fmla="*/ 4786224 w 5764124"/>
              <a:gd name="connsiteY651" fmla="*/ 864394 h 5577650"/>
              <a:gd name="connsiteX652" fmla="*/ 4792636 w 5764124"/>
              <a:gd name="connsiteY652" fmla="*/ 862826 h 5577650"/>
              <a:gd name="connsiteX653" fmla="*/ 1052350 w 5764124"/>
              <a:gd name="connsiteY653" fmla="*/ 805607 h 5577650"/>
              <a:gd name="connsiteX654" fmla="*/ 1051744 w 5764124"/>
              <a:gd name="connsiteY654" fmla="*/ 820341 h 5577650"/>
              <a:gd name="connsiteX655" fmla="*/ 1047435 w 5764124"/>
              <a:gd name="connsiteY655" fmla="*/ 807244 h 5577650"/>
              <a:gd name="connsiteX656" fmla="*/ 1052350 w 5764124"/>
              <a:gd name="connsiteY656" fmla="*/ 805607 h 5577650"/>
              <a:gd name="connsiteX657" fmla="*/ 4708436 w 5764124"/>
              <a:gd name="connsiteY657" fmla="*/ 776288 h 5577650"/>
              <a:gd name="connsiteX658" fmla="*/ 4721533 w 5764124"/>
              <a:gd name="connsiteY658" fmla="*/ 780654 h 5577650"/>
              <a:gd name="connsiteX659" fmla="*/ 4738995 w 5764124"/>
              <a:gd name="connsiteY659" fmla="*/ 824310 h 5577650"/>
              <a:gd name="connsiteX660" fmla="*/ 4704070 w 5764124"/>
              <a:gd name="connsiteY660" fmla="*/ 802482 h 5577650"/>
              <a:gd name="connsiteX661" fmla="*/ 4708436 w 5764124"/>
              <a:gd name="connsiteY661" fmla="*/ 802482 h 5577650"/>
              <a:gd name="connsiteX662" fmla="*/ 4704070 w 5764124"/>
              <a:gd name="connsiteY662" fmla="*/ 798116 h 5577650"/>
              <a:gd name="connsiteX663" fmla="*/ 4695339 w 5764124"/>
              <a:gd name="connsiteY663" fmla="*/ 798116 h 5577650"/>
              <a:gd name="connsiteX664" fmla="*/ 4712802 w 5764124"/>
              <a:gd name="connsiteY664" fmla="*/ 819945 h 5577650"/>
              <a:gd name="connsiteX665" fmla="*/ 4690974 w 5764124"/>
              <a:gd name="connsiteY665" fmla="*/ 828676 h 5577650"/>
              <a:gd name="connsiteX666" fmla="*/ 4682242 w 5764124"/>
              <a:gd name="connsiteY666" fmla="*/ 789385 h 5577650"/>
              <a:gd name="connsiteX667" fmla="*/ 4686608 w 5764124"/>
              <a:gd name="connsiteY667" fmla="*/ 793751 h 5577650"/>
              <a:gd name="connsiteX668" fmla="*/ 4704070 w 5764124"/>
              <a:gd name="connsiteY668" fmla="*/ 793751 h 5577650"/>
              <a:gd name="connsiteX669" fmla="*/ 4708436 w 5764124"/>
              <a:gd name="connsiteY669" fmla="*/ 776288 h 5577650"/>
              <a:gd name="connsiteX670" fmla="*/ 4523757 w 5764124"/>
              <a:gd name="connsiteY670" fmla="*/ 776288 h 5577650"/>
              <a:gd name="connsiteX671" fmla="*/ 4532224 w 5764124"/>
              <a:gd name="connsiteY671" fmla="*/ 794280 h 5577650"/>
              <a:gd name="connsiteX672" fmla="*/ 4523757 w 5764124"/>
              <a:gd name="connsiteY672" fmla="*/ 776288 h 5577650"/>
              <a:gd name="connsiteX673" fmla="*/ 4537681 w 5764124"/>
              <a:gd name="connsiteY673" fmla="*/ 710426 h 5577650"/>
              <a:gd name="connsiteX674" fmla="*/ 4567149 w 5764124"/>
              <a:gd name="connsiteY674" fmla="*/ 729457 h 5577650"/>
              <a:gd name="connsiteX675" fmla="*/ 4532224 w 5764124"/>
              <a:gd name="connsiteY675" fmla="*/ 711994 h 5577650"/>
              <a:gd name="connsiteX676" fmla="*/ 4537681 w 5764124"/>
              <a:gd name="connsiteY676" fmla="*/ 710426 h 5577650"/>
              <a:gd name="connsiteX677" fmla="*/ 4414749 w 5764124"/>
              <a:gd name="connsiteY677" fmla="*/ 707496 h 5577650"/>
              <a:gd name="connsiteX678" fmla="*/ 4419194 w 5764124"/>
              <a:gd name="connsiteY678" fmla="*/ 711730 h 5577650"/>
              <a:gd name="connsiteX679" fmla="*/ 4436974 w 5764124"/>
              <a:gd name="connsiteY679" fmla="*/ 720196 h 5577650"/>
              <a:gd name="connsiteX680" fmla="*/ 4432529 w 5764124"/>
              <a:gd name="connsiteY680" fmla="*/ 724430 h 5577650"/>
              <a:gd name="connsiteX681" fmla="*/ 4414749 w 5764124"/>
              <a:gd name="connsiteY681" fmla="*/ 720196 h 5577650"/>
              <a:gd name="connsiteX682" fmla="*/ 4414749 w 5764124"/>
              <a:gd name="connsiteY682" fmla="*/ 707496 h 5577650"/>
              <a:gd name="connsiteX683" fmla="*/ 1074252 w 5764124"/>
              <a:gd name="connsiteY683" fmla="*/ 681038 h 5577650"/>
              <a:gd name="connsiteX684" fmla="*/ 1082984 w 5764124"/>
              <a:gd name="connsiteY684" fmla="*/ 681038 h 5577650"/>
              <a:gd name="connsiteX685" fmla="*/ 1082984 w 5764124"/>
              <a:gd name="connsiteY685" fmla="*/ 689928 h 5577650"/>
              <a:gd name="connsiteX686" fmla="*/ 1043693 w 5764124"/>
              <a:gd name="connsiteY686" fmla="*/ 721043 h 5577650"/>
              <a:gd name="connsiteX687" fmla="*/ 1034961 w 5764124"/>
              <a:gd name="connsiteY687" fmla="*/ 725488 h 5577650"/>
              <a:gd name="connsiteX688" fmla="*/ 1039327 w 5764124"/>
              <a:gd name="connsiteY688" fmla="*/ 716598 h 5577650"/>
              <a:gd name="connsiteX689" fmla="*/ 1074252 w 5764124"/>
              <a:gd name="connsiteY689" fmla="*/ 681038 h 5577650"/>
              <a:gd name="connsiteX690" fmla="*/ 4702794 w 5764124"/>
              <a:gd name="connsiteY690" fmla="*/ 676183 h 5577650"/>
              <a:gd name="connsiteX691" fmla="*/ 4721137 w 5764124"/>
              <a:gd name="connsiteY691" fmla="*/ 698898 h 5577650"/>
              <a:gd name="connsiteX692" fmla="*/ 4694149 w 5764124"/>
              <a:gd name="connsiteY692" fmla="*/ 677069 h 5577650"/>
              <a:gd name="connsiteX693" fmla="*/ 4702794 w 5764124"/>
              <a:gd name="connsiteY693" fmla="*/ 676183 h 5577650"/>
              <a:gd name="connsiteX694" fmla="*/ 1209223 w 5764124"/>
              <a:gd name="connsiteY694" fmla="*/ 655638 h 5577650"/>
              <a:gd name="connsiteX695" fmla="*/ 1222286 w 5764124"/>
              <a:gd name="connsiteY695" fmla="*/ 655638 h 5577650"/>
              <a:gd name="connsiteX696" fmla="*/ 1217932 w 5764124"/>
              <a:gd name="connsiteY696" fmla="*/ 664344 h 5577650"/>
              <a:gd name="connsiteX697" fmla="*/ 1170035 w 5764124"/>
              <a:gd name="connsiteY697" fmla="*/ 707872 h 5577650"/>
              <a:gd name="connsiteX698" fmla="*/ 1082949 w 5764124"/>
              <a:gd name="connsiteY698" fmla="*/ 786223 h 5577650"/>
              <a:gd name="connsiteX699" fmla="*/ 1082949 w 5764124"/>
              <a:gd name="connsiteY699" fmla="*/ 790576 h 5577650"/>
              <a:gd name="connsiteX700" fmla="*/ 1074241 w 5764124"/>
              <a:gd name="connsiteY700" fmla="*/ 790576 h 5577650"/>
              <a:gd name="connsiteX701" fmla="*/ 1074241 w 5764124"/>
              <a:gd name="connsiteY701" fmla="*/ 781870 h 5577650"/>
              <a:gd name="connsiteX702" fmla="*/ 1161326 w 5764124"/>
              <a:gd name="connsiteY702" fmla="*/ 699167 h 5577650"/>
              <a:gd name="connsiteX703" fmla="*/ 1209223 w 5764124"/>
              <a:gd name="connsiteY703" fmla="*/ 655638 h 5577650"/>
              <a:gd name="connsiteX704" fmla="*/ 1262609 w 5764124"/>
              <a:gd name="connsiteY704" fmla="*/ 590550 h 5577650"/>
              <a:gd name="connsiteX705" fmla="*/ 1271499 w 5764124"/>
              <a:gd name="connsiteY705" fmla="*/ 590550 h 5577650"/>
              <a:gd name="connsiteX706" fmla="*/ 1267054 w 5764124"/>
              <a:gd name="connsiteY706" fmla="*/ 594678 h 5577650"/>
              <a:gd name="connsiteX707" fmla="*/ 1267054 w 5764124"/>
              <a:gd name="connsiteY707" fmla="*/ 598805 h 5577650"/>
              <a:gd name="connsiteX708" fmla="*/ 1258164 w 5764124"/>
              <a:gd name="connsiteY708" fmla="*/ 607061 h 5577650"/>
              <a:gd name="connsiteX709" fmla="*/ 1253719 w 5764124"/>
              <a:gd name="connsiteY709" fmla="*/ 607061 h 5577650"/>
              <a:gd name="connsiteX710" fmla="*/ 1249274 w 5764124"/>
              <a:gd name="connsiteY710" fmla="*/ 607061 h 5577650"/>
              <a:gd name="connsiteX711" fmla="*/ 1249274 w 5764124"/>
              <a:gd name="connsiteY711" fmla="*/ 602933 h 5577650"/>
              <a:gd name="connsiteX712" fmla="*/ 1262609 w 5764124"/>
              <a:gd name="connsiteY712" fmla="*/ 594678 h 5577650"/>
              <a:gd name="connsiteX713" fmla="*/ 1262609 w 5764124"/>
              <a:gd name="connsiteY713" fmla="*/ 590550 h 5577650"/>
              <a:gd name="connsiteX714" fmla="*/ 4436974 w 5764124"/>
              <a:gd name="connsiteY714" fmla="*/ 533400 h 5577650"/>
              <a:gd name="connsiteX715" fmla="*/ 4444911 w 5764124"/>
              <a:gd name="connsiteY715" fmla="*/ 538163 h 5577650"/>
              <a:gd name="connsiteX716" fmla="*/ 4440148 w 5764124"/>
              <a:gd name="connsiteY716" fmla="*/ 546100 h 5577650"/>
              <a:gd name="connsiteX717" fmla="*/ 4432211 w 5764124"/>
              <a:gd name="connsiteY717" fmla="*/ 538163 h 5577650"/>
              <a:gd name="connsiteX718" fmla="*/ 4349026 w 5764124"/>
              <a:gd name="connsiteY718" fmla="*/ 512763 h 5577650"/>
              <a:gd name="connsiteX719" fmla="*/ 4362361 w 5764124"/>
              <a:gd name="connsiteY719" fmla="*/ 538163 h 5577650"/>
              <a:gd name="connsiteX720" fmla="*/ 4317911 w 5764124"/>
              <a:gd name="connsiteY720" fmla="*/ 538163 h 5577650"/>
              <a:gd name="connsiteX721" fmla="*/ 4349026 w 5764124"/>
              <a:gd name="connsiteY721" fmla="*/ 512763 h 5577650"/>
              <a:gd name="connsiteX722" fmla="*/ 4356964 w 5764124"/>
              <a:gd name="connsiteY722" fmla="*/ 468313 h 5577650"/>
              <a:gd name="connsiteX723" fmla="*/ 4410304 w 5764124"/>
              <a:gd name="connsiteY723" fmla="*/ 525804 h 5577650"/>
              <a:gd name="connsiteX724" fmla="*/ 4356964 w 5764124"/>
              <a:gd name="connsiteY724" fmla="*/ 499270 h 5577650"/>
              <a:gd name="connsiteX725" fmla="*/ 4356964 w 5764124"/>
              <a:gd name="connsiteY725" fmla="*/ 468313 h 5577650"/>
              <a:gd name="connsiteX726" fmla="*/ 4247608 w 5764124"/>
              <a:gd name="connsiteY726" fmla="*/ 468313 h 5577650"/>
              <a:gd name="connsiteX727" fmla="*/ 4273462 w 5764124"/>
              <a:gd name="connsiteY727" fmla="*/ 485549 h 5577650"/>
              <a:gd name="connsiteX728" fmla="*/ 4264844 w 5764124"/>
              <a:gd name="connsiteY728" fmla="*/ 498476 h 5577650"/>
              <a:gd name="connsiteX729" fmla="*/ 4247608 w 5764124"/>
              <a:gd name="connsiteY729" fmla="*/ 468313 h 5577650"/>
              <a:gd name="connsiteX730" fmla="*/ 4379824 w 5764124"/>
              <a:gd name="connsiteY730" fmla="*/ 442516 h 5577650"/>
              <a:gd name="connsiteX731" fmla="*/ 4392921 w 5764124"/>
              <a:gd name="connsiteY731" fmla="*/ 442516 h 5577650"/>
              <a:gd name="connsiteX732" fmla="*/ 4406018 w 5764124"/>
              <a:gd name="connsiteY732" fmla="*/ 455613 h 5577650"/>
              <a:gd name="connsiteX733" fmla="*/ 4410383 w 5764124"/>
              <a:gd name="connsiteY733" fmla="*/ 459978 h 5577650"/>
              <a:gd name="connsiteX734" fmla="*/ 4410383 w 5764124"/>
              <a:gd name="connsiteY734" fmla="*/ 468710 h 5577650"/>
              <a:gd name="connsiteX735" fmla="*/ 4401652 w 5764124"/>
              <a:gd name="connsiteY735" fmla="*/ 468710 h 5577650"/>
              <a:gd name="connsiteX736" fmla="*/ 4397286 w 5764124"/>
              <a:gd name="connsiteY736" fmla="*/ 468710 h 5577650"/>
              <a:gd name="connsiteX737" fmla="*/ 4392921 w 5764124"/>
              <a:gd name="connsiteY737" fmla="*/ 459978 h 5577650"/>
              <a:gd name="connsiteX738" fmla="*/ 4384190 w 5764124"/>
              <a:gd name="connsiteY738" fmla="*/ 455613 h 5577650"/>
              <a:gd name="connsiteX739" fmla="*/ 4379824 w 5764124"/>
              <a:gd name="connsiteY739" fmla="*/ 442516 h 5577650"/>
              <a:gd name="connsiteX740" fmla="*/ 1495337 w 5764124"/>
              <a:gd name="connsiteY740" fmla="*/ 438150 h 5577650"/>
              <a:gd name="connsiteX741" fmla="*/ 1495337 w 5764124"/>
              <a:gd name="connsiteY741" fmla="*/ 442516 h 5577650"/>
              <a:gd name="connsiteX742" fmla="*/ 1495337 w 5764124"/>
              <a:gd name="connsiteY742" fmla="*/ 446882 h 5577650"/>
              <a:gd name="connsiteX743" fmla="*/ 1490575 w 5764124"/>
              <a:gd name="connsiteY743" fmla="*/ 455613 h 5577650"/>
              <a:gd name="connsiteX744" fmla="*/ 1481049 w 5764124"/>
              <a:gd name="connsiteY744" fmla="*/ 455613 h 5577650"/>
              <a:gd name="connsiteX745" fmla="*/ 1485812 w 5764124"/>
              <a:gd name="connsiteY745" fmla="*/ 442516 h 5577650"/>
              <a:gd name="connsiteX746" fmla="*/ 1495337 w 5764124"/>
              <a:gd name="connsiteY746" fmla="*/ 438150 h 5577650"/>
              <a:gd name="connsiteX747" fmla="*/ 4207382 w 5764124"/>
              <a:gd name="connsiteY747" fmla="*/ 381968 h 5577650"/>
              <a:gd name="connsiteX748" fmla="*/ 4221074 w 5764124"/>
              <a:gd name="connsiteY748" fmla="*/ 389845 h 5577650"/>
              <a:gd name="connsiteX749" fmla="*/ 4207382 w 5764124"/>
              <a:gd name="connsiteY749" fmla="*/ 381968 h 5577650"/>
              <a:gd name="connsiteX750" fmla="*/ 1841412 w 5764124"/>
              <a:gd name="connsiteY750" fmla="*/ 368300 h 5577650"/>
              <a:gd name="connsiteX751" fmla="*/ 1814954 w 5764124"/>
              <a:gd name="connsiteY751" fmla="*/ 390525 h 5577650"/>
              <a:gd name="connsiteX752" fmla="*/ 1841412 w 5764124"/>
              <a:gd name="connsiteY752" fmla="*/ 368300 h 5577650"/>
              <a:gd name="connsiteX753" fmla="*/ 1634809 w 5764124"/>
              <a:gd name="connsiteY753" fmla="*/ 355600 h 5577650"/>
              <a:gd name="connsiteX754" fmla="*/ 1643427 w 5764124"/>
              <a:gd name="connsiteY754" fmla="*/ 355600 h 5577650"/>
              <a:gd name="connsiteX755" fmla="*/ 1643427 w 5764124"/>
              <a:gd name="connsiteY755" fmla="*/ 364331 h 5577650"/>
              <a:gd name="connsiteX756" fmla="*/ 1639118 w 5764124"/>
              <a:gd name="connsiteY756" fmla="*/ 368697 h 5577650"/>
              <a:gd name="connsiteX757" fmla="*/ 1617574 w 5764124"/>
              <a:gd name="connsiteY757" fmla="*/ 381794 h 5577650"/>
              <a:gd name="connsiteX758" fmla="*/ 1591720 w 5764124"/>
              <a:gd name="connsiteY758" fmla="*/ 386160 h 5577650"/>
              <a:gd name="connsiteX759" fmla="*/ 1587411 w 5764124"/>
              <a:gd name="connsiteY759" fmla="*/ 381794 h 5577650"/>
              <a:gd name="connsiteX760" fmla="*/ 1596029 w 5764124"/>
              <a:gd name="connsiteY760" fmla="*/ 377428 h 5577650"/>
              <a:gd name="connsiteX761" fmla="*/ 1634809 w 5764124"/>
              <a:gd name="connsiteY761" fmla="*/ 359966 h 5577650"/>
              <a:gd name="connsiteX762" fmla="*/ 1634809 w 5764124"/>
              <a:gd name="connsiteY762" fmla="*/ 355600 h 5577650"/>
              <a:gd name="connsiteX763" fmla="*/ 1938212 w 5764124"/>
              <a:gd name="connsiteY763" fmla="*/ 328291 h 5577650"/>
              <a:gd name="connsiteX764" fmla="*/ 1928724 w 5764124"/>
              <a:gd name="connsiteY764" fmla="*/ 338592 h 5577650"/>
              <a:gd name="connsiteX765" fmla="*/ 1938212 w 5764124"/>
              <a:gd name="connsiteY765" fmla="*/ 328291 h 5577650"/>
              <a:gd name="connsiteX766" fmla="*/ 3925520 w 5764124"/>
              <a:gd name="connsiteY766" fmla="*/ 292357 h 5577650"/>
              <a:gd name="connsiteX767" fmla="*/ 3954374 w 5764124"/>
              <a:gd name="connsiteY767" fmla="*/ 303742 h 5577650"/>
              <a:gd name="connsiteX768" fmla="*/ 3919449 w 5764124"/>
              <a:gd name="connsiteY768" fmla="*/ 294746 h 5577650"/>
              <a:gd name="connsiteX769" fmla="*/ 3925520 w 5764124"/>
              <a:gd name="connsiteY769" fmla="*/ 292357 h 5577650"/>
              <a:gd name="connsiteX770" fmla="*/ 3897224 w 5764124"/>
              <a:gd name="connsiteY770" fmla="*/ 277813 h 5577650"/>
              <a:gd name="connsiteX771" fmla="*/ 3914686 w 5764124"/>
              <a:gd name="connsiteY771" fmla="*/ 282576 h 5577650"/>
              <a:gd name="connsiteX772" fmla="*/ 3909924 w 5764124"/>
              <a:gd name="connsiteY772" fmla="*/ 290513 h 5577650"/>
              <a:gd name="connsiteX773" fmla="*/ 3892461 w 5764124"/>
              <a:gd name="connsiteY773" fmla="*/ 285751 h 5577650"/>
              <a:gd name="connsiteX774" fmla="*/ 4172655 w 5764124"/>
              <a:gd name="connsiteY774" fmla="*/ 238125 h 5577650"/>
              <a:gd name="connsiteX775" fmla="*/ 4190118 w 5764124"/>
              <a:gd name="connsiteY775" fmla="*/ 238125 h 5577650"/>
              <a:gd name="connsiteX776" fmla="*/ 4198849 w 5764124"/>
              <a:gd name="connsiteY776" fmla="*/ 246857 h 5577650"/>
              <a:gd name="connsiteX777" fmla="*/ 4190118 w 5764124"/>
              <a:gd name="connsiteY777" fmla="*/ 251222 h 5577650"/>
              <a:gd name="connsiteX778" fmla="*/ 4177021 w 5764124"/>
              <a:gd name="connsiteY778" fmla="*/ 251222 h 5577650"/>
              <a:gd name="connsiteX779" fmla="*/ 4172655 w 5764124"/>
              <a:gd name="connsiteY779" fmla="*/ 246857 h 5577650"/>
              <a:gd name="connsiteX780" fmla="*/ 4163924 w 5764124"/>
              <a:gd name="connsiteY780" fmla="*/ 242491 h 5577650"/>
              <a:gd name="connsiteX781" fmla="*/ 4172655 w 5764124"/>
              <a:gd name="connsiteY781" fmla="*/ 238125 h 5577650"/>
              <a:gd name="connsiteX782" fmla="*/ 3773839 w 5764124"/>
              <a:gd name="connsiteY782" fmla="*/ 231329 h 5577650"/>
              <a:gd name="connsiteX783" fmla="*/ 3805149 w 5764124"/>
              <a:gd name="connsiteY783" fmla="*/ 243205 h 5577650"/>
              <a:gd name="connsiteX784" fmla="*/ 3770224 w 5764124"/>
              <a:gd name="connsiteY784" fmla="*/ 234315 h 5577650"/>
              <a:gd name="connsiteX785" fmla="*/ 3773839 w 5764124"/>
              <a:gd name="connsiteY785" fmla="*/ 231329 h 5577650"/>
              <a:gd name="connsiteX786" fmla="*/ 2434442 w 5764124"/>
              <a:gd name="connsiteY786" fmla="*/ 230321 h 5577650"/>
              <a:gd name="connsiteX787" fmla="*/ 2419261 w 5764124"/>
              <a:gd name="connsiteY787" fmla="*/ 238655 h 5577650"/>
              <a:gd name="connsiteX788" fmla="*/ 2434442 w 5764124"/>
              <a:gd name="connsiteY788" fmla="*/ 230321 h 5577650"/>
              <a:gd name="connsiteX789" fmla="*/ 3814250 w 5764124"/>
              <a:gd name="connsiteY789" fmla="*/ 165100 h 5577650"/>
              <a:gd name="connsiteX790" fmla="*/ 3822928 w 5764124"/>
              <a:gd name="connsiteY790" fmla="*/ 165100 h 5577650"/>
              <a:gd name="connsiteX791" fmla="*/ 3827268 w 5764124"/>
              <a:gd name="connsiteY791" fmla="*/ 169466 h 5577650"/>
              <a:gd name="connsiteX792" fmla="*/ 3831607 w 5764124"/>
              <a:gd name="connsiteY792" fmla="*/ 173831 h 5577650"/>
              <a:gd name="connsiteX793" fmla="*/ 3844624 w 5764124"/>
              <a:gd name="connsiteY793" fmla="*/ 173831 h 5577650"/>
              <a:gd name="connsiteX794" fmla="*/ 3879338 w 5764124"/>
              <a:gd name="connsiteY794" fmla="*/ 182563 h 5577650"/>
              <a:gd name="connsiteX795" fmla="*/ 3879338 w 5764124"/>
              <a:gd name="connsiteY795" fmla="*/ 178197 h 5577650"/>
              <a:gd name="connsiteX796" fmla="*/ 3931408 w 5764124"/>
              <a:gd name="connsiteY796" fmla="*/ 217488 h 5577650"/>
              <a:gd name="connsiteX797" fmla="*/ 3870659 w 5764124"/>
              <a:gd name="connsiteY797" fmla="*/ 186928 h 5577650"/>
              <a:gd name="connsiteX798" fmla="*/ 3848964 w 5764124"/>
              <a:gd name="connsiteY798" fmla="*/ 182563 h 5577650"/>
              <a:gd name="connsiteX799" fmla="*/ 3827268 w 5764124"/>
              <a:gd name="connsiteY799" fmla="*/ 182563 h 5577650"/>
              <a:gd name="connsiteX800" fmla="*/ 3822928 w 5764124"/>
              <a:gd name="connsiteY800" fmla="*/ 178197 h 5577650"/>
              <a:gd name="connsiteX801" fmla="*/ 3818589 w 5764124"/>
              <a:gd name="connsiteY801" fmla="*/ 173831 h 5577650"/>
              <a:gd name="connsiteX802" fmla="*/ 3814250 w 5764124"/>
              <a:gd name="connsiteY802" fmla="*/ 165100 h 5577650"/>
              <a:gd name="connsiteX803" fmla="*/ 3016162 w 5764124"/>
              <a:gd name="connsiteY803" fmla="*/ 164571 h 5577650"/>
              <a:gd name="connsiteX804" fmla="*/ 3002933 w 5764124"/>
              <a:gd name="connsiteY804" fmla="*/ 185738 h 5577650"/>
              <a:gd name="connsiteX805" fmla="*/ 2976474 w 5764124"/>
              <a:gd name="connsiteY805" fmla="*/ 168805 h 5577650"/>
              <a:gd name="connsiteX806" fmla="*/ 3016162 w 5764124"/>
              <a:gd name="connsiteY806" fmla="*/ 164571 h 5577650"/>
              <a:gd name="connsiteX807" fmla="*/ 2726190 w 5764124"/>
              <a:gd name="connsiteY807" fmla="*/ 159918 h 5577650"/>
              <a:gd name="connsiteX808" fmla="*/ 2765643 w 5764124"/>
              <a:gd name="connsiteY808" fmla="*/ 159918 h 5577650"/>
              <a:gd name="connsiteX809" fmla="*/ 2756876 w 5764124"/>
              <a:gd name="connsiteY809" fmla="*/ 172947 h 5577650"/>
              <a:gd name="connsiteX810" fmla="*/ 2831398 w 5764124"/>
              <a:gd name="connsiteY810" fmla="*/ 199006 h 5577650"/>
              <a:gd name="connsiteX811" fmla="*/ 2919072 w 5764124"/>
              <a:gd name="connsiteY811" fmla="*/ 220721 h 5577650"/>
              <a:gd name="connsiteX812" fmla="*/ 2914688 w 5764124"/>
              <a:gd name="connsiteY812" fmla="*/ 229407 h 5577650"/>
              <a:gd name="connsiteX813" fmla="*/ 2993595 w 5764124"/>
              <a:gd name="connsiteY813" fmla="*/ 229407 h 5577650"/>
              <a:gd name="connsiteX814" fmla="*/ 3068118 w 5764124"/>
              <a:gd name="connsiteY814" fmla="*/ 229407 h 5577650"/>
              <a:gd name="connsiteX815" fmla="*/ 3094420 w 5764124"/>
              <a:gd name="connsiteY815" fmla="*/ 238093 h 5577650"/>
              <a:gd name="connsiteX816" fmla="*/ 3125106 w 5764124"/>
              <a:gd name="connsiteY816" fmla="*/ 229407 h 5577650"/>
              <a:gd name="connsiteX817" fmla="*/ 3186478 w 5764124"/>
              <a:gd name="connsiteY817" fmla="*/ 246779 h 5577650"/>
              <a:gd name="connsiteX818" fmla="*/ 3225931 w 5764124"/>
              <a:gd name="connsiteY818" fmla="*/ 246779 h 5577650"/>
              <a:gd name="connsiteX819" fmla="*/ 3274152 w 5764124"/>
              <a:gd name="connsiteY819" fmla="*/ 242436 h 5577650"/>
              <a:gd name="connsiteX820" fmla="*/ 3274152 w 5764124"/>
              <a:gd name="connsiteY820" fmla="*/ 238093 h 5577650"/>
              <a:gd name="connsiteX821" fmla="*/ 3015514 w 5764124"/>
              <a:gd name="connsiteY821" fmla="*/ 216378 h 5577650"/>
              <a:gd name="connsiteX822" fmla="*/ 2967293 w 5764124"/>
              <a:gd name="connsiteY822" fmla="*/ 216378 h 5577650"/>
              <a:gd name="connsiteX823" fmla="*/ 2954142 w 5764124"/>
              <a:gd name="connsiteY823" fmla="*/ 185977 h 5577650"/>
              <a:gd name="connsiteX824" fmla="*/ 3011130 w 5764124"/>
              <a:gd name="connsiteY824" fmla="*/ 203349 h 5577650"/>
              <a:gd name="connsiteX825" fmla="*/ 3269768 w 5764124"/>
              <a:gd name="connsiteY825" fmla="*/ 225064 h 5577650"/>
              <a:gd name="connsiteX826" fmla="*/ 3252233 w 5764124"/>
              <a:gd name="connsiteY826" fmla="*/ 190320 h 5577650"/>
              <a:gd name="connsiteX827" fmla="*/ 3304837 w 5764124"/>
              <a:gd name="connsiteY827" fmla="*/ 177290 h 5577650"/>
              <a:gd name="connsiteX828" fmla="*/ 3309221 w 5764124"/>
              <a:gd name="connsiteY828" fmla="*/ 172947 h 5577650"/>
              <a:gd name="connsiteX829" fmla="*/ 3309221 w 5764124"/>
              <a:gd name="connsiteY829" fmla="*/ 168604 h 5577650"/>
              <a:gd name="connsiteX830" fmla="*/ 3370593 w 5764124"/>
              <a:gd name="connsiteY830" fmla="*/ 172947 h 5577650"/>
              <a:gd name="connsiteX831" fmla="*/ 3388128 w 5764124"/>
              <a:gd name="connsiteY831" fmla="*/ 181634 h 5577650"/>
              <a:gd name="connsiteX832" fmla="*/ 3405662 w 5764124"/>
              <a:gd name="connsiteY832" fmla="*/ 181634 h 5577650"/>
              <a:gd name="connsiteX833" fmla="*/ 3414430 w 5764124"/>
              <a:gd name="connsiteY833" fmla="*/ 194663 h 5577650"/>
              <a:gd name="connsiteX834" fmla="*/ 3401278 w 5764124"/>
              <a:gd name="connsiteY834" fmla="*/ 199006 h 5577650"/>
              <a:gd name="connsiteX835" fmla="*/ 3392511 w 5764124"/>
              <a:gd name="connsiteY835" fmla="*/ 199006 h 5577650"/>
              <a:gd name="connsiteX836" fmla="*/ 3388128 w 5764124"/>
              <a:gd name="connsiteY836" fmla="*/ 212035 h 5577650"/>
              <a:gd name="connsiteX837" fmla="*/ 3396895 w 5764124"/>
              <a:gd name="connsiteY837" fmla="*/ 220721 h 5577650"/>
              <a:gd name="connsiteX838" fmla="*/ 3414430 w 5764124"/>
              <a:gd name="connsiteY838" fmla="*/ 229407 h 5577650"/>
              <a:gd name="connsiteX839" fmla="*/ 3488952 w 5764124"/>
              <a:gd name="connsiteY839" fmla="*/ 251123 h 5577650"/>
              <a:gd name="connsiteX840" fmla="*/ 3453883 w 5764124"/>
              <a:gd name="connsiteY840" fmla="*/ 255466 h 5577650"/>
              <a:gd name="connsiteX841" fmla="*/ 3414430 w 5764124"/>
              <a:gd name="connsiteY841" fmla="*/ 242436 h 5577650"/>
              <a:gd name="connsiteX842" fmla="*/ 3405662 w 5764124"/>
              <a:gd name="connsiteY842" fmla="*/ 242436 h 5577650"/>
              <a:gd name="connsiteX843" fmla="*/ 3383744 w 5764124"/>
              <a:gd name="connsiteY843" fmla="*/ 229407 h 5577650"/>
              <a:gd name="connsiteX844" fmla="*/ 3379360 w 5764124"/>
              <a:gd name="connsiteY844" fmla="*/ 229407 h 5577650"/>
              <a:gd name="connsiteX845" fmla="*/ 3370593 w 5764124"/>
              <a:gd name="connsiteY845" fmla="*/ 225064 h 5577650"/>
              <a:gd name="connsiteX846" fmla="*/ 3370593 w 5764124"/>
              <a:gd name="connsiteY846" fmla="*/ 233750 h 5577650"/>
              <a:gd name="connsiteX847" fmla="*/ 3379360 w 5764124"/>
              <a:gd name="connsiteY847" fmla="*/ 246779 h 5577650"/>
              <a:gd name="connsiteX848" fmla="*/ 3396895 w 5764124"/>
              <a:gd name="connsiteY848" fmla="*/ 251123 h 5577650"/>
              <a:gd name="connsiteX849" fmla="*/ 3519638 w 5764124"/>
              <a:gd name="connsiteY849" fmla="*/ 281524 h 5577650"/>
              <a:gd name="connsiteX850" fmla="*/ 3515254 w 5764124"/>
              <a:gd name="connsiteY850" fmla="*/ 277181 h 5577650"/>
              <a:gd name="connsiteX851" fmla="*/ 3550324 w 5764124"/>
              <a:gd name="connsiteY851" fmla="*/ 290210 h 5577650"/>
              <a:gd name="connsiteX852" fmla="*/ 3616080 w 5764124"/>
              <a:gd name="connsiteY852" fmla="*/ 311925 h 5577650"/>
              <a:gd name="connsiteX853" fmla="*/ 3616080 w 5764124"/>
              <a:gd name="connsiteY853" fmla="*/ 307582 h 5577650"/>
              <a:gd name="connsiteX854" fmla="*/ 3686218 w 5764124"/>
              <a:gd name="connsiteY854" fmla="*/ 311925 h 5577650"/>
              <a:gd name="connsiteX855" fmla="*/ 3730056 w 5764124"/>
              <a:gd name="connsiteY855" fmla="*/ 346670 h 5577650"/>
              <a:gd name="connsiteX856" fmla="*/ 3747590 w 5764124"/>
              <a:gd name="connsiteY856" fmla="*/ 351013 h 5577650"/>
              <a:gd name="connsiteX857" fmla="*/ 3782660 w 5764124"/>
              <a:gd name="connsiteY857" fmla="*/ 364042 h 5577650"/>
              <a:gd name="connsiteX858" fmla="*/ 3813346 w 5764124"/>
              <a:gd name="connsiteY858" fmla="*/ 364042 h 5577650"/>
              <a:gd name="connsiteX859" fmla="*/ 3804578 w 5764124"/>
              <a:gd name="connsiteY859" fmla="*/ 329298 h 5577650"/>
              <a:gd name="connsiteX860" fmla="*/ 3865950 w 5764124"/>
              <a:gd name="connsiteY860" fmla="*/ 364042 h 5577650"/>
              <a:gd name="connsiteX861" fmla="*/ 3870334 w 5764124"/>
              <a:gd name="connsiteY861" fmla="*/ 364042 h 5577650"/>
              <a:gd name="connsiteX862" fmla="*/ 3879101 w 5764124"/>
              <a:gd name="connsiteY862" fmla="*/ 368385 h 5577650"/>
              <a:gd name="connsiteX863" fmla="*/ 3879101 w 5764124"/>
              <a:gd name="connsiteY863" fmla="*/ 372728 h 5577650"/>
              <a:gd name="connsiteX864" fmla="*/ 3883485 w 5764124"/>
              <a:gd name="connsiteY864" fmla="*/ 372728 h 5577650"/>
              <a:gd name="connsiteX865" fmla="*/ 3918554 w 5764124"/>
              <a:gd name="connsiteY865" fmla="*/ 407473 h 5577650"/>
              <a:gd name="connsiteX866" fmla="*/ 3949240 w 5764124"/>
              <a:gd name="connsiteY866" fmla="*/ 442217 h 5577650"/>
              <a:gd name="connsiteX867" fmla="*/ 3953624 w 5764124"/>
              <a:gd name="connsiteY867" fmla="*/ 446560 h 5577650"/>
              <a:gd name="connsiteX868" fmla="*/ 3949240 w 5764124"/>
              <a:gd name="connsiteY868" fmla="*/ 455247 h 5577650"/>
              <a:gd name="connsiteX869" fmla="*/ 3940473 w 5764124"/>
              <a:gd name="connsiteY869" fmla="*/ 455247 h 5577650"/>
              <a:gd name="connsiteX870" fmla="*/ 3936089 w 5764124"/>
              <a:gd name="connsiteY870" fmla="*/ 450904 h 5577650"/>
              <a:gd name="connsiteX871" fmla="*/ 3936089 w 5764124"/>
              <a:gd name="connsiteY871" fmla="*/ 446560 h 5577650"/>
              <a:gd name="connsiteX872" fmla="*/ 3874718 w 5764124"/>
              <a:gd name="connsiteY872" fmla="*/ 407473 h 5577650"/>
              <a:gd name="connsiteX873" fmla="*/ 3822113 w 5764124"/>
              <a:gd name="connsiteY873" fmla="*/ 394444 h 5577650"/>
              <a:gd name="connsiteX874" fmla="*/ 3778276 w 5764124"/>
              <a:gd name="connsiteY874" fmla="*/ 368385 h 5577650"/>
              <a:gd name="connsiteX875" fmla="*/ 3747590 w 5764124"/>
              <a:gd name="connsiteY875" fmla="*/ 355356 h 5577650"/>
              <a:gd name="connsiteX876" fmla="*/ 3721288 w 5764124"/>
              <a:gd name="connsiteY876" fmla="*/ 351013 h 5577650"/>
              <a:gd name="connsiteX877" fmla="*/ 3673068 w 5764124"/>
              <a:gd name="connsiteY877" fmla="*/ 342327 h 5577650"/>
              <a:gd name="connsiteX878" fmla="*/ 3611696 w 5764124"/>
              <a:gd name="connsiteY878" fmla="*/ 324955 h 5577650"/>
              <a:gd name="connsiteX879" fmla="*/ 3611696 w 5764124"/>
              <a:gd name="connsiteY879" fmla="*/ 329298 h 5577650"/>
              <a:gd name="connsiteX880" fmla="*/ 3760741 w 5764124"/>
              <a:gd name="connsiteY880" fmla="*/ 411816 h 5577650"/>
              <a:gd name="connsiteX881" fmla="*/ 3760741 w 5764124"/>
              <a:gd name="connsiteY881" fmla="*/ 394444 h 5577650"/>
              <a:gd name="connsiteX882" fmla="*/ 3782660 w 5764124"/>
              <a:gd name="connsiteY882" fmla="*/ 394444 h 5577650"/>
              <a:gd name="connsiteX883" fmla="*/ 3817730 w 5764124"/>
              <a:gd name="connsiteY883" fmla="*/ 411816 h 5577650"/>
              <a:gd name="connsiteX884" fmla="*/ 3822113 w 5764124"/>
              <a:gd name="connsiteY884" fmla="*/ 411816 h 5577650"/>
              <a:gd name="connsiteX885" fmla="*/ 3844032 w 5764124"/>
              <a:gd name="connsiteY885" fmla="*/ 424845 h 5577650"/>
              <a:gd name="connsiteX886" fmla="*/ 3844032 w 5764124"/>
              <a:gd name="connsiteY886" fmla="*/ 420502 h 5577650"/>
              <a:gd name="connsiteX887" fmla="*/ 3848415 w 5764124"/>
              <a:gd name="connsiteY887" fmla="*/ 424845 h 5577650"/>
              <a:gd name="connsiteX888" fmla="*/ 3936089 w 5764124"/>
              <a:gd name="connsiteY888" fmla="*/ 455247 h 5577650"/>
              <a:gd name="connsiteX889" fmla="*/ 3979926 w 5764124"/>
              <a:gd name="connsiteY889" fmla="*/ 472619 h 5577650"/>
              <a:gd name="connsiteX890" fmla="*/ 3975542 w 5764124"/>
              <a:gd name="connsiteY890" fmla="*/ 450904 h 5577650"/>
              <a:gd name="connsiteX891" fmla="*/ 3958008 w 5764124"/>
              <a:gd name="connsiteY891" fmla="*/ 433531 h 5577650"/>
              <a:gd name="connsiteX892" fmla="*/ 3953624 w 5764124"/>
              <a:gd name="connsiteY892" fmla="*/ 424845 h 5577650"/>
              <a:gd name="connsiteX893" fmla="*/ 3962391 w 5764124"/>
              <a:gd name="connsiteY893" fmla="*/ 420502 h 5577650"/>
              <a:gd name="connsiteX894" fmla="*/ 3988694 w 5764124"/>
              <a:gd name="connsiteY894" fmla="*/ 437874 h 5577650"/>
              <a:gd name="connsiteX895" fmla="*/ 4036914 w 5764124"/>
              <a:gd name="connsiteY895" fmla="*/ 468276 h 5577650"/>
              <a:gd name="connsiteX896" fmla="*/ 4063216 w 5764124"/>
              <a:gd name="connsiteY896" fmla="*/ 498677 h 5577650"/>
              <a:gd name="connsiteX897" fmla="*/ 4089518 w 5764124"/>
              <a:gd name="connsiteY897" fmla="*/ 537765 h 5577650"/>
              <a:gd name="connsiteX898" fmla="*/ 4093902 w 5764124"/>
              <a:gd name="connsiteY898" fmla="*/ 542108 h 5577650"/>
              <a:gd name="connsiteX899" fmla="*/ 4102670 w 5764124"/>
              <a:gd name="connsiteY899" fmla="*/ 550794 h 5577650"/>
              <a:gd name="connsiteX900" fmla="*/ 4137739 w 5764124"/>
              <a:gd name="connsiteY900" fmla="*/ 555137 h 5577650"/>
              <a:gd name="connsiteX901" fmla="*/ 4137739 w 5764124"/>
              <a:gd name="connsiteY901" fmla="*/ 576852 h 5577650"/>
              <a:gd name="connsiteX902" fmla="*/ 4177192 w 5764124"/>
              <a:gd name="connsiteY902" fmla="*/ 585539 h 5577650"/>
              <a:gd name="connsiteX903" fmla="*/ 4234180 w 5764124"/>
              <a:gd name="connsiteY903" fmla="*/ 607254 h 5577650"/>
              <a:gd name="connsiteX904" fmla="*/ 4216646 w 5764124"/>
              <a:gd name="connsiteY904" fmla="*/ 602911 h 5577650"/>
              <a:gd name="connsiteX905" fmla="*/ 4299936 w 5764124"/>
              <a:gd name="connsiteY905" fmla="*/ 668057 h 5577650"/>
              <a:gd name="connsiteX906" fmla="*/ 4339389 w 5764124"/>
              <a:gd name="connsiteY906" fmla="*/ 676743 h 5577650"/>
              <a:gd name="connsiteX907" fmla="*/ 4348156 w 5764124"/>
              <a:gd name="connsiteY907" fmla="*/ 707144 h 5577650"/>
              <a:gd name="connsiteX908" fmla="*/ 4400760 w 5764124"/>
              <a:gd name="connsiteY908" fmla="*/ 746232 h 5577650"/>
              <a:gd name="connsiteX909" fmla="*/ 4405144 w 5764124"/>
              <a:gd name="connsiteY909" fmla="*/ 728860 h 5577650"/>
              <a:gd name="connsiteX910" fmla="*/ 4453365 w 5764124"/>
              <a:gd name="connsiteY910" fmla="*/ 785320 h 5577650"/>
              <a:gd name="connsiteX911" fmla="*/ 4457748 w 5764124"/>
              <a:gd name="connsiteY911" fmla="*/ 794006 h 5577650"/>
              <a:gd name="connsiteX912" fmla="*/ 4466516 w 5764124"/>
              <a:gd name="connsiteY912" fmla="*/ 807035 h 5577650"/>
              <a:gd name="connsiteX913" fmla="*/ 4497202 w 5764124"/>
              <a:gd name="connsiteY913" fmla="*/ 820064 h 5577650"/>
              <a:gd name="connsiteX914" fmla="*/ 4501586 w 5764124"/>
              <a:gd name="connsiteY914" fmla="*/ 828750 h 5577650"/>
              <a:gd name="connsiteX915" fmla="*/ 4492818 w 5764124"/>
              <a:gd name="connsiteY915" fmla="*/ 833093 h 5577650"/>
              <a:gd name="connsiteX916" fmla="*/ 4484050 w 5764124"/>
              <a:gd name="connsiteY916" fmla="*/ 824407 h 5577650"/>
              <a:gd name="connsiteX917" fmla="*/ 4492818 w 5764124"/>
              <a:gd name="connsiteY917" fmla="*/ 846122 h 5577650"/>
              <a:gd name="connsiteX918" fmla="*/ 4497202 w 5764124"/>
              <a:gd name="connsiteY918" fmla="*/ 850466 h 5577650"/>
              <a:gd name="connsiteX919" fmla="*/ 4505969 w 5764124"/>
              <a:gd name="connsiteY919" fmla="*/ 859152 h 5577650"/>
              <a:gd name="connsiteX920" fmla="*/ 4532272 w 5764124"/>
              <a:gd name="connsiteY920" fmla="*/ 854809 h 5577650"/>
              <a:gd name="connsiteX921" fmla="*/ 4589260 w 5764124"/>
              <a:gd name="connsiteY921" fmla="*/ 902582 h 5577650"/>
              <a:gd name="connsiteX922" fmla="*/ 4650631 w 5764124"/>
              <a:gd name="connsiteY922" fmla="*/ 950356 h 5577650"/>
              <a:gd name="connsiteX923" fmla="*/ 4663782 w 5764124"/>
              <a:gd name="connsiteY923" fmla="*/ 946013 h 5577650"/>
              <a:gd name="connsiteX924" fmla="*/ 4712003 w 5764124"/>
              <a:gd name="connsiteY924" fmla="*/ 1011159 h 5577650"/>
              <a:gd name="connsiteX925" fmla="*/ 4751456 w 5764124"/>
              <a:gd name="connsiteY925" fmla="*/ 1071962 h 5577650"/>
              <a:gd name="connsiteX926" fmla="*/ 4808444 w 5764124"/>
              <a:gd name="connsiteY926" fmla="*/ 1128422 h 5577650"/>
              <a:gd name="connsiteX927" fmla="*/ 4869816 w 5764124"/>
              <a:gd name="connsiteY927" fmla="*/ 1189225 h 5577650"/>
              <a:gd name="connsiteX928" fmla="*/ 4909269 w 5764124"/>
              <a:gd name="connsiteY928" fmla="*/ 1280429 h 5577650"/>
              <a:gd name="connsiteX929" fmla="*/ 4913652 w 5764124"/>
              <a:gd name="connsiteY929" fmla="*/ 1289115 h 5577650"/>
              <a:gd name="connsiteX930" fmla="*/ 4913652 w 5764124"/>
              <a:gd name="connsiteY930" fmla="*/ 1284772 h 5577650"/>
              <a:gd name="connsiteX931" fmla="*/ 4948722 w 5764124"/>
              <a:gd name="connsiteY931" fmla="*/ 1328203 h 5577650"/>
              <a:gd name="connsiteX932" fmla="*/ 4975024 w 5764124"/>
              <a:gd name="connsiteY932" fmla="*/ 1345575 h 5577650"/>
              <a:gd name="connsiteX933" fmla="*/ 5005710 w 5764124"/>
              <a:gd name="connsiteY933" fmla="*/ 1349918 h 5577650"/>
              <a:gd name="connsiteX934" fmla="*/ 5018862 w 5764124"/>
              <a:gd name="connsiteY934" fmla="*/ 1341232 h 5577650"/>
              <a:gd name="connsiteX935" fmla="*/ 5023245 w 5764124"/>
              <a:gd name="connsiteY935" fmla="*/ 1345575 h 5577650"/>
              <a:gd name="connsiteX936" fmla="*/ 5023245 w 5764124"/>
              <a:gd name="connsiteY936" fmla="*/ 1349918 h 5577650"/>
              <a:gd name="connsiteX937" fmla="*/ 5010094 w 5764124"/>
              <a:gd name="connsiteY937" fmla="*/ 1358604 h 5577650"/>
              <a:gd name="connsiteX938" fmla="*/ 5014478 w 5764124"/>
              <a:gd name="connsiteY938" fmla="*/ 1358604 h 5577650"/>
              <a:gd name="connsiteX939" fmla="*/ 5023245 w 5764124"/>
              <a:gd name="connsiteY939" fmla="*/ 1375976 h 5577650"/>
              <a:gd name="connsiteX940" fmla="*/ 5010094 w 5764124"/>
              <a:gd name="connsiteY940" fmla="*/ 1362947 h 5577650"/>
              <a:gd name="connsiteX941" fmla="*/ 5045164 w 5764124"/>
              <a:gd name="connsiteY941" fmla="*/ 1428093 h 5577650"/>
              <a:gd name="connsiteX942" fmla="*/ 5080233 w 5764124"/>
              <a:gd name="connsiteY942" fmla="*/ 1419407 h 5577650"/>
              <a:gd name="connsiteX943" fmla="*/ 5080233 w 5764124"/>
              <a:gd name="connsiteY943" fmla="*/ 1445465 h 5577650"/>
              <a:gd name="connsiteX944" fmla="*/ 5080233 w 5764124"/>
              <a:gd name="connsiteY944" fmla="*/ 1484553 h 5577650"/>
              <a:gd name="connsiteX945" fmla="*/ 5062698 w 5764124"/>
              <a:gd name="connsiteY945" fmla="*/ 1471524 h 5577650"/>
              <a:gd name="connsiteX946" fmla="*/ 5080233 w 5764124"/>
              <a:gd name="connsiteY946" fmla="*/ 1558385 h 5577650"/>
              <a:gd name="connsiteX947" fmla="*/ 5089000 w 5764124"/>
              <a:gd name="connsiteY947" fmla="*/ 1558385 h 5577650"/>
              <a:gd name="connsiteX948" fmla="*/ 5128454 w 5764124"/>
              <a:gd name="connsiteY948" fmla="*/ 1601816 h 5577650"/>
              <a:gd name="connsiteX949" fmla="*/ 5150372 w 5764124"/>
              <a:gd name="connsiteY949" fmla="*/ 1653933 h 5577650"/>
              <a:gd name="connsiteX950" fmla="*/ 5137221 w 5764124"/>
              <a:gd name="connsiteY950" fmla="*/ 1662619 h 5577650"/>
              <a:gd name="connsiteX951" fmla="*/ 5154756 w 5764124"/>
              <a:gd name="connsiteY951" fmla="*/ 1784225 h 5577650"/>
              <a:gd name="connsiteX952" fmla="*/ 5154756 w 5764124"/>
              <a:gd name="connsiteY952" fmla="*/ 1792911 h 5577650"/>
              <a:gd name="connsiteX953" fmla="*/ 5159140 w 5764124"/>
              <a:gd name="connsiteY953" fmla="*/ 1805940 h 5577650"/>
              <a:gd name="connsiteX954" fmla="*/ 5216128 w 5764124"/>
              <a:gd name="connsiteY954" fmla="*/ 1805940 h 5577650"/>
              <a:gd name="connsiteX955" fmla="*/ 5229278 w 5764124"/>
              <a:gd name="connsiteY955" fmla="*/ 1831998 h 5577650"/>
              <a:gd name="connsiteX956" fmla="*/ 5242430 w 5764124"/>
              <a:gd name="connsiteY956" fmla="*/ 1827655 h 5577650"/>
              <a:gd name="connsiteX957" fmla="*/ 5229278 w 5764124"/>
              <a:gd name="connsiteY957" fmla="*/ 1771195 h 5577650"/>
              <a:gd name="connsiteX958" fmla="*/ 5264348 w 5764124"/>
              <a:gd name="connsiteY958" fmla="*/ 1814626 h 5577650"/>
              <a:gd name="connsiteX959" fmla="*/ 5295034 w 5764124"/>
              <a:gd name="connsiteY959" fmla="*/ 1862400 h 5577650"/>
              <a:gd name="connsiteX960" fmla="*/ 5286266 w 5764124"/>
              <a:gd name="connsiteY960" fmla="*/ 1953604 h 5577650"/>
              <a:gd name="connsiteX961" fmla="*/ 5299418 w 5764124"/>
              <a:gd name="connsiteY961" fmla="*/ 1975319 h 5577650"/>
              <a:gd name="connsiteX962" fmla="*/ 5312568 w 5764124"/>
              <a:gd name="connsiteY962" fmla="*/ 2036122 h 5577650"/>
              <a:gd name="connsiteX963" fmla="*/ 5303802 w 5764124"/>
              <a:gd name="connsiteY963" fmla="*/ 2040465 h 5577650"/>
              <a:gd name="connsiteX964" fmla="*/ 5299418 w 5764124"/>
              <a:gd name="connsiteY964" fmla="*/ 2036122 h 5577650"/>
              <a:gd name="connsiteX965" fmla="*/ 5295034 w 5764124"/>
              <a:gd name="connsiteY965" fmla="*/ 2027436 h 5577650"/>
              <a:gd name="connsiteX966" fmla="*/ 5286266 w 5764124"/>
              <a:gd name="connsiteY966" fmla="*/ 1984005 h 5577650"/>
              <a:gd name="connsiteX967" fmla="*/ 5273116 w 5764124"/>
              <a:gd name="connsiteY967" fmla="*/ 1957947 h 5577650"/>
              <a:gd name="connsiteX968" fmla="*/ 5273116 w 5764124"/>
              <a:gd name="connsiteY968" fmla="*/ 1949261 h 5577650"/>
              <a:gd name="connsiteX969" fmla="*/ 5259964 w 5764124"/>
              <a:gd name="connsiteY969" fmla="*/ 1901487 h 5577650"/>
              <a:gd name="connsiteX970" fmla="*/ 5242430 w 5764124"/>
              <a:gd name="connsiteY970" fmla="*/ 1836341 h 5577650"/>
              <a:gd name="connsiteX971" fmla="*/ 5238046 w 5764124"/>
              <a:gd name="connsiteY971" fmla="*/ 1836341 h 5577650"/>
              <a:gd name="connsiteX972" fmla="*/ 5246814 w 5764124"/>
              <a:gd name="connsiteY972" fmla="*/ 1953604 h 5577650"/>
              <a:gd name="connsiteX973" fmla="*/ 5251197 w 5764124"/>
              <a:gd name="connsiteY973" fmla="*/ 1949261 h 5577650"/>
              <a:gd name="connsiteX974" fmla="*/ 5268732 w 5764124"/>
              <a:gd name="connsiteY974" fmla="*/ 2036122 h 5577650"/>
              <a:gd name="connsiteX975" fmla="*/ 5299418 w 5764124"/>
              <a:gd name="connsiteY975" fmla="*/ 2109954 h 5577650"/>
              <a:gd name="connsiteX976" fmla="*/ 5316952 w 5764124"/>
              <a:gd name="connsiteY976" fmla="*/ 2196816 h 5577650"/>
              <a:gd name="connsiteX977" fmla="*/ 5325720 w 5764124"/>
              <a:gd name="connsiteY977" fmla="*/ 2114297 h 5577650"/>
              <a:gd name="connsiteX978" fmla="*/ 5365173 w 5764124"/>
              <a:gd name="connsiteY978" fmla="*/ 2196816 h 5577650"/>
              <a:gd name="connsiteX979" fmla="*/ 5391475 w 5764124"/>
              <a:gd name="connsiteY979" fmla="*/ 2301049 h 5577650"/>
              <a:gd name="connsiteX980" fmla="*/ 5404626 w 5764124"/>
              <a:gd name="connsiteY980" fmla="*/ 2387910 h 5577650"/>
              <a:gd name="connsiteX981" fmla="*/ 5417778 w 5764124"/>
              <a:gd name="connsiteY981" fmla="*/ 2426998 h 5577650"/>
              <a:gd name="connsiteX982" fmla="*/ 5417778 w 5764124"/>
              <a:gd name="connsiteY982" fmla="*/ 2483458 h 5577650"/>
              <a:gd name="connsiteX983" fmla="*/ 5430928 w 5764124"/>
              <a:gd name="connsiteY983" fmla="*/ 2539918 h 5577650"/>
              <a:gd name="connsiteX984" fmla="*/ 5430928 w 5764124"/>
              <a:gd name="connsiteY984" fmla="*/ 2535575 h 5577650"/>
              <a:gd name="connsiteX985" fmla="*/ 5435312 w 5764124"/>
              <a:gd name="connsiteY985" fmla="*/ 2474772 h 5577650"/>
              <a:gd name="connsiteX986" fmla="*/ 5461614 w 5764124"/>
              <a:gd name="connsiteY986" fmla="*/ 2431341 h 5577650"/>
              <a:gd name="connsiteX987" fmla="*/ 5461614 w 5764124"/>
              <a:gd name="connsiteY987" fmla="*/ 2426998 h 5577650"/>
              <a:gd name="connsiteX988" fmla="*/ 5457230 w 5764124"/>
              <a:gd name="connsiteY988" fmla="*/ 2409626 h 5577650"/>
              <a:gd name="connsiteX989" fmla="*/ 5457230 w 5764124"/>
              <a:gd name="connsiteY989" fmla="*/ 2392254 h 5577650"/>
              <a:gd name="connsiteX990" fmla="*/ 5457230 w 5764124"/>
              <a:gd name="connsiteY990" fmla="*/ 2387910 h 5577650"/>
              <a:gd name="connsiteX991" fmla="*/ 5461614 w 5764124"/>
              <a:gd name="connsiteY991" fmla="*/ 2392254 h 5577650"/>
              <a:gd name="connsiteX992" fmla="*/ 5465998 w 5764124"/>
              <a:gd name="connsiteY992" fmla="*/ 2413969 h 5577650"/>
              <a:gd name="connsiteX993" fmla="*/ 5470382 w 5764124"/>
              <a:gd name="connsiteY993" fmla="*/ 2431341 h 5577650"/>
              <a:gd name="connsiteX994" fmla="*/ 5505451 w 5764124"/>
              <a:gd name="connsiteY994" fmla="*/ 2513859 h 5577650"/>
              <a:gd name="connsiteX995" fmla="*/ 5505451 w 5764124"/>
              <a:gd name="connsiteY995" fmla="*/ 2548604 h 5577650"/>
              <a:gd name="connsiteX996" fmla="*/ 5496684 w 5764124"/>
              <a:gd name="connsiteY996" fmla="*/ 2544261 h 5577650"/>
              <a:gd name="connsiteX997" fmla="*/ 5479149 w 5764124"/>
              <a:gd name="connsiteY997" fmla="*/ 2618093 h 5577650"/>
              <a:gd name="connsiteX998" fmla="*/ 5465998 w 5764124"/>
              <a:gd name="connsiteY998" fmla="*/ 2700611 h 5577650"/>
              <a:gd name="connsiteX999" fmla="*/ 5435312 w 5764124"/>
              <a:gd name="connsiteY999" fmla="*/ 2665867 h 5577650"/>
              <a:gd name="connsiteX1000" fmla="*/ 5452847 w 5764124"/>
              <a:gd name="connsiteY1000" fmla="*/ 2622436 h 5577650"/>
              <a:gd name="connsiteX1001" fmla="*/ 5439696 w 5764124"/>
              <a:gd name="connsiteY1001" fmla="*/ 2561633 h 5577650"/>
              <a:gd name="connsiteX1002" fmla="*/ 5413394 w 5764124"/>
              <a:gd name="connsiteY1002" fmla="*/ 2561633 h 5577650"/>
              <a:gd name="connsiteX1003" fmla="*/ 5409010 w 5764124"/>
              <a:gd name="connsiteY1003" fmla="*/ 2552947 h 5577650"/>
              <a:gd name="connsiteX1004" fmla="*/ 5417778 w 5764124"/>
              <a:gd name="connsiteY1004" fmla="*/ 2539918 h 5577650"/>
              <a:gd name="connsiteX1005" fmla="*/ 5409010 w 5764124"/>
              <a:gd name="connsiteY1005" fmla="*/ 2505173 h 5577650"/>
              <a:gd name="connsiteX1006" fmla="*/ 5409010 w 5764124"/>
              <a:gd name="connsiteY1006" fmla="*/ 2483458 h 5577650"/>
              <a:gd name="connsiteX1007" fmla="*/ 5387092 w 5764124"/>
              <a:gd name="connsiteY1007" fmla="*/ 2492144 h 5577650"/>
              <a:gd name="connsiteX1008" fmla="*/ 5382708 w 5764124"/>
              <a:gd name="connsiteY1008" fmla="*/ 2548604 h 5577650"/>
              <a:gd name="connsiteX1009" fmla="*/ 5378324 w 5764124"/>
              <a:gd name="connsiteY1009" fmla="*/ 2548604 h 5577650"/>
              <a:gd name="connsiteX1010" fmla="*/ 5378324 w 5764124"/>
              <a:gd name="connsiteY1010" fmla="*/ 2561633 h 5577650"/>
              <a:gd name="connsiteX1011" fmla="*/ 5369556 w 5764124"/>
              <a:gd name="connsiteY1011" fmla="*/ 2565976 h 5577650"/>
              <a:gd name="connsiteX1012" fmla="*/ 5365173 w 5764124"/>
              <a:gd name="connsiteY1012" fmla="*/ 2561633 h 5577650"/>
              <a:gd name="connsiteX1013" fmla="*/ 5365173 w 5764124"/>
              <a:gd name="connsiteY1013" fmla="*/ 2557290 h 5577650"/>
              <a:gd name="connsiteX1014" fmla="*/ 5365173 w 5764124"/>
              <a:gd name="connsiteY1014" fmla="*/ 2544261 h 5577650"/>
              <a:gd name="connsiteX1015" fmla="*/ 5356406 w 5764124"/>
              <a:gd name="connsiteY1015" fmla="*/ 2466086 h 5577650"/>
              <a:gd name="connsiteX1016" fmla="*/ 5338871 w 5764124"/>
              <a:gd name="connsiteY1016" fmla="*/ 2565976 h 5577650"/>
              <a:gd name="connsiteX1017" fmla="*/ 5325720 w 5764124"/>
              <a:gd name="connsiteY1017" fmla="*/ 2678896 h 5577650"/>
              <a:gd name="connsiteX1018" fmla="*/ 5338871 w 5764124"/>
              <a:gd name="connsiteY1018" fmla="*/ 2696268 h 5577650"/>
              <a:gd name="connsiteX1019" fmla="*/ 5352022 w 5764124"/>
              <a:gd name="connsiteY1019" fmla="*/ 2791815 h 5577650"/>
              <a:gd name="connsiteX1020" fmla="*/ 5356406 w 5764124"/>
              <a:gd name="connsiteY1020" fmla="*/ 2791815 h 5577650"/>
              <a:gd name="connsiteX1021" fmla="*/ 5356406 w 5764124"/>
              <a:gd name="connsiteY1021" fmla="*/ 2783129 h 5577650"/>
              <a:gd name="connsiteX1022" fmla="*/ 5356406 w 5764124"/>
              <a:gd name="connsiteY1022" fmla="*/ 2774443 h 5577650"/>
              <a:gd name="connsiteX1023" fmla="*/ 5365173 w 5764124"/>
              <a:gd name="connsiteY1023" fmla="*/ 2765757 h 5577650"/>
              <a:gd name="connsiteX1024" fmla="*/ 5369556 w 5764124"/>
              <a:gd name="connsiteY1024" fmla="*/ 2774443 h 5577650"/>
              <a:gd name="connsiteX1025" fmla="*/ 5369556 w 5764124"/>
              <a:gd name="connsiteY1025" fmla="*/ 2783129 h 5577650"/>
              <a:gd name="connsiteX1026" fmla="*/ 5369556 w 5764124"/>
              <a:gd name="connsiteY1026" fmla="*/ 2791815 h 5577650"/>
              <a:gd name="connsiteX1027" fmla="*/ 5365173 w 5764124"/>
              <a:gd name="connsiteY1027" fmla="*/ 2817874 h 5577650"/>
              <a:gd name="connsiteX1028" fmla="*/ 5356406 w 5764124"/>
              <a:gd name="connsiteY1028" fmla="*/ 2800502 h 5577650"/>
              <a:gd name="connsiteX1029" fmla="*/ 5343254 w 5764124"/>
              <a:gd name="connsiteY1029" fmla="*/ 2800502 h 5577650"/>
              <a:gd name="connsiteX1030" fmla="*/ 5347638 w 5764124"/>
              <a:gd name="connsiteY1030" fmla="*/ 2804845 h 5577650"/>
              <a:gd name="connsiteX1031" fmla="*/ 5365173 w 5764124"/>
              <a:gd name="connsiteY1031" fmla="*/ 2848275 h 5577650"/>
              <a:gd name="connsiteX1032" fmla="*/ 5338871 w 5764124"/>
              <a:gd name="connsiteY1032" fmla="*/ 2913421 h 5577650"/>
              <a:gd name="connsiteX1033" fmla="*/ 5347638 w 5764124"/>
              <a:gd name="connsiteY1033" fmla="*/ 2956852 h 5577650"/>
              <a:gd name="connsiteX1034" fmla="*/ 5369556 w 5764124"/>
              <a:gd name="connsiteY1034" fmla="*/ 2961195 h 5577650"/>
              <a:gd name="connsiteX1035" fmla="*/ 5369556 w 5764124"/>
              <a:gd name="connsiteY1035" fmla="*/ 2926451 h 5577650"/>
              <a:gd name="connsiteX1036" fmla="*/ 5400242 w 5764124"/>
              <a:gd name="connsiteY1036" fmla="*/ 2969881 h 5577650"/>
              <a:gd name="connsiteX1037" fmla="*/ 5387092 w 5764124"/>
              <a:gd name="connsiteY1037" fmla="*/ 3013312 h 5577650"/>
              <a:gd name="connsiteX1038" fmla="*/ 5409010 w 5764124"/>
              <a:gd name="connsiteY1038" fmla="*/ 2930794 h 5577650"/>
              <a:gd name="connsiteX1039" fmla="*/ 5404626 w 5764124"/>
              <a:gd name="connsiteY1039" fmla="*/ 2917764 h 5577650"/>
              <a:gd name="connsiteX1040" fmla="*/ 5409010 w 5764124"/>
              <a:gd name="connsiteY1040" fmla="*/ 2913421 h 5577650"/>
              <a:gd name="connsiteX1041" fmla="*/ 5413394 w 5764124"/>
              <a:gd name="connsiteY1041" fmla="*/ 2909078 h 5577650"/>
              <a:gd name="connsiteX1042" fmla="*/ 5417778 w 5764124"/>
              <a:gd name="connsiteY1042" fmla="*/ 2917764 h 5577650"/>
              <a:gd name="connsiteX1043" fmla="*/ 5413394 w 5764124"/>
              <a:gd name="connsiteY1043" fmla="*/ 2917764 h 5577650"/>
              <a:gd name="connsiteX1044" fmla="*/ 5417778 w 5764124"/>
              <a:gd name="connsiteY1044" fmla="*/ 2926451 h 5577650"/>
              <a:gd name="connsiteX1045" fmla="*/ 5417778 w 5764124"/>
              <a:gd name="connsiteY1045" fmla="*/ 2922107 h 5577650"/>
              <a:gd name="connsiteX1046" fmla="*/ 5430928 w 5764124"/>
              <a:gd name="connsiteY1046" fmla="*/ 2904735 h 5577650"/>
              <a:gd name="connsiteX1047" fmla="*/ 5439696 w 5764124"/>
              <a:gd name="connsiteY1047" fmla="*/ 2887363 h 5577650"/>
              <a:gd name="connsiteX1048" fmla="*/ 5444080 w 5764124"/>
              <a:gd name="connsiteY1048" fmla="*/ 2830903 h 5577650"/>
              <a:gd name="connsiteX1049" fmla="*/ 5448463 w 5764124"/>
              <a:gd name="connsiteY1049" fmla="*/ 2783129 h 5577650"/>
              <a:gd name="connsiteX1050" fmla="*/ 5444080 w 5764124"/>
              <a:gd name="connsiteY1050" fmla="*/ 2778786 h 5577650"/>
              <a:gd name="connsiteX1051" fmla="*/ 5439696 w 5764124"/>
              <a:gd name="connsiteY1051" fmla="*/ 2774443 h 5577650"/>
              <a:gd name="connsiteX1052" fmla="*/ 5444080 w 5764124"/>
              <a:gd name="connsiteY1052" fmla="*/ 2770100 h 5577650"/>
              <a:gd name="connsiteX1053" fmla="*/ 5457230 w 5764124"/>
              <a:gd name="connsiteY1053" fmla="*/ 2774443 h 5577650"/>
              <a:gd name="connsiteX1054" fmla="*/ 5465998 w 5764124"/>
              <a:gd name="connsiteY1054" fmla="*/ 2765757 h 5577650"/>
              <a:gd name="connsiteX1055" fmla="*/ 5470382 w 5764124"/>
              <a:gd name="connsiteY1055" fmla="*/ 2843932 h 5577650"/>
              <a:gd name="connsiteX1056" fmla="*/ 5448463 w 5764124"/>
              <a:gd name="connsiteY1056" fmla="*/ 2896049 h 5577650"/>
              <a:gd name="connsiteX1057" fmla="*/ 5439696 w 5764124"/>
              <a:gd name="connsiteY1057" fmla="*/ 2909078 h 5577650"/>
              <a:gd name="connsiteX1058" fmla="*/ 5465998 w 5764124"/>
              <a:gd name="connsiteY1058" fmla="*/ 2943823 h 5577650"/>
              <a:gd name="connsiteX1059" fmla="*/ 5505451 w 5764124"/>
              <a:gd name="connsiteY1059" fmla="*/ 2939480 h 5577650"/>
              <a:gd name="connsiteX1060" fmla="*/ 5540521 w 5764124"/>
              <a:gd name="connsiteY1060" fmla="*/ 3004626 h 5577650"/>
              <a:gd name="connsiteX1061" fmla="*/ 5562439 w 5764124"/>
              <a:gd name="connsiteY1061" fmla="*/ 3087144 h 5577650"/>
              <a:gd name="connsiteX1062" fmla="*/ 5562439 w 5764124"/>
              <a:gd name="connsiteY1062" fmla="*/ 3095830 h 5577650"/>
              <a:gd name="connsiteX1063" fmla="*/ 5566823 w 5764124"/>
              <a:gd name="connsiteY1063" fmla="*/ 3160976 h 5577650"/>
              <a:gd name="connsiteX1064" fmla="*/ 5571206 w 5764124"/>
              <a:gd name="connsiteY1064" fmla="*/ 3152290 h 5577650"/>
              <a:gd name="connsiteX1065" fmla="*/ 5575590 w 5764124"/>
              <a:gd name="connsiteY1065" fmla="*/ 3147947 h 5577650"/>
              <a:gd name="connsiteX1066" fmla="*/ 5579974 w 5764124"/>
              <a:gd name="connsiteY1066" fmla="*/ 3147947 h 5577650"/>
              <a:gd name="connsiteX1067" fmla="*/ 5579974 w 5764124"/>
              <a:gd name="connsiteY1067" fmla="*/ 3152290 h 5577650"/>
              <a:gd name="connsiteX1068" fmla="*/ 5575590 w 5764124"/>
              <a:gd name="connsiteY1068" fmla="*/ 3160976 h 5577650"/>
              <a:gd name="connsiteX1069" fmla="*/ 5566823 w 5764124"/>
              <a:gd name="connsiteY1069" fmla="*/ 3169662 h 5577650"/>
              <a:gd name="connsiteX1070" fmla="*/ 5562439 w 5764124"/>
              <a:gd name="connsiteY1070" fmla="*/ 3174005 h 5577650"/>
              <a:gd name="connsiteX1071" fmla="*/ 5562439 w 5764124"/>
              <a:gd name="connsiteY1071" fmla="*/ 3169662 h 5577650"/>
              <a:gd name="connsiteX1072" fmla="*/ 5531754 w 5764124"/>
              <a:gd name="connsiteY1072" fmla="*/ 3217436 h 5577650"/>
              <a:gd name="connsiteX1073" fmla="*/ 5562439 w 5764124"/>
              <a:gd name="connsiteY1073" fmla="*/ 3221779 h 5577650"/>
              <a:gd name="connsiteX1074" fmla="*/ 5553672 w 5764124"/>
              <a:gd name="connsiteY1074" fmla="*/ 3247837 h 5577650"/>
              <a:gd name="connsiteX1075" fmla="*/ 5562439 w 5764124"/>
              <a:gd name="connsiteY1075" fmla="*/ 3252180 h 5577650"/>
              <a:gd name="connsiteX1076" fmla="*/ 5540521 w 5764124"/>
              <a:gd name="connsiteY1076" fmla="*/ 3291268 h 5577650"/>
              <a:gd name="connsiteX1077" fmla="*/ 5536137 w 5764124"/>
              <a:gd name="connsiteY1077" fmla="*/ 3282582 h 5577650"/>
              <a:gd name="connsiteX1078" fmla="*/ 5531754 w 5764124"/>
              <a:gd name="connsiteY1078" fmla="*/ 3299954 h 5577650"/>
              <a:gd name="connsiteX1079" fmla="*/ 5531754 w 5764124"/>
              <a:gd name="connsiteY1079" fmla="*/ 3304297 h 5577650"/>
              <a:gd name="connsiteX1080" fmla="*/ 5527370 w 5764124"/>
              <a:gd name="connsiteY1080" fmla="*/ 3299954 h 5577650"/>
              <a:gd name="connsiteX1081" fmla="*/ 5531754 w 5764124"/>
              <a:gd name="connsiteY1081" fmla="*/ 3282582 h 5577650"/>
              <a:gd name="connsiteX1082" fmla="*/ 5527370 w 5764124"/>
              <a:gd name="connsiteY1082" fmla="*/ 3273896 h 5577650"/>
              <a:gd name="connsiteX1083" fmla="*/ 5518602 w 5764124"/>
              <a:gd name="connsiteY1083" fmla="*/ 3273896 h 5577650"/>
              <a:gd name="connsiteX1084" fmla="*/ 5518602 w 5764124"/>
              <a:gd name="connsiteY1084" fmla="*/ 3312983 h 5577650"/>
              <a:gd name="connsiteX1085" fmla="*/ 5505451 w 5764124"/>
              <a:gd name="connsiteY1085" fmla="*/ 3317326 h 5577650"/>
              <a:gd name="connsiteX1086" fmla="*/ 5531754 w 5764124"/>
              <a:gd name="connsiteY1086" fmla="*/ 3369443 h 5577650"/>
              <a:gd name="connsiteX1087" fmla="*/ 5522986 w 5764124"/>
              <a:gd name="connsiteY1087" fmla="*/ 3408531 h 5577650"/>
              <a:gd name="connsiteX1088" fmla="*/ 5496684 w 5764124"/>
              <a:gd name="connsiteY1088" fmla="*/ 3425903 h 5577650"/>
              <a:gd name="connsiteX1089" fmla="*/ 5487916 w 5764124"/>
              <a:gd name="connsiteY1089" fmla="*/ 3438932 h 5577650"/>
              <a:gd name="connsiteX1090" fmla="*/ 5505451 w 5764124"/>
              <a:gd name="connsiteY1090" fmla="*/ 3447618 h 5577650"/>
              <a:gd name="connsiteX1091" fmla="*/ 5509835 w 5764124"/>
              <a:gd name="connsiteY1091" fmla="*/ 3434589 h 5577650"/>
              <a:gd name="connsiteX1092" fmla="*/ 5509835 w 5764124"/>
              <a:gd name="connsiteY1092" fmla="*/ 3430246 h 5577650"/>
              <a:gd name="connsiteX1093" fmla="*/ 5514218 w 5764124"/>
              <a:gd name="connsiteY1093" fmla="*/ 3434589 h 5577650"/>
              <a:gd name="connsiteX1094" fmla="*/ 5509835 w 5764124"/>
              <a:gd name="connsiteY1094" fmla="*/ 3451961 h 5577650"/>
              <a:gd name="connsiteX1095" fmla="*/ 5501068 w 5764124"/>
              <a:gd name="connsiteY1095" fmla="*/ 3517107 h 5577650"/>
              <a:gd name="connsiteX1096" fmla="*/ 5487916 w 5764124"/>
              <a:gd name="connsiteY1096" fmla="*/ 3512764 h 5577650"/>
              <a:gd name="connsiteX1097" fmla="*/ 5487916 w 5764124"/>
              <a:gd name="connsiteY1097" fmla="*/ 3521450 h 5577650"/>
              <a:gd name="connsiteX1098" fmla="*/ 5474766 w 5764124"/>
              <a:gd name="connsiteY1098" fmla="*/ 3547509 h 5577650"/>
              <a:gd name="connsiteX1099" fmla="*/ 5470382 w 5764124"/>
              <a:gd name="connsiteY1099" fmla="*/ 3547509 h 5577650"/>
              <a:gd name="connsiteX1100" fmla="*/ 5461614 w 5764124"/>
              <a:gd name="connsiteY1100" fmla="*/ 3551852 h 5577650"/>
              <a:gd name="connsiteX1101" fmla="*/ 5452847 w 5764124"/>
              <a:gd name="connsiteY1101" fmla="*/ 3582253 h 5577650"/>
              <a:gd name="connsiteX1102" fmla="*/ 5479149 w 5764124"/>
              <a:gd name="connsiteY1102" fmla="*/ 3608312 h 5577650"/>
              <a:gd name="connsiteX1103" fmla="*/ 5465998 w 5764124"/>
              <a:gd name="connsiteY1103" fmla="*/ 3673458 h 5577650"/>
              <a:gd name="connsiteX1104" fmla="*/ 5470382 w 5764124"/>
              <a:gd name="connsiteY1104" fmla="*/ 3673458 h 5577650"/>
              <a:gd name="connsiteX1105" fmla="*/ 5470382 w 5764124"/>
              <a:gd name="connsiteY1105" fmla="*/ 3686487 h 5577650"/>
              <a:gd name="connsiteX1106" fmla="*/ 5461614 w 5764124"/>
              <a:gd name="connsiteY1106" fmla="*/ 3690830 h 5577650"/>
              <a:gd name="connsiteX1107" fmla="*/ 5448463 w 5764124"/>
              <a:gd name="connsiteY1107" fmla="*/ 3686487 h 5577650"/>
              <a:gd name="connsiteX1108" fmla="*/ 5448463 w 5764124"/>
              <a:gd name="connsiteY1108" fmla="*/ 3682144 h 5577650"/>
              <a:gd name="connsiteX1109" fmla="*/ 5448463 w 5764124"/>
              <a:gd name="connsiteY1109" fmla="*/ 3677801 h 5577650"/>
              <a:gd name="connsiteX1110" fmla="*/ 5448463 w 5764124"/>
              <a:gd name="connsiteY1110" fmla="*/ 3608312 h 5577650"/>
              <a:gd name="connsiteX1111" fmla="*/ 5422161 w 5764124"/>
              <a:gd name="connsiteY1111" fmla="*/ 3625684 h 5577650"/>
              <a:gd name="connsiteX1112" fmla="*/ 5395859 w 5764124"/>
              <a:gd name="connsiteY1112" fmla="*/ 3712545 h 5577650"/>
              <a:gd name="connsiteX1113" fmla="*/ 5417778 w 5764124"/>
              <a:gd name="connsiteY1113" fmla="*/ 3721231 h 5577650"/>
              <a:gd name="connsiteX1114" fmla="*/ 5400242 w 5764124"/>
              <a:gd name="connsiteY1114" fmla="*/ 3747290 h 5577650"/>
              <a:gd name="connsiteX1115" fmla="*/ 5404626 w 5764124"/>
              <a:gd name="connsiteY1115" fmla="*/ 3747290 h 5577650"/>
              <a:gd name="connsiteX1116" fmla="*/ 5378324 w 5764124"/>
              <a:gd name="connsiteY1116" fmla="*/ 3769005 h 5577650"/>
              <a:gd name="connsiteX1117" fmla="*/ 5391475 w 5764124"/>
              <a:gd name="connsiteY1117" fmla="*/ 3747290 h 5577650"/>
              <a:gd name="connsiteX1118" fmla="*/ 5356406 w 5764124"/>
              <a:gd name="connsiteY1118" fmla="*/ 3795063 h 5577650"/>
              <a:gd name="connsiteX1119" fmla="*/ 5352022 w 5764124"/>
              <a:gd name="connsiteY1119" fmla="*/ 3764662 h 5577650"/>
              <a:gd name="connsiteX1120" fmla="*/ 5343254 w 5764124"/>
              <a:gd name="connsiteY1120" fmla="*/ 3769005 h 5577650"/>
              <a:gd name="connsiteX1121" fmla="*/ 5338871 w 5764124"/>
              <a:gd name="connsiteY1121" fmla="*/ 3786377 h 5577650"/>
              <a:gd name="connsiteX1122" fmla="*/ 5316952 w 5764124"/>
              <a:gd name="connsiteY1122" fmla="*/ 3808093 h 5577650"/>
              <a:gd name="connsiteX1123" fmla="*/ 5325720 w 5764124"/>
              <a:gd name="connsiteY1123" fmla="*/ 3816779 h 5577650"/>
              <a:gd name="connsiteX1124" fmla="*/ 5321336 w 5764124"/>
              <a:gd name="connsiteY1124" fmla="*/ 3829808 h 5577650"/>
              <a:gd name="connsiteX1125" fmla="*/ 5316952 w 5764124"/>
              <a:gd name="connsiteY1125" fmla="*/ 3825465 h 5577650"/>
              <a:gd name="connsiteX1126" fmla="*/ 5308185 w 5764124"/>
              <a:gd name="connsiteY1126" fmla="*/ 3864553 h 5577650"/>
              <a:gd name="connsiteX1127" fmla="*/ 5281883 w 5764124"/>
              <a:gd name="connsiteY1127" fmla="*/ 3934042 h 5577650"/>
              <a:gd name="connsiteX1128" fmla="*/ 5277499 w 5764124"/>
              <a:gd name="connsiteY1128" fmla="*/ 3934042 h 5577650"/>
              <a:gd name="connsiteX1129" fmla="*/ 5255580 w 5764124"/>
              <a:gd name="connsiteY1129" fmla="*/ 3925355 h 5577650"/>
              <a:gd name="connsiteX1130" fmla="*/ 5242430 w 5764124"/>
              <a:gd name="connsiteY1130" fmla="*/ 3938385 h 5577650"/>
              <a:gd name="connsiteX1131" fmla="*/ 5229278 w 5764124"/>
              <a:gd name="connsiteY1131" fmla="*/ 3968786 h 5577650"/>
              <a:gd name="connsiteX1132" fmla="*/ 5220511 w 5764124"/>
              <a:gd name="connsiteY1132" fmla="*/ 3990501 h 5577650"/>
              <a:gd name="connsiteX1133" fmla="*/ 5220511 w 5764124"/>
              <a:gd name="connsiteY1133" fmla="*/ 4025246 h 5577650"/>
              <a:gd name="connsiteX1134" fmla="*/ 5224895 w 5764124"/>
              <a:gd name="connsiteY1134" fmla="*/ 4029589 h 5577650"/>
              <a:gd name="connsiteX1135" fmla="*/ 5229278 w 5764124"/>
              <a:gd name="connsiteY1135" fmla="*/ 4042618 h 5577650"/>
              <a:gd name="connsiteX1136" fmla="*/ 5211744 w 5764124"/>
              <a:gd name="connsiteY1136" fmla="*/ 4064333 h 5577650"/>
              <a:gd name="connsiteX1137" fmla="*/ 5207360 w 5764124"/>
              <a:gd name="connsiteY1137" fmla="*/ 4059990 h 5577650"/>
              <a:gd name="connsiteX1138" fmla="*/ 5211744 w 5764124"/>
              <a:gd name="connsiteY1138" fmla="*/ 4055647 h 5577650"/>
              <a:gd name="connsiteX1139" fmla="*/ 5220511 w 5764124"/>
              <a:gd name="connsiteY1139" fmla="*/ 4042618 h 5577650"/>
              <a:gd name="connsiteX1140" fmla="*/ 5216128 w 5764124"/>
              <a:gd name="connsiteY1140" fmla="*/ 4038275 h 5577650"/>
              <a:gd name="connsiteX1141" fmla="*/ 5211744 w 5764124"/>
              <a:gd name="connsiteY1141" fmla="*/ 4029589 h 5577650"/>
              <a:gd name="connsiteX1142" fmla="*/ 5207360 w 5764124"/>
              <a:gd name="connsiteY1142" fmla="*/ 4033932 h 5577650"/>
              <a:gd name="connsiteX1143" fmla="*/ 5176674 w 5764124"/>
              <a:gd name="connsiteY1143" fmla="*/ 4038275 h 5577650"/>
              <a:gd name="connsiteX1144" fmla="*/ 5176674 w 5764124"/>
              <a:gd name="connsiteY1144" fmla="*/ 4029589 h 5577650"/>
              <a:gd name="connsiteX1145" fmla="*/ 5141604 w 5764124"/>
              <a:gd name="connsiteY1145" fmla="*/ 4068677 h 5577650"/>
              <a:gd name="connsiteX1146" fmla="*/ 5093384 w 5764124"/>
              <a:gd name="connsiteY1146" fmla="*/ 4112107 h 5577650"/>
              <a:gd name="connsiteX1147" fmla="*/ 5084616 w 5764124"/>
              <a:gd name="connsiteY1147" fmla="*/ 4133823 h 5577650"/>
              <a:gd name="connsiteX1148" fmla="*/ 5080233 w 5764124"/>
              <a:gd name="connsiteY1148" fmla="*/ 4142509 h 5577650"/>
              <a:gd name="connsiteX1149" fmla="*/ 5071466 w 5764124"/>
              <a:gd name="connsiteY1149" fmla="*/ 4142509 h 5577650"/>
              <a:gd name="connsiteX1150" fmla="*/ 5071466 w 5764124"/>
              <a:gd name="connsiteY1150" fmla="*/ 4138166 h 5577650"/>
              <a:gd name="connsiteX1151" fmla="*/ 5071466 w 5764124"/>
              <a:gd name="connsiteY1151" fmla="*/ 4133823 h 5577650"/>
              <a:gd name="connsiteX1152" fmla="*/ 5053931 w 5764124"/>
              <a:gd name="connsiteY1152" fmla="*/ 4142509 h 5577650"/>
              <a:gd name="connsiteX1153" fmla="*/ 5049547 w 5764124"/>
              <a:gd name="connsiteY1153" fmla="*/ 4155538 h 5577650"/>
              <a:gd name="connsiteX1154" fmla="*/ 5045164 w 5764124"/>
              <a:gd name="connsiteY1154" fmla="*/ 4159881 h 5577650"/>
              <a:gd name="connsiteX1155" fmla="*/ 5062698 w 5764124"/>
              <a:gd name="connsiteY1155" fmla="*/ 4146852 h 5577650"/>
              <a:gd name="connsiteX1156" fmla="*/ 5058314 w 5764124"/>
              <a:gd name="connsiteY1156" fmla="*/ 4172910 h 5577650"/>
              <a:gd name="connsiteX1157" fmla="*/ 5032012 w 5764124"/>
              <a:gd name="connsiteY1157" fmla="*/ 4198969 h 5577650"/>
              <a:gd name="connsiteX1158" fmla="*/ 5010094 w 5764124"/>
              <a:gd name="connsiteY1158" fmla="*/ 4185939 h 5577650"/>
              <a:gd name="connsiteX1159" fmla="*/ 5014478 w 5764124"/>
              <a:gd name="connsiteY1159" fmla="*/ 4181596 h 5577650"/>
              <a:gd name="connsiteX1160" fmla="*/ 5005710 w 5764124"/>
              <a:gd name="connsiteY1160" fmla="*/ 4185939 h 5577650"/>
              <a:gd name="connsiteX1161" fmla="*/ 5001326 w 5764124"/>
              <a:gd name="connsiteY1161" fmla="*/ 4225027 h 5577650"/>
              <a:gd name="connsiteX1162" fmla="*/ 5005710 w 5764124"/>
              <a:gd name="connsiteY1162" fmla="*/ 4233713 h 5577650"/>
              <a:gd name="connsiteX1163" fmla="*/ 5005710 w 5764124"/>
              <a:gd name="connsiteY1163" fmla="*/ 4238056 h 5577650"/>
              <a:gd name="connsiteX1164" fmla="*/ 5001326 w 5764124"/>
              <a:gd name="connsiteY1164" fmla="*/ 4246742 h 5577650"/>
              <a:gd name="connsiteX1165" fmla="*/ 5001326 w 5764124"/>
              <a:gd name="connsiteY1165" fmla="*/ 4277144 h 5577650"/>
              <a:gd name="connsiteX1166" fmla="*/ 5001326 w 5764124"/>
              <a:gd name="connsiteY1166" fmla="*/ 4268458 h 5577650"/>
              <a:gd name="connsiteX1167" fmla="*/ 4992559 w 5764124"/>
              <a:gd name="connsiteY1167" fmla="*/ 4268458 h 5577650"/>
              <a:gd name="connsiteX1168" fmla="*/ 4992559 w 5764124"/>
              <a:gd name="connsiteY1168" fmla="*/ 4255428 h 5577650"/>
              <a:gd name="connsiteX1169" fmla="*/ 4992559 w 5764124"/>
              <a:gd name="connsiteY1169" fmla="*/ 4251085 h 5577650"/>
              <a:gd name="connsiteX1170" fmla="*/ 4992559 w 5764124"/>
              <a:gd name="connsiteY1170" fmla="*/ 4246742 h 5577650"/>
              <a:gd name="connsiteX1171" fmla="*/ 4996943 w 5764124"/>
              <a:gd name="connsiteY1171" fmla="*/ 4238056 h 5577650"/>
              <a:gd name="connsiteX1172" fmla="*/ 4996943 w 5764124"/>
              <a:gd name="connsiteY1172" fmla="*/ 4233713 h 5577650"/>
              <a:gd name="connsiteX1173" fmla="*/ 4970640 w 5764124"/>
              <a:gd name="connsiteY1173" fmla="*/ 4246742 h 5577650"/>
              <a:gd name="connsiteX1174" fmla="*/ 4953106 w 5764124"/>
              <a:gd name="connsiteY1174" fmla="*/ 4277144 h 5577650"/>
              <a:gd name="connsiteX1175" fmla="*/ 4948722 w 5764124"/>
              <a:gd name="connsiteY1175" fmla="*/ 4298859 h 5577650"/>
              <a:gd name="connsiteX1176" fmla="*/ 4948722 w 5764124"/>
              <a:gd name="connsiteY1176" fmla="*/ 4307545 h 5577650"/>
              <a:gd name="connsiteX1177" fmla="*/ 4953106 w 5764124"/>
              <a:gd name="connsiteY1177" fmla="*/ 4311888 h 5577650"/>
              <a:gd name="connsiteX1178" fmla="*/ 4961874 w 5764124"/>
              <a:gd name="connsiteY1178" fmla="*/ 4307545 h 5577650"/>
              <a:gd name="connsiteX1179" fmla="*/ 4970640 w 5764124"/>
              <a:gd name="connsiteY1179" fmla="*/ 4298859 h 5577650"/>
              <a:gd name="connsiteX1180" fmla="*/ 4970640 w 5764124"/>
              <a:gd name="connsiteY1180" fmla="*/ 4307545 h 5577650"/>
              <a:gd name="connsiteX1181" fmla="*/ 5001326 w 5764124"/>
              <a:gd name="connsiteY1181" fmla="*/ 4290173 h 5577650"/>
              <a:gd name="connsiteX1182" fmla="*/ 5010094 w 5764124"/>
              <a:gd name="connsiteY1182" fmla="*/ 4290173 h 5577650"/>
              <a:gd name="connsiteX1183" fmla="*/ 5005710 w 5764124"/>
              <a:gd name="connsiteY1183" fmla="*/ 4298859 h 5577650"/>
              <a:gd name="connsiteX1184" fmla="*/ 4966257 w 5764124"/>
              <a:gd name="connsiteY1184" fmla="*/ 4320574 h 5577650"/>
              <a:gd name="connsiteX1185" fmla="*/ 4957490 w 5764124"/>
              <a:gd name="connsiteY1185" fmla="*/ 4320574 h 5577650"/>
              <a:gd name="connsiteX1186" fmla="*/ 4922420 w 5764124"/>
              <a:gd name="connsiteY1186" fmla="*/ 4346633 h 5577650"/>
              <a:gd name="connsiteX1187" fmla="*/ 4882967 w 5764124"/>
              <a:gd name="connsiteY1187" fmla="*/ 4420465 h 5577650"/>
              <a:gd name="connsiteX1188" fmla="*/ 4856664 w 5764124"/>
              <a:gd name="connsiteY1188" fmla="*/ 4463896 h 5577650"/>
              <a:gd name="connsiteX1189" fmla="*/ 4861048 w 5764124"/>
              <a:gd name="connsiteY1189" fmla="*/ 4472582 h 5577650"/>
              <a:gd name="connsiteX1190" fmla="*/ 4843514 w 5764124"/>
              <a:gd name="connsiteY1190" fmla="*/ 4481268 h 5577650"/>
              <a:gd name="connsiteX1191" fmla="*/ 4812828 w 5764124"/>
              <a:gd name="connsiteY1191" fmla="*/ 4524698 h 5577650"/>
              <a:gd name="connsiteX1192" fmla="*/ 4817212 w 5764124"/>
              <a:gd name="connsiteY1192" fmla="*/ 4520355 h 5577650"/>
              <a:gd name="connsiteX1193" fmla="*/ 4808444 w 5764124"/>
              <a:gd name="connsiteY1193" fmla="*/ 4537728 h 5577650"/>
              <a:gd name="connsiteX1194" fmla="*/ 4804060 w 5764124"/>
              <a:gd name="connsiteY1194" fmla="*/ 4533385 h 5577650"/>
              <a:gd name="connsiteX1195" fmla="*/ 4799676 w 5764124"/>
              <a:gd name="connsiteY1195" fmla="*/ 4537728 h 5577650"/>
              <a:gd name="connsiteX1196" fmla="*/ 4777758 w 5764124"/>
              <a:gd name="connsiteY1196" fmla="*/ 4568129 h 5577650"/>
              <a:gd name="connsiteX1197" fmla="*/ 4738305 w 5764124"/>
              <a:gd name="connsiteY1197" fmla="*/ 4641961 h 5577650"/>
              <a:gd name="connsiteX1198" fmla="*/ 4676933 w 5764124"/>
              <a:gd name="connsiteY1198" fmla="*/ 4711450 h 5577650"/>
              <a:gd name="connsiteX1199" fmla="*/ 4611178 w 5764124"/>
              <a:gd name="connsiteY1199" fmla="*/ 4789625 h 5577650"/>
              <a:gd name="connsiteX1200" fmla="*/ 4549806 w 5764124"/>
              <a:gd name="connsiteY1200" fmla="*/ 4863458 h 5577650"/>
              <a:gd name="connsiteX1201" fmla="*/ 4488434 w 5764124"/>
              <a:gd name="connsiteY1201" fmla="*/ 4928604 h 5577650"/>
              <a:gd name="connsiteX1202" fmla="*/ 4510353 w 5764124"/>
              <a:gd name="connsiteY1202" fmla="*/ 4928604 h 5577650"/>
              <a:gd name="connsiteX1203" fmla="*/ 4457748 w 5764124"/>
              <a:gd name="connsiteY1203" fmla="*/ 4998093 h 5577650"/>
              <a:gd name="connsiteX1204" fmla="*/ 4409528 w 5764124"/>
              <a:gd name="connsiteY1204" fmla="*/ 5063239 h 5577650"/>
              <a:gd name="connsiteX1205" fmla="*/ 4330622 w 5764124"/>
              <a:gd name="connsiteY1205" fmla="*/ 5111012 h 5577650"/>
              <a:gd name="connsiteX1206" fmla="*/ 4304320 w 5764124"/>
              <a:gd name="connsiteY1206" fmla="*/ 5180501 h 5577650"/>
              <a:gd name="connsiteX1207" fmla="*/ 4299936 w 5764124"/>
              <a:gd name="connsiteY1207" fmla="*/ 5180501 h 5577650"/>
              <a:gd name="connsiteX1208" fmla="*/ 4242948 w 5764124"/>
              <a:gd name="connsiteY1208" fmla="*/ 5241304 h 5577650"/>
              <a:gd name="connsiteX1209" fmla="*/ 4203494 w 5764124"/>
              <a:gd name="connsiteY1209" fmla="*/ 5271706 h 5577650"/>
              <a:gd name="connsiteX1210" fmla="*/ 4194727 w 5764124"/>
              <a:gd name="connsiteY1210" fmla="*/ 5276049 h 5577650"/>
              <a:gd name="connsiteX1211" fmla="*/ 4194727 w 5764124"/>
              <a:gd name="connsiteY1211" fmla="*/ 5267363 h 5577650"/>
              <a:gd name="connsiteX1212" fmla="*/ 4238564 w 5764124"/>
              <a:gd name="connsiteY1212" fmla="*/ 5232618 h 5577650"/>
              <a:gd name="connsiteX1213" fmla="*/ 4286784 w 5764124"/>
              <a:gd name="connsiteY1213" fmla="*/ 5184844 h 5577650"/>
              <a:gd name="connsiteX1214" fmla="*/ 4251715 w 5764124"/>
              <a:gd name="connsiteY1214" fmla="*/ 5176158 h 5577650"/>
              <a:gd name="connsiteX1215" fmla="*/ 4221029 w 5764124"/>
              <a:gd name="connsiteY1215" fmla="*/ 5202217 h 5577650"/>
              <a:gd name="connsiteX1216" fmla="*/ 4221029 w 5764124"/>
              <a:gd name="connsiteY1216" fmla="*/ 5210903 h 5577650"/>
              <a:gd name="connsiteX1217" fmla="*/ 4212262 w 5764124"/>
              <a:gd name="connsiteY1217" fmla="*/ 5219589 h 5577650"/>
              <a:gd name="connsiteX1218" fmla="*/ 4207878 w 5764124"/>
              <a:gd name="connsiteY1218" fmla="*/ 5210903 h 5577650"/>
              <a:gd name="connsiteX1219" fmla="*/ 4207878 w 5764124"/>
              <a:gd name="connsiteY1219" fmla="*/ 5202217 h 5577650"/>
              <a:gd name="connsiteX1220" fmla="*/ 4190344 w 5764124"/>
              <a:gd name="connsiteY1220" fmla="*/ 5197874 h 5577650"/>
              <a:gd name="connsiteX1221" fmla="*/ 4177192 w 5764124"/>
              <a:gd name="connsiteY1221" fmla="*/ 5232618 h 5577650"/>
              <a:gd name="connsiteX1222" fmla="*/ 4146506 w 5764124"/>
              <a:gd name="connsiteY1222" fmla="*/ 5241304 h 5577650"/>
              <a:gd name="connsiteX1223" fmla="*/ 4146506 w 5764124"/>
              <a:gd name="connsiteY1223" fmla="*/ 5236961 h 5577650"/>
              <a:gd name="connsiteX1224" fmla="*/ 4150890 w 5764124"/>
              <a:gd name="connsiteY1224" fmla="*/ 5236961 h 5577650"/>
              <a:gd name="connsiteX1225" fmla="*/ 4172808 w 5764124"/>
              <a:gd name="connsiteY1225" fmla="*/ 5228275 h 5577650"/>
              <a:gd name="connsiteX1226" fmla="*/ 4181576 w 5764124"/>
              <a:gd name="connsiteY1226" fmla="*/ 5202217 h 5577650"/>
              <a:gd name="connsiteX1227" fmla="*/ 4168425 w 5764124"/>
              <a:gd name="connsiteY1227" fmla="*/ 5197874 h 5577650"/>
              <a:gd name="connsiteX1228" fmla="*/ 4155274 w 5764124"/>
              <a:gd name="connsiteY1228" fmla="*/ 5206560 h 5577650"/>
              <a:gd name="connsiteX1229" fmla="*/ 4150890 w 5764124"/>
              <a:gd name="connsiteY1229" fmla="*/ 5206560 h 5577650"/>
              <a:gd name="connsiteX1230" fmla="*/ 4150890 w 5764124"/>
              <a:gd name="connsiteY1230" fmla="*/ 5202217 h 5577650"/>
              <a:gd name="connsiteX1231" fmla="*/ 4155274 w 5764124"/>
              <a:gd name="connsiteY1231" fmla="*/ 5202217 h 5577650"/>
              <a:gd name="connsiteX1232" fmla="*/ 4164041 w 5764124"/>
              <a:gd name="connsiteY1232" fmla="*/ 5193530 h 5577650"/>
              <a:gd name="connsiteX1233" fmla="*/ 4168425 w 5764124"/>
              <a:gd name="connsiteY1233" fmla="*/ 5193530 h 5577650"/>
              <a:gd name="connsiteX1234" fmla="*/ 4238564 w 5764124"/>
              <a:gd name="connsiteY1234" fmla="*/ 5093640 h 5577650"/>
              <a:gd name="connsiteX1235" fmla="*/ 4260482 w 5764124"/>
              <a:gd name="connsiteY1235" fmla="*/ 5080611 h 5577650"/>
              <a:gd name="connsiteX1236" fmla="*/ 4378842 w 5764124"/>
              <a:gd name="connsiteY1236" fmla="*/ 4963348 h 5577650"/>
              <a:gd name="connsiteX1237" fmla="*/ 4497202 w 5764124"/>
              <a:gd name="connsiteY1237" fmla="*/ 4850428 h 5577650"/>
              <a:gd name="connsiteX1238" fmla="*/ 4519120 w 5764124"/>
              <a:gd name="connsiteY1238" fmla="*/ 4846085 h 5577650"/>
              <a:gd name="connsiteX1239" fmla="*/ 4514736 w 5764124"/>
              <a:gd name="connsiteY1239" fmla="*/ 4824370 h 5577650"/>
              <a:gd name="connsiteX1240" fmla="*/ 4554190 w 5764124"/>
              <a:gd name="connsiteY1240" fmla="*/ 4789625 h 5577650"/>
              <a:gd name="connsiteX1241" fmla="*/ 4589260 w 5764124"/>
              <a:gd name="connsiteY1241" fmla="*/ 4772253 h 5577650"/>
              <a:gd name="connsiteX1242" fmla="*/ 4633096 w 5764124"/>
              <a:gd name="connsiteY1242" fmla="*/ 4715793 h 5577650"/>
              <a:gd name="connsiteX1243" fmla="*/ 4633096 w 5764124"/>
              <a:gd name="connsiteY1243" fmla="*/ 4711450 h 5577650"/>
              <a:gd name="connsiteX1244" fmla="*/ 4628712 w 5764124"/>
              <a:gd name="connsiteY1244" fmla="*/ 4702764 h 5577650"/>
              <a:gd name="connsiteX1245" fmla="*/ 4633096 w 5764124"/>
              <a:gd name="connsiteY1245" fmla="*/ 4694078 h 5577650"/>
              <a:gd name="connsiteX1246" fmla="*/ 4637480 w 5764124"/>
              <a:gd name="connsiteY1246" fmla="*/ 4694078 h 5577650"/>
              <a:gd name="connsiteX1247" fmla="*/ 4641864 w 5764124"/>
              <a:gd name="connsiteY1247" fmla="*/ 4711450 h 5577650"/>
              <a:gd name="connsiteX1248" fmla="*/ 4646248 w 5764124"/>
              <a:gd name="connsiteY1248" fmla="*/ 4715793 h 5577650"/>
              <a:gd name="connsiteX1249" fmla="*/ 4676933 w 5764124"/>
              <a:gd name="connsiteY1249" fmla="*/ 4676706 h 5577650"/>
              <a:gd name="connsiteX1250" fmla="*/ 4663782 w 5764124"/>
              <a:gd name="connsiteY1250" fmla="*/ 4659334 h 5577650"/>
              <a:gd name="connsiteX1251" fmla="*/ 4685700 w 5764124"/>
              <a:gd name="connsiteY1251" fmla="*/ 4607217 h 5577650"/>
              <a:gd name="connsiteX1252" fmla="*/ 4628712 w 5764124"/>
              <a:gd name="connsiteY1252" fmla="*/ 4620246 h 5577650"/>
              <a:gd name="connsiteX1253" fmla="*/ 4615562 w 5764124"/>
              <a:gd name="connsiteY1253" fmla="*/ 4598531 h 5577650"/>
              <a:gd name="connsiteX1254" fmla="*/ 4611178 w 5764124"/>
              <a:gd name="connsiteY1254" fmla="*/ 4602874 h 5577650"/>
              <a:gd name="connsiteX1255" fmla="*/ 4611178 w 5764124"/>
              <a:gd name="connsiteY1255" fmla="*/ 4598531 h 5577650"/>
              <a:gd name="connsiteX1256" fmla="*/ 4606794 w 5764124"/>
              <a:gd name="connsiteY1256" fmla="*/ 4607217 h 5577650"/>
              <a:gd name="connsiteX1257" fmla="*/ 4593643 w 5764124"/>
              <a:gd name="connsiteY1257" fmla="*/ 4624589 h 5577650"/>
              <a:gd name="connsiteX1258" fmla="*/ 4589260 w 5764124"/>
              <a:gd name="connsiteY1258" fmla="*/ 4633275 h 5577650"/>
              <a:gd name="connsiteX1259" fmla="*/ 4598026 w 5764124"/>
              <a:gd name="connsiteY1259" fmla="*/ 4637618 h 5577650"/>
              <a:gd name="connsiteX1260" fmla="*/ 4615562 w 5764124"/>
              <a:gd name="connsiteY1260" fmla="*/ 4650647 h 5577650"/>
              <a:gd name="connsiteX1261" fmla="*/ 4615562 w 5764124"/>
              <a:gd name="connsiteY1261" fmla="*/ 4654990 h 5577650"/>
              <a:gd name="connsiteX1262" fmla="*/ 4619945 w 5764124"/>
              <a:gd name="connsiteY1262" fmla="*/ 4663677 h 5577650"/>
              <a:gd name="connsiteX1263" fmla="*/ 4602410 w 5764124"/>
              <a:gd name="connsiteY1263" fmla="*/ 4672363 h 5577650"/>
              <a:gd name="connsiteX1264" fmla="*/ 4541038 w 5764124"/>
              <a:gd name="connsiteY1264" fmla="*/ 4711450 h 5577650"/>
              <a:gd name="connsiteX1265" fmla="*/ 4545422 w 5764124"/>
              <a:gd name="connsiteY1265" fmla="*/ 4724479 h 5577650"/>
              <a:gd name="connsiteX1266" fmla="*/ 4505969 w 5764124"/>
              <a:gd name="connsiteY1266" fmla="*/ 4780939 h 5577650"/>
              <a:gd name="connsiteX1267" fmla="*/ 4492818 w 5764124"/>
              <a:gd name="connsiteY1267" fmla="*/ 4767910 h 5577650"/>
              <a:gd name="connsiteX1268" fmla="*/ 4466516 w 5764124"/>
              <a:gd name="connsiteY1268" fmla="*/ 4854771 h 5577650"/>
              <a:gd name="connsiteX1269" fmla="*/ 4291168 w 5764124"/>
              <a:gd name="connsiteY1269" fmla="*/ 4976377 h 5577650"/>
              <a:gd name="connsiteX1270" fmla="*/ 4269250 w 5764124"/>
              <a:gd name="connsiteY1270" fmla="*/ 5019808 h 5577650"/>
              <a:gd name="connsiteX1271" fmla="*/ 4120204 w 5764124"/>
              <a:gd name="connsiteY1271" fmla="*/ 5115355 h 5577650"/>
              <a:gd name="connsiteX1272" fmla="*/ 4142123 w 5764124"/>
              <a:gd name="connsiteY1272" fmla="*/ 5111012 h 5577650"/>
              <a:gd name="connsiteX1273" fmla="*/ 4115820 w 5764124"/>
              <a:gd name="connsiteY1273" fmla="*/ 5132728 h 5577650"/>
              <a:gd name="connsiteX1274" fmla="*/ 4115820 w 5764124"/>
              <a:gd name="connsiteY1274" fmla="*/ 5141414 h 5577650"/>
              <a:gd name="connsiteX1275" fmla="*/ 4111437 w 5764124"/>
              <a:gd name="connsiteY1275" fmla="*/ 5150100 h 5577650"/>
              <a:gd name="connsiteX1276" fmla="*/ 4124588 w 5764124"/>
              <a:gd name="connsiteY1276" fmla="*/ 5184844 h 5577650"/>
              <a:gd name="connsiteX1277" fmla="*/ 4120204 w 5764124"/>
              <a:gd name="connsiteY1277" fmla="*/ 5184844 h 5577650"/>
              <a:gd name="connsiteX1278" fmla="*/ 4128972 w 5764124"/>
              <a:gd name="connsiteY1278" fmla="*/ 5193530 h 5577650"/>
              <a:gd name="connsiteX1279" fmla="*/ 4128972 w 5764124"/>
              <a:gd name="connsiteY1279" fmla="*/ 5202217 h 5577650"/>
              <a:gd name="connsiteX1280" fmla="*/ 4124588 w 5764124"/>
              <a:gd name="connsiteY1280" fmla="*/ 5197874 h 5577650"/>
              <a:gd name="connsiteX1281" fmla="*/ 4120204 w 5764124"/>
              <a:gd name="connsiteY1281" fmla="*/ 5197874 h 5577650"/>
              <a:gd name="connsiteX1282" fmla="*/ 4115820 w 5764124"/>
              <a:gd name="connsiteY1282" fmla="*/ 5193530 h 5577650"/>
              <a:gd name="connsiteX1283" fmla="*/ 4041298 w 5764124"/>
              <a:gd name="connsiteY1283" fmla="*/ 5228275 h 5577650"/>
              <a:gd name="connsiteX1284" fmla="*/ 3984310 w 5764124"/>
              <a:gd name="connsiteY1284" fmla="*/ 5258676 h 5577650"/>
              <a:gd name="connsiteX1285" fmla="*/ 3966775 w 5764124"/>
              <a:gd name="connsiteY1285" fmla="*/ 5267363 h 5577650"/>
              <a:gd name="connsiteX1286" fmla="*/ 3909787 w 5764124"/>
              <a:gd name="connsiteY1286" fmla="*/ 5302107 h 5577650"/>
              <a:gd name="connsiteX1287" fmla="*/ 3958008 w 5764124"/>
              <a:gd name="connsiteY1287" fmla="*/ 5297764 h 5577650"/>
              <a:gd name="connsiteX1288" fmla="*/ 3892252 w 5764124"/>
              <a:gd name="connsiteY1288" fmla="*/ 5354224 h 5577650"/>
              <a:gd name="connsiteX1289" fmla="*/ 3804578 w 5764124"/>
              <a:gd name="connsiteY1289" fmla="*/ 5388968 h 5577650"/>
              <a:gd name="connsiteX1290" fmla="*/ 3795811 w 5764124"/>
              <a:gd name="connsiteY1290" fmla="*/ 5397655 h 5577650"/>
              <a:gd name="connsiteX1291" fmla="*/ 3791427 w 5764124"/>
              <a:gd name="connsiteY1291" fmla="*/ 5401998 h 5577650"/>
              <a:gd name="connsiteX1292" fmla="*/ 3778276 w 5764124"/>
              <a:gd name="connsiteY1292" fmla="*/ 5401998 h 5577650"/>
              <a:gd name="connsiteX1293" fmla="*/ 3778276 w 5764124"/>
              <a:gd name="connsiteY1293" fmla="*/ 5393311 h 5577650"/>
              <a:gd name="connsiteX1294" fmla="*/ 3782660 w 5764124"/>
              <a:gd name="connsiteY1294" fmla="*/ 5388968 h 5577650"/>
              <a:gd name="connsiteX1295" fmla="*/ 3787044 w 5764124"/>
              <a:gd name="connsiteY1295" fmla="*/ 5384625 h 5577650"/>
              <a:gd name="connsiteX1296" fmla="*/ 3808962 w 5764124"/>
              <a:gd name="connsiteY1296" fmla="*/ 5358567 h 5577650"/>
              <a:gd name="connsiteX1297" fmla="*/ 3791427 w 5764124"/>
              <a:gd name="connsiteY1297" fmla="*/ 5349881 h 5577650"/>
              <a:gd name="connsiteX1298" fmla="*/ 3734439 w 5764124"/>
              <a:gd name="connsiteY1298" fmla="*/ 5384625 h 5577650"/>
              <a:gd name="connsiteX1299" fmla="*/ 3734439 w 5764124"/>
              <a:gd name="connsiteY1299" fmla="*/ 5388968 h 5577650"/>
              <a:gd name="connsiteX1300" fmla="*/ 3734439 w 5764124"/>
              <a:gd name="connsiteY1300" fmla="*/ 5393311 h 5577650"/>
              <a:gd name="connsiteX1301" fmla="*/ 3730056 w 5764124"/>
              <a:gd name="connsiteY1301" fmla="*/ 5401998 h 5577650"/>
              <a:gd name="connsiteX1302" fmla="*/ 3716904 w 5764124"/>
              <a:gd name="connsiteY1302" fmla="*/ 5397655 h 5577650"/>
              <a:gd name="connsiteX1303" fmla="*/ 3716904 w 5764124"/>
              <a:gd name="connsiteY1303" fmla="*/ 5393311 h 5577650"/>
              <a:gd name="connsiteX1304" fmla="*/ 3712521 w 5764124"/>
              <a:gd name="connsiteY1304" fmla="*/ 5384625 h 5577650"/>
              <a:gd name="connsiteX1305" fmla="*/ 3712521 w 5764124"/>
              <a:gd name="connsiteY1305" fmla="*/ 5380282 h 5577650"/>
              <a:gd name="connsiteX1306" fmla="*/ 3708137 w 5764124"/>
              <a:gd name="connsiteY1306" fmla="*/ 5380282 h 5577650"/>
              <a:gd name="connsiteX1307" fmla="*/ 3699370 w 5764124"/>
              <a:gd name="connsiteY1307" fmla="*/ 5384625 h 5577650"/>
              <a:gd name="connsiteX1308" fmla="*/ 3686218 w 5764124"/>
              <a:gd name="connsiteY1308" fmla="*/ 5384625 h 5577650"/>
              <a:gd name="connsiteX1309" fmla="*/ 3690602 w 5764124"/>
              <a:gd name="connsiteY1309" fmla="*/ 5375939 h 5577650"/>
              <a:gd name="connsiteX1310" fmla="*/ 3703753 w 5764124"/>
              <a:gd name="connsiteY1310" fmla="*/ 5367253 h 5577650"/>
              <a:gd name="connsiteX1311" fmla="*/ 3743206 w 5764124"/>
              <a:gd name="connsiteY1311" fmla="*/ 5328165 h 5577650"/>
              <a:gd name="connsiteX1312" fmla="*/ 3743206 w 5764124"/>
              <a:gd name="connsiteY1312" fmla="*/ 5323822 h 5577650"/>
              <a:gd name="connsiteX1313" fmla="*/ 3738823 w 5764124"/>
              <a:gd name="connsiteY1313" fmla="*/ 5323822 h 5577650"/>
              <a:gd name="connsiteX1314" fmla="*/ 3734439 w 5764124"/>
              <a:gd name="connsiteY1314" fmla="*/ 5323822 h 5577650"/>
              <a:gd name="connsiteX1315" fmla="*/ 3703753 w 5764124"/>
              <a:gd name="connsiteY1315" fmla="*/ 5341195 h 5577650"/>
              <a:gd name="connsiteX1316" fmla="*/ 3686218 w 5764124"/>
              <a:gd name="connsiteY1316" fmla="*/ 5349881 h 5577650"/>
              <a:gd name="connsiteX1317" fmla="*/ 3677451 w 5764124"/>
              <a:gd name="connsiteY1317" fmla="*/ 5345538 h 5577650"/>
              <a:gd name="connsiteX1318" fmla="*/ 3677451 w 5764124"/>
              <a:gd name="connsiteY1318" fmla="*/ 5341195 h 5577650"/>
              <a:gd name="connsiteX1319" fmla="*/ 3699370 w 5764124"/>
              <a:gd name="connsiteY1319" fmla="*/ 5332509 h 5577650"/>
              <a:gd name="connsiteX1320" fmla="*/ 3721288 w 5764124"/>
              <a:gd name="connsiteY1320" fmla="*/ 5319479 h 5577650"/>
              <a:gd name="connsiteX1321" fmla="*/ 3708137 w 5764124"/>
              <a:gd name="connsiteY1321" fmla="*/ 5315136 h 5577650"/>
              <a:gd name="connsiteX1322" fmla="*/ 3620463 w 5764124"/>
              <a:gd name="connsiteY1322" fmla="*/ 5371596 h 5577650"/>
              <a:gd name="connsiteX1323" fmla="*/ 3598545 w 5764124"/>
              <a:gd name="connsiteY1323" fmla="*/ 5375939 h 5577650"/>
              <a:gd name="connsiteX1324" fmla="*/ 3589777 w 5764124"/>
              <a:gd name="connsiteY1324" fmla="*/ 5388968 h 5577650"/>
              <a:gd name="connsiteX1325" fmla="*/ 3589777 w 5764124"/>
              <a:gd name="connsiteY1325" fmla="*/ 5393311 h 5577650"/>
              <a:gd name="connsiteX1326" fmla="*/ 3602928 w 5764124"/>
              <a:gd name="connsiteY1326" fmla="*/ 5388968 h 5577650"/>
              <a:gd name="connsiteX1327" fmla="*/ 3616080 w 5764124"/>
              <a:gd name="connsiteY1327" fmla="*/ 5388968 h 5577650"/>
              <a:gd name="connsiteX1328" fmla="*/ 3616080 w 5764124"/>
              <a:gd name="connsiteY1328" fmla="*/ 5393311 h 5577650"/>
              <a:gd name="connsiteX1329" fmla="*/ 3611696 w 5764124"/>
              <a:gd name="connsiteY1329" fmla="*/ 5393311 h 5577650"/>
              <a:gd name="connsiteX1330" fmla="*/ 3602928 w 5764124"/>
              <a:gd name="connsiteY1330" fmla="*/ 5393311 h 5577650"/>
              <a:gd name="connsiteX1331" fmla="*/ 3563475 w 5764124"/>
              <a:gd name="connsiteY1331" fmla="*/ 5419370 h 5577650"/>
              <a:gd name="connsiteX1332" fmla="*/ 3563475 w 5764124"/>
              <a:gd name="connsiteY1332" fmla="*/ 5415027 h 5577650"/>
              <a:gd name="connsiteX1333" fmla="*/ 3519638 w 5764124"/>
              <a:gd name="connsiteY1333" fmla="*/ 5423713 h 5577650"/>
              <a:gd name="connsiteX1334" fmla="*/ 3405662 w 5764124"/>
              <a:gd name="connsiteY1334" fmla="*/ 5462800 h 5577650"/>
              <a:gd name="connsiteX1335" fmla="*/ 3396895 w 5764124"/>
              <a:gd name="connsiteY1335" fmla="*/ 5454114 h 5577650"/>
              <a:gd name="connsiteX1336" fmla="*/ 3405662 w 5764124"/>
              <a:gd name="connsiteY1336" fmla="*/ 5445428 h 5577650"/>
              <a:gd name="connsiteX1337" fmla="*/ 3510871 w 5764124"/>
              <a:gd name="connsiteY1337" fmla="*/ 5406341 h 5577650"/>
              <a:gd name="connsiteX1338" fmla="*/ 3519638 w 5764124"/>
              <a:gd name="connsiteY1338" fmla="*/ 5401998 h 5577650"/>
              <a:gd name="connsiteX1339" fmla="*/ 3524022 w 5764124"/>
              <a:gd name="connsiteY1339" fmla="*/ 5406341 h 5577650"/>
              <a:gd name="connsiteX1340" fmla="*/ 3554708 w 5764124"/>
              <a:gd name="connsiteY1340" fmla="*/ 5406341 h 5577650"/>
              <a:gd name="connsiteX1341" fmla="*/ 3581010 w 5764124"/>
              <a:gd name="connsiteY1341" fmla="*/ 5384625 h 5577650"/>
              <a:gd name="connsiteX1342" fmla="*/ 3585394 w 5764124"/>
              <a:gd name="connsiteY1342" fmla="*/ 5380282 h 5577650"/>
              <a:gd name="connsiteX1343" fmla="*/ 3541557 w 5764124"/>
              <a:gd name="connsiteY1343" fmla="*/ 5380282 h 5577650"/>
              <a:gd name="connsiteX1344" fmla="*/ 3493336 w 5764124"/>
              <a:gd name="connsiteY1344" fmla="*/ 5401998 h 5577650"/>
              <a:gd name="connsiteX1345" fmla="*/ 3383744 w 5764124"/>
              <a:gd name="connsiteY1345" fmla="*/ 5406341 h 5577650"/>
              <a:gd name="connsiteX1346" fmla="*/ 3361825 w 5764124"/>
              <a:gd name="connsiteY1346" fmla="*/ 5401998 h 5577650"/>
              <a:gd name="connsiteX1347" fmla="*/ 3331140 w 5764124"/>
              <a:gd name="connsiteY1347" fmla="*/ 5428056 h 5577650"/>
              <a:gd name="connsiteX1348" fmla="*/ 3300454 w 5764124"/>
              <a:gd name="connsiteY1348" fmla="*/ 5445428 h 5577650"/>
              <a:gd name="connsiteX1349" fmla="*/ 3300454 w 5764124"/>
              <a:gd name="connsiteY1349" fmla="*/ 5449771 h 5577650"/>
              <a:gd name="connsiteX1350" fmla="*/ 3278535 w 5764124"/>
              <a:gd name="connsiteY1350" fmla="*/ 5454114 h 5577650"/>
              <a:gd name="connsiteX1351" fmla="*/ 3274152 w 5764124"/>
              <a:gd name="connsiteY1351" fmla="*/ 5454114 h 5577650"/>
              <a:gd name="connsiteX1352" fmla="*/ 3256617 w 5764124"/>
              <a:gd name="connsiteY1352" fmla="*/ 5436742 h 5577650"/>
              <a:gd name="connsiteX1353" fmla="*/ 3256617 w 5764124"/>
              <a:gd name="connsiteY1353" fmla="*/ 5432399 h 5577650"/>
              <a:gd name="connsiteX1354" fmla="*/ 3256617 w 5764124"/>
              <a:gd name="connsiteY1354" fmla="*/ 5428056 h 5577650"/>
              <a:gd name="connsiteX1355" fmla="*/ 3252233 w 5764124"/>
              <a:gd name="connsiteY1355" fmla="*/ 5423713 h 5577650"/>
              <a:gd name="connsiteX1356" fmla="*/ 3256617 w 5764124"/>
              <a:gd name="connsiteY1356" fmla="*/ 5419370 h 5577650"/>
              <a:gd name="connsiteX1357" fmla="*/ 3177710 w 5764124"/>
              <a:gd name="connsiteY1357" fmla="*/ 5428056 h 5577650"/>
              <a:gd name="connsiteX1358" fmla="*/ 3120722 w 5764124"/>
              <a:gd name="connsiteY1358" fmla="*/ 5415027 h 5577650"/>
              <a:gd name="connsiteX1359" fmla="*/ 3094420 w 5764124"/>
              <a:gd name="connsiteY1359" fmla="*/ 5428056 h 5577650"/>
              <a:gd name="connsiteX1360" fmla="*/ 3037432 w 5764124"/>
              <a:gd name="connsiteY1360" fmla="*/ 5467144 h 5577650"/>
              <a:gd name="connsiteX1361" fmla="*/ 2954142 w 5764124"/>
              <a:gd name="connsiteY1361" fmla="*/ 5501888 h 5577650"/>
              <a:gd name="connsiteX1362" fmla="*/ 2927840 w 5764124"/>
              <a:gd name="connsiteY1362" fmla="*/ 5506231 h 5577650"/>
              <a:gd name="connsiteX1363" fmla="*/ 2954142 w 5764124"/>
              <a:gd name="connsiteY1363" fmla="*/ 5506231 h 5577650"/>
              <a:gd name="connsiteX1364" fmla="*/ 3024281 w 5764124"/>
              <a:gd name="connsiteY1364" fmla="*/ 5501888 h 5577650"/>
              <a:gd name="connsiteX1365" fmla="*/ 3054967 w 5764124"/>
              <a:gd name="connsiteY1365" fmla="*/ 5493202 h 5577650"/>
              <a:gd name="connsiteX1366" fmla="*/ 3050583 w 5764124"/>
              <a:gd name="connsiteY1366" fmla="*/ 5484516 h 5577650"/>
              <a:gd name="connsiteX1367" fmla="*/ 3041816 w 5764124"/>
              <a:gd name="connsiteY1367" fmla="*/ 5484516 h 5577650"/>
              <a:gd name="connsiteX1368" fmla="*/ 3037432 w 5764124"/>
              <a:gd name="connsiteY1368" fmla="*/ 5484516 h 5577650"/>
              <a:gd name="connsiteX1369" fmla="*/ 3033048 w 5764124"/>
              <a:gd name="connsiteY1369" fmla="*/ 5480173 h 5577650"/>
              <a:gd name="connsiteX1370" fmla="*/ 3037432 w 5764124"/>
              <a:gd name="connsiteY1370" fmla="*/ 5475830 h 5577650"/>
              <a:gd name="connsiteX1371" fmla="*/ 3041816 w 5764124"/>
              <a:gd name="connsiteY1371" fmla="*/ 5475830 h 5577650"/>
              <a:gd name="connsiteX1372" fmla="*/ 3046200 w 5764124"/>
              <a:gd name="connsiteY1372" fmla="*/ 5475830 h 5577650"/>
              <a:gd name="connsiteX1373" fmla="*/ 3054967 w 5764124"/>
              <a:gd name="connsiteY1373" fmla="*/ 5475830 h 5577650"/>
              <a:gd name="connsiteX1374" fmla="*/ 3054967 w 5764124"/>
              <a:gd name="connsiteY1374" fmla="*/ 5471487 h 5577650"/>
              <a:gd name="connsiteX1375" fmla="*/ 3094420 w 5764124"/>
              <a:gd name="connsiteY1375" fmla="*/ 5467144 h 5577650"/>
              <a:gd name="connsiteX1376" fmla="*/ 3090036 w 5764124"/>
              <a:gd name="connsiteY1376" fmla="*/ 5480173 h 5577650"/>
              <a:gd name="connsiteX1377" fmla="*/ 3133873 w 5764124"/>
              <a:gd name="connsiteY1377" fmla="*/ 5484516 h 5577650"/>
              <a:gd name="connsiteX1378" fmla="*/ 3129490 w 5764124"/>
              <a:gd name="connsiteY1378" fmla="*/ 5497545 h 5577650"/>
              <a:gd name="connsiteX1379" fmla="*/ 3142641 w 5764124"/>
              <a:gd name="connsiteY1379" fmla="*/ 5497545 h 5577650"/>
              <a:gd name="connsiteX1380" fmla="*/ 3160176 w 5764124"/>
              <a:gd name="connsiteY1380" fmla="*/ 5497545 h 5577650"/>
              <a:gd name="connsiteX1381" fmla="*/ 3164559 w 5764124"/>
              <a:gd name="connsiteY1381" fmla="*/ 5501888 h 5577650"/>
              <a:gd name="connsiteX1382" fmla="*/ 3155792 w 5764124"/>
              <a:gd name="connsiteY1382" fmla="*/ 5501888 h 5577650"/>
              <a:gd name="connsiteX1383" fmla="*/ 3142641 w 5764124"/>
              <a:gd name="connsiteY1383" fmla="*/ 5501888 h 5577650"/>
              <a:gd name="connsiteX1384" fmla="*/ 3125106 w 5764124"/>
              <a:gd name="connsiteY1384" fmla="*/ 5506231 h 5577650"/>
              <a:gd name="connsiteX1385" fmla="*/ 3125106 w 5764124"/>
              <a:gd name="connsiteY1385" fmla="*/ 5545319 h 5577650"/>
              <a:gd name="connsiteX1386" fmla="*/ 3129490 w 5764124"/>
              <a:gd name="connsiteY1386" fmla="*/ 5554005 h 5577650"/>
              <a:gd name="connsiteX1387" fmla="*/ 3155792 w 5764124"/>
              <a:gd name="connsiteY1387" fmla="*/ 5554005 h 5577650"/>
              <a:gd name="connsiteX1388" fmla="*/ 3173326 w 5764124"/>
              <a:gd name="connsiteY1388" fmla="*/ 5554005 h 5577650"/>
              <a:gd name="connsiteX1389" fmla="*/ 3177710 w 5764124"/>
              <a:gd name="connsiteY1389" fmla="*/ 5549662 h 5577650"/>
              <a:gd name="connsiteX1390" fmla="*/ 3182094 w 5764124"/>
              <a:gd name="connsiteY1390" fmla="*/ 5549662 h 5577650"/>
              <a:gd name="connsiteX1391" fmla="*/ 3186478 w 5764124"/>
              <a:gd name="connsiteY1391" fmla="*/ 5549662 h 5577650"/>
              <a:gd name="connsiteX1392" fmla="*/ 3195245 w 5764124"/>
              <a:gd name="connsiteY1392" fmla="*/ 5545319 h 5577650"/>
              <a:gd name="connsiteX1393" fmla="*/ 3199629 w 5764124"/>
              <a:gd name="connsiteY1393" fmla="*/ 5545319 h 5577650"/>
              <a:gd name="connsiteX1394" fmla="*/ 3204012 w 5764124"/>
              <a:gd name="connsiteY1394" fmla="*/ 5549662 h 5577650"/>
              <a:gd name="connsiteX1395" fmla="*/ 3190861 w 5764124"/>
              <a:gd name="connsiteY1395" fmla="*/ 5558348 h 5577650"/>
              <a:gd name="connsiteX1396" fmla="*/ 3186478 w 5764124"/>
              <a:gd name="connsiteY1396" fmla="*/ 5558348 h 5577650"/>
              <a:gd name="connsiteX1397" fmla="*/ 3182094 w 5764124"/>
              <a:gd name="connsiteY1397" fmla="*/ 5571377 h 5577650"/>
              <a:gd name="connsiteX1398" fmla="*/ 3177710 w 5764124"/>
              <a:gd name="connsiteY1398" fmla="*/ 5575720 h 5577650"/>
              <a:gd name="connsiteX1399" fmla="*/ 3164559 w 5764124"/>
              <a:gd name="connsiteY1399" fmla="*/ 5575720 h 5577650"/>
              <a:gd name="connsiteX1400" fmla="*/ 3160176 w 5764124"/>
              <a:gd name="connsiteY1400" fmla="*/ 5567034 h 5577650"/>
              <a:gd name="connsiteX1401" fmla="*/ 3164559 w 5764124"/>
              <a:gd name="connsiteY1401" fmla="*/ 5562691 h 5577650"/>
              <a:gd name="connsiteX1402" fmla="*/ 3168943 w 5764124"/>
              <a:gd name="connsiteY1402" fmla="*/ 5558348 h 5577650"/>
              <a:gd name="connsiteX1403" fmla="*/ 3155792 w 5764124"/>
              <a:gd name="connsiteY1403" fmla="*/ 5558348 h 5577650"/>
              <a:gd name="connsiteX1404" fmla="*/ 3120722 w 5764124"/>
              <a:gd name="connsiteY1404" fmla="*/ 5558348 h 5577650"/>
              <a:gd name="connsiteX1405" fmla="*/ 3116338 w 5764124"/>
              <a:gd name="connsiteY1405" fmla="*/ 5545319 h 5577650"/>
              <a:gd name="connsiteX1406" fmla="*/ 3090036 w 5764124"/>
              <a:gd name="connsiteY1406" fmla="*/ 5545319 h 5577650"/>
              <a:gd name="connsiteX1407" fmla="*/ 3107571 w 5764124"/>
              <a:gd name="connsiteY1407" fmla="*/ 5536633 h 5577650"/>
              <a:gd name="connsiteX1408" fmla="*/ 3094420 w 5764124"/>
              <a:gd name="connsiteY1408" fmla="*/ 5527946 h 5577650"/>
              <a:gd name="connsiteX1409" fmla="*/ 3041816 w 5764124"/>
              <a:gd name="connsiteY1409" fmla="*/ 5571377 h 5577650"/>
              <a:gd name="connsiteX1410" fmla="*/ 2993595 w 5764124"/>
              <a:gd name="connsiteY1410" fmla="*/ 5536633 h 5577650"/>
              <a:gd name="connsiteX1411" fmla="*/ 2914688 w 5764124"/>
              <a:gd name="connsiteY1411" fmla="*/ 5549662 h 5577650"/>
              <a:gd name="connsiteX1412" fmla="*/ 2888386 w 5764124"/>
              <a:gd name="connsiteY1412" fmla="*/ 5514917 h 5577650"/>
              <a:gd name="connsiteX1413" fmla="*/ 2875235 w 5764124"/>
              <a:gd name="connsiteY1413" fmla="*/ 5519260 h 5577650"/>
              <a:gd name="connsiteX1414" fmla="*/ 2853317 w 5764124"/>
              <a:gd name="connsiteY1414" fmla="*/ 5523603 h 5577650"/>
              <a:gd name="connsiteX1415" fmla="*/ 2848933 w 5764124"/>
              <a:gd name="connsiteY1415" fmla="*/ 5519260 h 5577650"/>
              <a:gd name="connsiteX1416" fmla="*/ 2853317 w 5764124"/>
              <a:gd name="connsiteY1416" fmla="*/ 5514917 h 5577650"/>
              <a:gd name="connsiteX1417" fmla="*/ 2870852 w 5764124"/>
              <a:gd name="connsiteY1417" fmla="*/ 5510574 h 5577650"/>
              <a:gd name="connsiteX1418" fmla="*/ 2875235 w 5764124"/>
              <a:gd name="connsiteY1418" fmla="*/ 5506231 h 5577650"/>
              <a:gd name="connsiteX1419" fmla="*/ 2831398 w 5764124"/>
              <a:gd name="connsiteY1419" fmla="*/ 5484516 h 5577650"/>
              <a:gd name="connsiteX1420" fmla="*/ 2831398 w 5764124"/>
              <a:gd name="connsiteY1420" fmla="*/ 5510574 h 5577650"/>
              <a:gd name="connsiteX1421" fmla="*/ 2774410 w 5764124"/>
              <a:gd name="connsiteY1421" fmla="*/ 5493202 h 5577650"/>
              <a:gd name="connsiteX1422" fmla="*/ 2752492 w 5764124"/>
              <a:gd name="connsiteY1422" fmla="*/ 5493202 h 5577650"/>
              <a:gd name="connsiteX1423" fmla="*/ 2748108 w 5764124"/>
              <a:gd name="connsiteY1423" fmla="*/ 5488859 h 5577650"/>
              <a:gd name="connsiteX1424" fmla="*/ 2752492 w 5764124"/>
              <a:gd name="connsiteY1424" fmla="*/ 5488859 h 5577650"/>
              <a:gd name="connsiteX1425" fmla="*/ 2770027 w 5764124"/>
              <a:gd name="connsiteY1425" fmla="*/ 5488859 h 5577650"/>
              <a:gd name="connsiteX1426" fmla="*/ 2787562 w 5764124"/>
              <a:gd name="connsiteY1426" fmla="*/ 5480173 h 5577650"/>
              <a:gd name="connsiteX1427" fmla="*/ 2739341 w 5764124"/>
              <a:gd name="connsiteY1427" fmla="*/ 5480173 h 5577650"/>
              <a:gd name="connsiteX1428" fmla="*/ 2730574 w 5764124"/>
              <a:gd name="connsiteY1428" fmla="*/ 5467144 h 5577650"/>
              <a:gd name="connsiteX1429" fmla="*/ 2686736 w 5764124"/>
              <a:gd name="connsiteY1429" fmla="*/ 5501888 h 5577650"/>
              <a:gd name="connsiteX1430" fmla="*/ 2647283 w 5764124"/>
              <a:gd name="connsiteY1430" fmla="*/ 5497545 h 5577650"/>
              <a:gd name="connsiteX1431" fmla="*/ 2620981 w 5764124"/>
              <a:gd name="connsiteY1431" fmla="*/ 5467144 h 5577650"/>
              <a:gd name="connsiteX1432" fmla="*/ 2603446 w 5764124"/>
              <a:gd name="connsiteY1432" fmla="*/ 5480173 h 5577650"/>
              <a:gd name="connsiteX1433" fmla="*/ 2620981 w 5764124"/>
              <a:gd name="connsiteY1433" fmla="*/ 5480173 h 5577650"/>
              <a:gd name="connsiteX1434" fmla="*/ 2625365 w 5764124"/>
              <a:gd name="connsiteY1434" fmla="*/ 5484516 h 5577650"/>
              <a:gd name="connsiteX1435" fmla="*/ 2620981 w 5764124"/>
              <a:gd name="connsiteY1435" fmla="*/ 5488859 h 5577650"/>
              <a:gd name="connsiteX1436" fmla="*/ 2603446 w 5764124"/>
              <a:gd name="connsiteY1436" fmla="*/ 5484516 h 5577650"/>
              <a:gd name="connsiteX1437" fmla="*/ 2542075 w 5764124"/>
              <a:gd name="connsiteY1437" fmla="*/ 5484516 h 5577650"/>
              <a:gd name="connsiteX1438" fmla="*/ 2542075 w 5764124"/>
              <a:gd name="connsiteY1438" fmla="*/ 5471487 h 5577650"/>
              <a:gd name="connsiteX1439" fmla="*/ 2533307 w 5764124"/>
              <a:gd name="connsiteY1439" fmla="*/ 5471487 h 5577650"/>
              <a:gd name="connsiteX1440" fmla="*/ 2507005 w 5764124"/>
              <a:gd name="connsiteY1440" fmla="*/ 5458457 h 5577650"/>
              <a:gd name="connsiteX1441" fmla="*/ 2502622 w 5764124"/>
              <a:gd name="connsiteY1441" fmla="*/ 5449771 h 5577650"/>
              <a:gd name="connsiteX1442" fmla="*/ 2471936 w 5764124"/>
              <a:gd name="connsiteY1442" fmla="*/ 5445428 h 5577650"/>
              <a:gd name="connsiteX1443" fmla="*/ 2463168 w 5764124"/>
              <a:gd name="connsiteY1443" fmla="*/ 5467144 h 5577650"/>
              <a:gd name="connsiteX1444" fmla="*/ 2489470 w 5764124"/>
              <a:gd name="connsiteY1444" fmla="*/ 5475830 h 5577650"/>
              <a:gd name="connsiteX1445" fmla="*/ 2511389 w 5764124"/>
              <a:gd name="connsiteY1445" fmla="*/ 5480173 h 5577650"/>
              <a:gd name="connsiteX1446" fmla="*/ 2542075 w 5764124"/>
              <a:gd name="connsiteY1446" fmla="*/ 5484516 h 5577650"/>
              <a:gd name="connsiteX1447" fmla="*/ 2550842 w 5764124"/>
              <a:gd name="connsiteY1447" fmla="*/ 5493202 h 5577650"/>
              <a:gd name="connsiteX1448" fmla="*/ 2537691 w 5764124"/>
              <a:gd name="connsiteY1448" fmla="*/ 5497545 h 5577650"/>
              <a:gd name="connsiteX1449" fmla="*/ 2511389 w 5764124"/>
              <a:gd name="connsiteY1449" fmla="*/ 5493202 h 5577650"/>
              <a:gd name="connsiteX1450" fmla="*/ 2489470 w 5764124"/>
              <a:gd name="connsiteY1450" fmla="*/ 5488859 h 5577650"/>
              <a:gd name="connsiteX1451" fmla="*/ 2436866 w 5764124"/>
              <a:gd name="connsiteY1451" fmla="*/ 5480173 h 5577650"/>
              <a:gd name="connsiteX1452" fmla="*/ 2441250 w 5764124"/>
              <a:gd name="connsiteY1452" fmla="*/ 5475830 h 5577650"/>
              <a:gd name="connsiteX1453" fmla="*/ 2423715 w 5764124"/>
              <a:gd name="connsiteY1453" fmla="*/ 5475830 h 5577650"/>
              <a:gd name="connsiteX1454" fmla="*/ 2379878 w 5764124"/>
              <a:gd name="connsiteY1454" fmla="*/ 5475830 h 5577650"/>
              <a:gd name="connsiteX1455" fmla="*/ 2336041 w 5764124"/>
              <a:gd name="connsiteY1455" fmla="*/ 5467144 h 5577650"/>
              <a:gd name="connsiteX1456" fmla="*/ 2318506 w 5764124"/>
              <a:gd name="connsiteY1456" fmla="*/ 5462800 h 5577650"/>
              <a:gd name="connsiteX1457" fmla="*/ 2309739 w 5764124"/>
              <a:gd name="connsiteY1457" fmla="*/ 5454114 h 5577650"/>
              <a:gd name="connsiteX1458" fmla="*/ 2322890 w 5764124"/>
              <a:gd name="connsiteY1458" fmla="*/ 5449771 h 5577650"/>
              <a:gd name="connsiteX1459" fmla="*/ 2336041 w 5764124"/>
              <a:gd name="connsiteY1459" fmla="*/ 5454114 h 5577650"/>
              <a:gd name="connsiteX1460" fmla="*/ 2357960 w 5764124"/>
              <a:gd name="connsiteY1460" fmla="*/ 5436742 h 5577650"/>
              <a:gd name="connsiteX1461" fmla="*/ 2243984 w 5764124"/>
              <a:gd name="connsiteY1461" fmla="*/ 5410684 h 5577650"/>
              <a:gd name="connsiteX1462" fmla="*/ 2191379 w 5764124"/>
              <a:gd name="connsiteY1462" fmla="*/ 5406341 h 5577650"/>
              <a:gd name="connsiteX1463" fmla="*/ 2195763 w 5764124"/>
              <a:gd name="connsiteY1463" fmla="*/ 5410684 h 5577650"/>
              <a:gd name="connsiteX1464" fmla="*/ 2200147 w 5764124"/>
              <a:gd name="connsiteY1464" fmla="*/ 5428056 h 5577650"/>
              <a:gd name="connsiteX1465" fmla="*/ 2213298 w 5764124"/>
              <a:gd name="connsiteY1465" fmla="*/ 5428056 h 5577650"/>
              <a:gd name="connsiteX1466" fmla="*/ 2243984 w 5764124"/>
              <a:gd name="connsiteY1466" fmla="*/ 5445428 h 5577650"/>
              <a:gd name="connsiteX1467" fmla="*/ 2239600 w 5764124"/>
              <a:gd name="connsiteY1467" fmla="*/ 5449771 h 5577650"/>
              <a:gd name="connsiteX1468" fmla="*/ 2230832 w 5764124"/>
              <a:gd name="connsiteY1468" fmla="*/ 5449771 h 5577650"/>
              <a:gd name="connsiteX1469" fmla="*/ 2217682 w 5764124"/>
              <a:gd name="connsiteY1469" fmla="*/ 5462800 h 5577650"/>
              <a:gd name="connsiteX1470" fmla="*/ 2208914 w 5764124"/>
              <a:gd name="connsiteY1470" fmla="*/ 5441085 h 5577650"/>
              <a:gd name="connsiteX1471" fmla="*/ 2186996 w 5764124"/>
              <a:gd name="connsiteY1471" fmla="*/ 5432399 h 5577650"/>
              <a:gd name="connsiteX1472" fmla="*/ 2182612 w 5764124"/>
              <a:gd name="connsiteY1472" fmla="*/ 5428056 h 5577650"/>
              <a:gd name="connsiteX1473" fmla="*/ 2182612 w 5764124"/>
              <a:gd name="connsiteY1473" fmla="*/ 5415027 h 5577650"/>
              <a:gd name="connsiteX1474" fmla="*/ 2160694 w 5764124"/>
              <a:gd name="connsiteY1474" fmla="*/ 5410684 h 5577650"/>
              <a:gd name="connsiteX1475" fmla="*/ 2156310 w 5764124"/>
              <a:gd name="connsiteY1475" fmla="*/ 5410684 h 5577650"/>
              <a:gd name="connsiteX1476" fmla="*/ 2143158 w 5764124"/>
              <a:gd name="connsiteY1476" fmla="*/ 5406341 h 5577650"/>
              <a:gd name="connsiteX1477" fmla="*/ 2143158 w 5764124"/>
              <a:gd name="connsiteY1477" fmla="*/ 5397655 h 5577650"/>
              <a:gd name="connsiteX1478" fmla="*/ 2130008 w 5764124"/>
              <a:gd name="connsiteY1478" fmla="*/ 5397655 h 5577650"/>
              <a:gd name="connsiteX1479" fmla="*/ 2134391 w 5764124"/>
              <a:gd name="connsiteY1479" fmla="*/ 5401998 h 5577650"/>
              <a:gd name="connsiteX1480" fmla="*/ 2138775 w 5764124"/>
              <a:gd name="connsiteY1480" fmla="*/ 5401998 h 5577650"/>
              <a:gd name="connsiteX1481" fmla="*/ 2138775 w 5764124"/>
              <a:gd name="connsiteY1481" fmla="*/ 5410684 h 5577650"/>
              <a:gd name="connsiteX1482" fmla="*/ 2125624 w 5764124"/>
              <a:gd name="connsiteY1482" fmla="*/ 5410684 h 5577650"/>
              <a:gd name="connsiteX1483" fmla="*/ 2121240 w 5764124"/>
              <a:gd name="connsiteY1483" fmla="*/ 5406341 h 5577650"/>
              <a:gd name="connsiteX1484" fmla="*/ 2051101 w 5764124"/>
              <a:gd name="connsiteY1484" fmla="*/ 5393311 h 5577650"/>
              <a:gd name="connsiteX1485" fmla="*/ 2042334 w 5764124"/>
              <a:gd name="connsiteY1485" fmla="*/ 5371596 h 5577650"/>
              <a:gd name="connsiteX1486" fmla="*/ 1932742 w 5764124"/>
              <a:gd name="connsiteY1486" fmla="*/ 5323822 h 5577650"/>
              <a:gd name="connsiteX1487" fmla="*/ 1888905 w 5764124"/>
              <a:gd name="connsiteY1487" fmla="*/ 5315136 h 5577650"/>
              <a:gd name="connsiteX1488" fmla="*/ 1866986 w 5764124"/>
              <a:gd name="connsiteY1488" fmla="*/ 5302107 h 5577650"/>
              <a:gd name="connsiteX1489" fmla="*/ 1862602 w 5764124"/>
              <a:gd name="connsiteY1489" fmla="*/ 5302107 h 5577650"/>
              <a:gd name="connsiteX1490" fmla="*/ 1827533 w 5764124"/>
              <a:gd name="connsiteY1490" fmla="*/ 5306450 h 5577650"/>
              <a:gd name="connsiteX1491" fmla="*/ 1735475 w 5764124"/>
              <a:gd name="connsiteY1491" fmla="*/ 5271706 h 5577650"/>
              <a:gd name="connsiteX1492" fmla="*/ 1665336 w 5764124"/>
              <a:gd name="connsiteY1492" fmla="*/ 5228275 h 5577650"/>
              <a:gd name="connsiteX1493" fmla="*/ 1516291 w 5764124"/>
              <a:gd name="connsiteY1493" fmla="*/ 5167472 h 5577650"/>
              <a:gd name="connsiteX1494" fmla="*/ 1419849 w 5764124"/>
              <a:gd name="connsiteY1494" fmla="*/ 5102326 h 5577650"/>
              <a:gd name="connsiteX1495" fmla="*/ 1402315 w 5764124"/>
              <a:gd name="connsiteY1495" fmla="*/ 5093640 h 5577650"/>
              <a:gd name="connsiteX1496" fmla="*/ 1397931 w 5764124"/>
              <a:gd name="connsiteY1496" fmla="*/ 5089297 h 5577650"/>
              <a:gd name="connsiteX1497" fmla="*/ 1384780 w 5764124"/>
              <a:gd name="connsiteY1497" fmla="*/ 5080611 h 5577650"/>
              <a:gd name="connsiteX1498" fmla="*/ 1389164 w 5764124"/>
              <a:gd name="connsiteY1498" fmla="*/ 5076268 h 5577650"/>
              <a:gd name="connsiteX1499" fmla="*/ 1384780 w 5764124"/>
              <a:gd name="connsiteY1499" fmla="*/ 5071925 h 5577650"/>
              <a:gd name="connsiteX1500" fmla="*/ 1380396 w 5764124"/>
              <a:gd name="connsiteY1500" fmla="*/ 5067582 h 5577650"/>
              <a:gd name="connsiteX1501" fmla="*/ 1367245 w 5764124"/>
              <a:gd name="connsiteY1501" fmla="*/ 5063239 h 5577650"/>
              <a:gd name="connsiteX1502" fmla="*/ 1362861 w 5764124"/>
              <a:gd name="connsiteY1502" fmla="*/ 5058895 h 5577650"/>
              <a:gd name="connsiteX1503" fmla="*/ 1354094 w 5764124"/>
              <a:gd name="connsiteY1503" fmla="*/ 5054552 h 5577650"/>
              <a:gd name="connsiteX1504" fmla="*/ 1334034 w 5764124"/>
              <a:gd name="connsiteY1504" fmla="*/ 5042131 h 5577650"/>
              <a:gd name="connsiteX1505" fmla="*/ 1338906 w 5764124"/>
              <a:gd name="connsiteY1505" fmla="*/ 5046068 h 5577650"/>
              <a:gd name="connsiteX1506" fmla="*/ 1354049 w 5764124"/>
              <a:gd name="connsiteY1506" fmla="*/ 5058305 h 5577650"/>
              <a:gd name="connsiteX1507" fmla="*/ 1319124 w 5764124"/>
              <a:gd name="connsiteY1507" fmla="*/ 5049838 h 5577650"/>
              <a:gd name="connsiteX1508" fmla="*/ 1320216 w 5764124"/>
              <a:gd name="connsiteY1508" fmla="*/ 5048251 h 5577650"/>
              <a:gd name="connsiteX1509" fmla="*/ 1327293 w 5764124"/>
              <a:gd name="connsiteY1509" fmla="*/ 5037957 h 5577650"/>
              <a:gd name="connsiteX1510" fmla="*/ 1319025 w 5764124"/>
              <a:gd name="connsiteY1510" fmla="*/ 5032837 h 5577650"/>
              <a:gd name="connsiteX1511" fmla="*/ 1305873 w 5764124"/>
              <a:gd name="connsiteY1511" fmla="*/ 5024151 h 5577650"/>
              <a:gd name="connsiteX1512" fmla="*/ 1213816 w 5764124"/>
              <a:gd name="connsiteY1512" fmla="*/ 4972034 h 5577650"/>
              <a:gd name="connsiteX1513" fmla="*/ 1112991 w 5764124"/>
              <a:gd name="connsiteY1513" fmla="*/ 4915574 h 5577650"/>
              <a:gd name="connsiteX1514" fmla="*/ 1191897 w 5764124"/>
              <a:gd name="connsiteY1514" fmla="*/ 4989406 h 5577650"/>
              <a:gd name="connsiteX1515" fmla="*/ 1283955 w 5764124"/>
              <a:gd name="connsiteY1515" fmla="*/ 5045866 h 5577650"/>
              <a:gd name="connsiteX1516" fmla="*/ 1275188 w 5764124"/>
              <a:gd name="connsiteY1516" fmla="*/ 5071925 h 5577650"/>
              <a:gd name="connsiteX1517" fmla="*/ 1205048 w 5764124"/>
              <a:gd name="connsiteY1517" fmla="*/ 5028494 h 5577650"/>
              <a:gd name="connsiteX1518" fmla="*/ 1148060 w 5764124"/>
              <a:gd name="connsiteY1518" fmla="*/ 5002436 h 5577650"/>
              <a:gd name="connsiteX1519" fmla="*/ 1077921 w 5764124"/>
              <a:gd name="connsiteY1519" fmla="*/ 4945976 h 5577650"/>
              <a:gd name="connsiteX1520" fmla="*/ 1012166 w 5764124"/>
              <a:gd name="connsiteY1520" fmla="*/ 4898202 h 5577650"/>
              <a:gd name="connsiteX1521" fmla="*/ 1020933 w 5764124"/>
              <a:gd name="connsiteY1521" fmla="*/ 4885173 h 5577650"/>
              <a:gd name="connsiteX1522" fmla="*/ 937643 w 5764124"/>
              <a:gd name="connsiteY1522" fmla="*/ 4833056 h 5577650"/>
              <a:gd name="connsiteX1523" fmla="*/ 933260 w 5764124"/>
              <a:gd name="connsiteY1523" fmla="*/ 4806998 h 5577650"/>
              <a:gd name="connsiteX1524" fmla="*/ 920108 w 5764124"/>
              <a:gd name="connsiteY1524" fmla="*/ 4789625 h 5577650"/>
              <a:gd name="connsiteX1525" fmla="*/ 911341 w 5764124"/>
              <a:gd name="connsiteY1525" fmla="*/ 4780939 h 5577650"/>
              <a:gd name="connsiteX1526" fmla="*/ 885039 w 5764124"/>
              <a:gd name="connsiteY1526" fmla="*/ 4780939 h 5577650"/>
              <a:gd name="connsiteX1527" fmla="*/ 871888 w 5764124"/>
              <a:gd name="connsiteY1527" fmla="*/ 4750538 h 5577650"/>
              <a:gd name="connsiteX1528" fmla="*/ 784214 w 5764124"/>
              <a:gd name="connsiteY1528" fmla="*/ 4663677 h 5577650"/>
              <a:gd name="connsiteX1529" fmla="*/ 687773 w 5764124"/>
              <a:gd name="connsiteY1529" fmla="*/ 4576815 h 5577650"/>
              <a:gd name="connsiteX1530" fmla="*/ 692156 w 5764124"/>
              <a:gd name="connsiteY1530" fmla="*/ 4576815 h 5577650"/>
              <a:gd name="connsiteX1531" fmla="*/ 670238 w 5764124"/>
              <a:gd name="connsiteY1531" fmla="*/ 4542071 h 5577650"/>
              <a:gd name="connsiteX1532" fmla="*/ 665854 w 5764124"/>
              <a:gd name="connsiteY1532" fmla="*/ 4529042 h 5577650"/>
              <a:gd name="connsiteX1533" fmla="*/ 657087 w 5764124"/>
              <a:gd name="connsiteY1533" fmla="*/ 4529042 h 5577650"/>
              <a:gd name="connsiteX1534" fmla="*/ 657087 w 5764124"/>
              <a:gd name="connsiteY1534" fmla="*/ 4520355 h 5577650"/>
              <a:gd name="connsiteX1535" fmla="*/ 613250 w 5764124"/>
              <a:gd name="connsiteY1535" fmla="*/ 4459553 h 5577650"/>
              <a:gd name="connsiteX1536" fmla="*/ 600099 w 5764124"/>
              <a:gd name="connsiteY1536" fmla="*/ 4437837 h 5577650"/>
              <a:gd name="connsiteX1537" fmla="*/ 551878 w 5764124"/>
              <a:gd name="connsiteY1537" fmla="*/ 4403093 h 5577650"/>
              <a:gd name="connsiteX1538" fmla="*/ 508041 w 5764124"/>
              <a:gd name="connsiteY1538" fmla="*/ 4364005 h 5577650"/>
              <a:gd name="connsiteX1539" fmla="*/ 516809 w 5764124"/>
              <a:gd name="connsiteY1539" fmla="*/ 4337947 h 5577650"/>
              <a:gd name="connsiteX1540" fmla="*/ 429135 w 5764124"/>
              <a:gd name="connsiteY1540" fmla="*/ 4207655 h 5577650"/>
              <a:gd name="connsiteX1541" fmla="*/ 367763 w 5764124"/>
              <a:gd name="connsiteY1541" fmla="*/ 4081706 h 5577650"/>
              <a:gd name="connsiteX1542" fmla="*/ 372147 w 5764124"/>
              <a:gd name="connsiteY1542" fmla="*/ 4081706 h 5577650"/>
              <a:gd name="connsiteX1543" fmla="*/ 358996 w 5764124"/>
              <a:gd name="connsiteY1543" fmla="*/ 4064333 h 5577650"/>
              <a:gd name="connsiteX1544" fmla="*/ 310775 w 5764124"/>
              <a:gd name="connsiteY1544" fmla="*/ 4012217 h 5577650"/>
              <a:gd name="connsiteX1545" fmla="*/ 315159 w 5764124"/>
              <a:gd name="connsiteY1545" fmla="*/ 3990501 h 5577650"/>
              <a:gd name="connsiteX1546" fmla="*/ 319543 w 5764124"/>
              <a:gd name="connsiteY1546" fmla="*/ 3990501 h 5577650"/>
              <a:gd name="connsiteX1547" fmla="*/ 315159 w 5764124"/>
              <a:gd name="connsiteY1547" fmla="*/ 3986158 h 5577650"/>
              <a:gd name="connsiteX1548" fmla="*/ 315159 w 5764124"/>
              <a:gd name="connsiteY1548" fmla="*/ 3968786 h 5577650"/>
              <a:gd name="connsiteX1549" fmla="*/ 328310 w 5764124"/>
              <a:gd name="connsiteY1549" fmla="*/ 3977472 h 5577650"/>
              <a:gd name="connsiteX1550" fmla="*/ 337077 w 5764124"/>
              <a:gd name="connsiteY1550" fmla="*/ 3990501 h 5577650"/>
              <a:gd name="connsiteX1551" fmla="*/ 350228 w 5764124"/>
              <a:gd name="connsiteY1551" fmla="*/ 4007874 h 5577650"/>
              <a:gd name="connsiteX1552" fmla="*/ 372147 w 5764124"/>
              <a:gd name="connsiteY1552" fmla="*/ 4055647 h 5577650"/>
              <a:gd name="connsiteX1553" fmla="*/ 380914 w 5764124"/>
              <a:gd name="connsiteY1553" fmla="*/ 4073020 h 5577650"/>
              <a:gd name="connsiteX1554" fmla="*/ 415984 w 5764124"/>
              <a:gd name="connsiteY1554" fmla="*/ 4116450 h 5577650"/>
              <a:gd name="connsiteX1555" fmla="*/ 437902 w 5764124"/>
              <a:gd name="connsiteY1555" fmla="*/ 4172910 h 5577650"/>
              <a:gd name="connsiteX1556" fmla="*/ 464204 w 5764124"/>
              <a:gd name="connsiteY1556" fmla="*/ 4198969 h 5577650"/>
              <a:gd name="connsiteX1557" fmla="*/ 477355 w 5764124"/>
              <a:gd name="connsiteY1557" fmla="*/ 4229370 h 5577650"/>
              <a:gd name="connsiteX1558" fmla="*/ 503658 w 5764124"/>
              <a:gd name="connsiteY1558" fmla="*/ 4251085 h 5577650"/>
              <a:gd name="connsiteX1559" fmla="*/ 547495 w 5764124"/>
              <a:gd name="connsiteY1559" fmla="*/ 4324917 h 5577650"/>
              <a:gd name="connsiteX1560" fmla="*/ 551878 w 5764124"/>
              <a:gd name="connsiteY1560" fmla="*/ 4329260 h 5577650"/>
              <a:gd name="connsiteX1561" fmla="*/ 569413 w 5764124"/>
              <a:gd name="connsiteY1561" fmla="*/ 4342290 h 5577650"/>
              <a:gd name="connsiteX1562" fmla="*/ 565029 w 5764124"/>
              <a:gd name="connsiteY1562" fmla="*/ 4368348 h 5577650"/>
              <a:gd name="connsiteX1563" fmla="*/ 608866 w 5764124"/>
              <a:gd name="connsiteY1563" fmla="*/ 4429151 h 5577650"/>
              <a:gd name="connsiteX1564" fmla="*/ 626401 w 5764124"/>
              <a:gd name="connsiteY1564" fmla="*/ 4450866 h 5577650"/>
              <a:gd name="connsiteX1565" fmla="*/ 674622 w 5764124"/>
              <a:gd name="connsiteY1565" fmla="*/ 4481268 h 5577650"/>
              <a:gd name="connsiteX1566" fmla="*/ 661471 w 5764124"/>
              <a:gd name="connsiteY1566" fmla="*/ 4481268 h 5577650"/>
              <a:gd name="connsiteX1567" fmla="*/ 722842 w 5764124"/>
              <a:gd name="connsiteY1567" fmla="*/ 4550757 h 5577650"/>
              <a:gd name="connsiteX1568" fmla="*/ 779830 w 5764124"/>
              <a:gd name="connsiteY1568" fmla="*/ 4602874 h 5577650"/>
              <a:gd name="connsiteX1569" fmla="*/ 797365 w 5764124"/>
              <a:gd name="connsiteY1569" fmla="*/ 4641961 h 5577650"/>
              <a:gd name="connsiteX1570" fmla="*/ 841202 w 5764124"/>
              <a:gd name="connsiteY1570" fmla="*/ 4672363 h 5577650"/>
              <a:gd name="connsiteX1571" fmla="*/ 841202 w 5764124"/>
              <a:gd name="connsiteY1571" fmla="*/ 4668020 h 5577650"/>
              <a:gd name="connsiteX1572" fmla="*/ 797365 w 5764124"/>
              <a:gd name="connsiteY1572" fmla="*/ 4611560 h 5577650"/>
              <a:gd name="connsiteX1573" fmla="*/ 762296 w 5764124"/>
              <a:gd name="connsiteY1573" fmla="*/ 4559443 h 5577650"/>
              <a:gd name="connsiteX1574" fmla="*/ 753528 w 5764124"/>
              <a:gd name="connsiteY1574" fmla="*/ 4550757 h 5577650"/>
              <a:gd name="connsiteX1575" fmla="*/ 753528 w 5764124"/>
              <a:gd name="connsiteY1575" fmla="*/ 4546414 h 5577650"/>
              <a:gd name="connsiteX1576" fmla="*/ 643936 w 5764124"/>
              <a:gd name="connsiteY1576" fmla="*/ 4411779 h 5577650"/>
              <a:gd name="connsiteX1577" fmla="*/ 648319 w 5764124"/>
              <a:gd name="connsiteY1577" fmla="*/ 4411779 h 5577650"/>
              <a:gd name="connsiteX1578" fmla="*/ 626401 w 5764124"/>
              <a:gd name="connsiteY1578" fmla="*/ 4385720 h 5577650"/>
              <a:gd name="connsiteX1579" fmla="*/ 617634 w 5764124"/>
              <a:gd name="connsiteY1579" fmla="*/ 4372691 h 5577650"/>
              <a:gd name="connsiteX1580" fmla="*/ 516809 w 5764124"/>
              <a:gd name="connsiteY1580" fmla="*/ 4246742 h 5577650"/>
              <a:gd name="connsiteX1581" fmla="*/ 437902 w 5764124"/>
              <a:gd name="connsiteY1581" fmla="*/ 4103421 h 5577650"/>
              <a:gd name="connsiteX1582" fmla="*/ 429135 w 5764124"/>
              <a:gd name="connsiteY1582" fmla="*/ 4086049 h 5577650"/>
              <a:gd name="connsiteX1583" fmla="*/ 380914 w 5764124"/>
              <a:gd name="connsiteY1583" fmla="*/ 3994844 h 5577650"/>
              <a:gd name="connsiteX1584" fmla="*/ 376531 w 5764124"/>
              <a:gd name="connsiteY1584" fmla="*/ 3990501 h 5577650"/>
              <a:gd name="connsiteX1585" fmla="*/ 341461 w 5764124"/>
              <a:gd name="connsiteY1585" fmla="*/ 3921012 h 5577650"/>
              <a:gd name="connsiteX1586" fmla="*/ 328310 w 5764124"/>
              <a:gd name="connsiteY1586" fmla="*/ 3912326 h 5577650"/>
              <a:gd name="connsiteX1587" fmla="*/ 280089 w 5764124"/>
              <a:gd name="connsiteY1587" fmla="*/ 3790720 h 5577650"/>
              <a:gd name="connsiteX1588" fmla="*/ 236252 w 5764124"/>
              <a:gd name="connsiteY1588" fmla="*/ 3656085 h 5577650"/>
              <a:gd name="connsiteX1589" fmla="*/ 240636 w 5764124"/>
              <a:gd name="connsiteY1589" fmla="*/ 3656085 h 5577650"/>
              <a:gd name="connsiteX1590" fmla="*/ 227485 w 5764124"/>
              <a:gd name="connsiteY1590" fmla="*/ 3630027 h 5577650"/>
              <a:gd name="connsiteX1591" fmla="*/ 227485 w 5764124"/>
              <a:gd name="connsiteY1591" fmla="*/ 3625684 h 5577650"/>
              <a:gd name="connsiteX1592" fmla="*/ 231869 w 5764124"/>
              <a:gd name="connsiteY1592" fmla="*/ 3630027 h 5577650"/>
              <a:gd name="connsiteX1593" fmla="*/ 240636 w 5764124"/>
              <a:gd name="connsiteY1593" fmla="*/ 3651742 h 5577650"/>
              <a:gd name="connsiteX1594" fmla="*/ 258171 w 5764124"/>
              <a:gd name="connsiteY1594" fmla="*/ 3664772 h 5577650"/>
              <a:gd name="connsiteX1595" fmla="*/ 262555 w 5764124"/>
              <a:gd name="connsiteY1595" fmla="*/ 3660428 h 5577650"/>
              <a:gd name="connsiteX1596" fmla="*/ 266938 w 5764124"/>
              <a:gd name="connsiteY1596" fmla="*/ 3669115 h 5577650"/>
              <a:gd name="connsiteX1597" fmla="*/ 275706 w 5764124"/>
              <a:gd name="connsiteY1597" fmla="*/ 3690830 h 5577650"/>
              <a:gd name="connsiteX1598" fmla="*/ 266938 w 5764124"/>
              <a:gd name="connsiteY1598" fmla="*/ 3686487 h 5577650"/>
              <a:gd name="connsiteX1599" fmla="*/ 293240 w 5764124"/>
              <a:gd name="connsiteY1599" fmla="*/ 3760319 h 5577650"/>
              <a:gd name="connsiteX1600" fmla="*/ 306391 w 5764124"/>
              <a:gd name="connsiteY1600" fmla="*/ 3782034 h 5577650"/>
              <a:gd name="connsiteX1601" fmla="*/ 310775 w 5764124"/>
              <a:gd name="connsiteY1601" fmla="*/ 3777691 h 5577650"/>
              <a:gd name="connsiteX1602" fmla="*/ 315159 w 5764124"/>
              <a:gd name="connsiteY1602" fmla="*/ 3782034 h 5577650"/>
              <a:gd name="connsiteX1603" fmla="*/ 337077 w 5764124"/>
              <a:gd name="connsiteY1603" fmla="*/ 3829808 h 5577650"/>
              <a:gd name="connsiteX1604" fmla="*/ 350228 w 5764124"/>
              <a:gd name="connsiteY1604" fmla="*/ 3851523 h 5577650"/>
              <a:gd name="connsiteX1605" fmla="*/ 398449 w 5764124"/>
              <a:gd name="connsiteY1605" fmla="*/ 3881925 h 5577650"/>
              <a:gd name="connsiteX1606" fmla="*/ 411600 w 5764124"/>
              <a:gd name="connsiteY1606" fmla="*/ 3860209 h 5577650"/>
              <a:gd name="connsiteX1607" fmla="*/ 429135 w 5764124"/>
              <a:gd name="connsiteY1607" fmla="*/ 3890611 h 5577650"/>
              <a:gd name="connsiteX1608" fmla="*/ 402833 w 5764124"/>
              <a:gd name="connsiteY1608" fmla="*/ 3886268 h 5577650"/>
              <a:gd name="connsiteX1609" fmla="*/ 424751 w 5764124"/>
              <a:gd name="connsiteY1609" fmla="*/ 3934042 h 5577650"/>
              <a:gd name="connsiteX1610" fmla="*/ 411600 w 5764124"/>
              <a:gd name="connsiteY1610" fmla="*/ 3929698 h 5577650"/>
              <a:gd name="connsiteX1611" fmla="*/ 411600 w 5764124"/>
              <a:gd name="connsiteY1611" fmla="*/ 3934042 h 5577650"/>
              <a:gd name="connsiteX1612" fmla="*/ 411600 w 5764124"/>
              <a:gd name="connsiteY1612" fmla="*/ 3947071 h 5577650"/>
              <a:gd name="connsiteX1613" fmla="*/ 398449 w 5764124"/>
              <a:gd name="connsiteY1613" fmla="*/ 3938385 h 5577650"/>
              <a:gd name="connsiteX1614" fmla="*/ 394065 w 5764124"/>
              <a:gd name="connsiteY1614" fmla="*/ 3929698 h 5577650"/>
              <a:gd name="connsiteX1615" fmla="*/ 367763 w 5764124"/>
              <a:gd name="connsiteY1615" fmla="*/ 3886268 h 5577650"/>
              <a:gd name="connsiteX1616" fmla="*/ 354612 w 5764124"/>
              <a:gd name="connsiteY1616" fmla="*/ 3921012 h 5577650"/>
              <a:gd name="connsiteX1617" fmla="*/ 385298 w 5764124"/>
              <a:gd name="connsiteY1617" fmla="*/ 3981815 h 5577650"/>
              <a:gd name="connsiteX1618" fmla="*/ 389682 w 5764124"/>
              <a:gd name="connsiteY1618" fmla="*/ 3986158 h 5577650"/>
              <a:gd name="connsiteX1619" fmla="*/ 420367 w 5764124"/>
              <a:gd name="connsiteY1619" fmla="*/ 4012217 h 5577650"/>
              <a:gd name="connsiteX1620" fmla="*/ 402833 w 5764124"/>
              <a:gd name="connsiteY1620" fmla="*/ 3968786 h 5577650"/>
              <a:gd name="connsiteX1621" fmla="*/ 402833 w 5764124"/>
              <a:gd name="connsiteY1621" fmla="*/ 3955757 h 5577650"/>
              <a:gd name="connsiteX1622" fmla="*/ 415984 w 5764124"/>
              <a:gd name="connsiteY1622" fmla="*/ 3964443 h 5577650"/>
              <a:gd name="connsiteX1623" fmla="*/ 459821 w 5764124"/>
              <a:gd name="connsiteY1623" fmla="*/ 4038275 h 5577650"/>
              <a:gd name="connsiteX1624" fmla="*/ 494890 w 5764124"/>
              <a:gd name="connsiteY1624" fmla="*/ 4090392 h 5577650"/>
              <a:gd name="connsiteX1625" fmla="*/ 503658 w 5764124"/>
              <a:gd name="connsiteY1625" fmla="*/ 4116450 h 5577650"/>
              <a:gd name="connsiteX1626" fmla="*/ 512425 w 5764124"/>
              <a:gd name="connsiteY1626" fmla="*/ 4129479 h 5577650"/>
              <a:gd name="connsiteX1627" fmla="*/ 508041 w 5764124"/>
              <a:gd name="connsiteY1627" fmla="*/ 4138166 h 5577650"/>
              <a:gd name="connsiteX1628" fmla="*/ 499274 w 5764124"/>
              <a:gd name="connsiteY1628" fmla="*/ 4133823 h 5577650"/>
              <a:gd name="connsiteX1629" fmla="*/ 446670 w 5764124"/>
              <a:gd name="connsiteY1629" fmla="*/ 4051304 h 5577650"/>
              <a:gd name="connsiteX1630" fmla="*/ 429135 w 5764124"/>
              <a:gd name="connsiteY1630" fmla="*/ 4020903 h 5577650"/>
              <a:gd name="connsiteX1631" fmla="*/ 420367 w 5764124"/>
              <a:gd name="connsiteY1631" fmla="*/ 4033932 h 5577650"/>
              <a:gd name="connsiteX1632" fmla="*/ 442286 w 5764124"/>
              <a:gd name="connsiteY1632" fmla="*/ 4086049 h 5577650"/>
              <a:gd name="connsiteX1633" fmla="*/ 446670 w 5764124"/>
              <a:gd name="connsiteY1633" fmla="*/ 4090392 h 5577650"/>
              <a:gd name="connsiteX1634" fmla="*/ 486123 w 5764124"/>
              <a:gd name="connsiteY1634" fmla="*/ 4142509 h 5577650"/>
              <a:gd name="connsiteX1635" fmla="*/ 516809 w 5764124"/>
              <a:gd name="connsiteY1635" fmla="*/ 4168567 h 5577650"/>
              <a:gd name="connsiteX1636" fmla="*/ 551878 w 5764124"/>
              <a:gd name="connsiteY1636" fmla="*/ 4225027 h 5577650"/>
              <a:gd name="connsiteX1637" fmla="*/ 586948 w 5764124"/>
              <a:gd name="connsiteY1637" fmla="*/ 4259771 h 5577650"/>
              <a:gd name="connsiteX1638" fmla="*/ 573797 w 5764124"/>
              <a:gd name="connsiteY1638" fmla="*/ 4242399 h 5577650"/>
              <a:gd name="connsiteX1639" fmla="*/ 573797 w 5764124"/>
              <a:gd name="connsiteY1639" fmla="*/ 4233713 h 5577650"/>
              <a:gd name="connsiteX1640" fmla="*/ 582564 w 5764124"/>
              <a:gd name="connsiteY1640" fmla="*/ 4233713 h 5577650"/>
              <a:gd name="connsiteX1641" fmla="*/ 586948 w 5764124"/>
              <a:gd name="connsiteY1641" fmla="*/ 4242399 h 5577650"/>
              <a:gd name="connsiteX1642" fmla="*/ 600099 w 5764124"/>
              <a:gd name="connsiteY1642" fmla="*/ 4259771 h 5577650"/>
              <a:gd name="connsiteX1643" fmla="*/ 604483 w 5764124"/>
              <a:gd name="connsiteY1643" fmla="*/ 4264114 h 5577650"/>
              <a:gd name="connsiteX1644" fmla="*/ 595715 w 5764124"/>
              <a:gd name="connsiteY1644" fmla="*/ 4238056 h 5577650"/>
              <a:gd name="connsiteX1645" fmla="*/ 613250 w 5764124"/>
              <a:gd name="connsiteY1645" fmla="*/ 4255428 h 5577650"/>
              <a:gd name="connsiteX1646" fmla="*/ 622017 w 5764124"/>
              <a:gd name="connsiteY1646" fmla="*/ 4251085 h 5577650"/>
              <a:gd name="connsiteX1647" fmla="*/ 622017 w 5764124"/>
              <a:gd name="connsiteY1647" fmla="*/ 4229370 h 5577650"/>
              <a:gd name="connsiteX1648" fmla="*/ 608866 w 5764124"/>
              <a:gd name="connsiteY1648" fmla="*/ 4216341 h 5577650"/>
              <a:gd name="connsiteX1649" fmla="*/ 595715 w 5764124"/>
              <a:gd name="connsiteY1649" fmla="*/ 4207655 h 5577650"/>
              <a:gd name="connsiteX1650" fmla="*/ 560646 w 5764124"/>
              <a:gd name="connsiteY1650" fmla="*/ 4155538 h 5577650"/>
              <a:gd name="connsiteX1651" fmla="*/ 565029 w 5764124"/>
              <a:gd name="connsiteY1651" fmla="*/ 4146852 h 5577650"/>
              <a:gd name="connsiteX1652" fmla="*/ 573797 w 5764124"/>
              <a:gd name="connsiteY1652" fmla="*/ 4155538 h 5577650"/>
              <a:gd name="connsiteX1653" fmla="*/ 600099 w 5764124"/>
              <a:gd name="connsiteY1653" fmla="*/ 4194625 h 5577650"/>
              <a:gd name="connsiteX1654" fmla="*/ 630785 w 5764124"/>
              <a:gd name="connsiteY1654" fmla="*/ 4225027 h 5577650"/>
              <a:gd name="connsiteX1655" fmla="*/ 635168 w 5764124"/>
              <a:gd name="connsiteY1655" fmla="*/ 4225027 h 5577650"/>
              <a:gd name="connsiteX1656" fmla="*/ 648319 w 5764124"/>
              <a:gd name="connsiteY1656" fmla="*/ 4229370 h 5577650"/>
              <a:gd name="connsiteX1657" fmla="*/ 648319 w 5764124"/>
              <a:gd name="connsiteY1657" fmla="*/ 4264114 h 5577650"/>
              <a:gd name="connsiteX1658" fmla="*/ 661471 w 5764124"/>
              <a:gd name="connsiteY1658" fmla="*/ 4290173 h 5577650"/>
              <a:gd name="connsiteX1659" fmla="*/ 674622 w 5764124"/>
              <a:gd name="connsiteY1659" fmla="*/ 4311888 h 5577650"/>
              <a:gd name="connsiteX1660" fmla="*/ 679005 w 5764124"/>
              <a:gd name="connsiteY1660" fmla="*/ 4320574 h 5577650"/>
              <a:gd name="connsiteX1661" fmla="*/ 687773 w 5764124"/>
              <a:gd name="connsiteY1661" fmla="*/ 4320574 h 5577650"/>
              <a:gd name="connsiteX1662" fmla="*/ 692156 w 5764124"/>
              <a:gd name="connsiteY1662" fmla="*/ 4316231 h 5577650"/>
              <a:gd name="connsiteX1663" fmla="*/ 692156 w 5764124"/>
              <a:gd name="connsiteY1663" fmla="*/ 4320574 h 5577650"/>
              <a:gd name="connsiteX1664" fmla="*/ 727226 w 5764124"/>
              <a:gd name="connsiteY1664" fmla="*/ 4329260 h 5577650"/>
              <a:gd name="connsiteX1665" fmla="*/ 722842 w 5764124"/>
              <a:gd name="connsiteY1665" fmla="*/ 4346633 h 5577650"/>
              <a:gd name="connsiteX1666" fmla="*/ 722842 w 5764124"/>
              <a:gd name="connsiteY1666" fmla="*/ 4350976 h 5577650"/>
              <a:gd name="connsiteX1667" fmla="*/ 739829 w 5764124"/>
              <a:gd name="connsiteY1667" fmla="*/ 4366719 h 5577650"/>
              <a:gd name="connsiteX1668" fmla="*/ 739568 w 5764124"/>
              <a:gd name="connsiteY1668" fmla="*/ 4369150 h 5577650"/>
              <a:gd name="connsiteX1669" fmla="*/ 739115 w 5764124"/>
              <a:gd name="connsiteY1669" fmla="*/ 4369598 h 5577650"/>
              <a:gd name="connsiteX1670" fmla="*/ 727226 w 5764124"/>
              <a:gd name="connsiteY1670" fmla="*/ 4359662 h 5577650"/>
              <a:gd name="connsiteX1671" fmla="*/ 722842 w 5764124"/>
              <a:gd name="connsiteY1671" fmla="*/ 4359662 h 5577650"/>
              <a:gd name="connsiteX1672" fmla="*/ 731610 w 5764124"/>
              <a:gd name="connsiteY1672" fmla="*/ 4377034 h 5577650"/>
              <a:gd name="connsiteX1673" fmla="*/ 731610 w 5764124"/>
              <a:gd name="connsiteY1673" fmla="*/ 4390063 h 5577650"/>
              <a:gd name="connsiteX1674" fmla="*/ 718459 w 5764124"/>
              <a:gd name="connsiteY1674" fmla="*/ 4385720 h 5577650"/>
              <a:gd name="connsiteX1675" fmla="*/ 705307 w 5764124"/>
              <a:gd name="connsiteY1675" fmla="*/ 4368348 h 5577650"/>
              <a:gd name="connsiteX1676" fmla="*/ 696540 w 5764124"/>
              <a:gd name="connsiteY1676" fmla="*/ 4350976 h 5577650"/>
              <a:gd name="connsiteX1677" fmla="*/ 692156 w 5764124"/>
              <a:gd name="connsiteY1677" fmla="*/ 4355319 h 5577650"/>
              <a:gd name="connsiteX1678" fmla="*/ 692156 w 5764124"/>
              <a:gd name="connsiteY1678" fmla="*/ 4350976 h 5577650"/>
              <a:gd name="connsiteX1679" fmla="*/ 679005 w 5764124"/>
              <a:gd name="connsiteY1679" fmla="*/ 4342290 h 5577650"/>
              <a:gd name="connsiteX1680" fmla="*/ 652703 w 5764124"/>
              <a:gd name="connsiteY1680" fmla="*/ 4350976 h 5577650"/>
              <a:gd name="connsiteX1681" fmla="*/ 643936 w 5764124"/>
              <a:gd name="connsiteY1681" fmla="*/ 4364005 h 5577650"/>
              <a:gd name="connsiteX1682" fmla="*/ 643936 w 5764124"/>
              <a:gd name="connsiteY1682" fmla="*/ 4368348 h 5577650"/>
              <a:gd name="connsiteX1683" fmla="*/ 652703 w 5764124"/>
              <a:gd name="connsiteY1683" fmla="*/ 4377034 h 5577650"/>
              <a:gd name="connsiteX1684" fmla="*/ 657087 w 5764124"/>
              <a:gd name="connsiteY1684" fmla="*/ 4377034 h 5577650"/>
              <a:gd name="connsiteX1685" fmla="*/ 652703 w 5764124"/>
              <a:gd name="connsiteY1685" fmla="*/ 4381377 h 5577650"/>
              <a:gd name="connsiteX1686" fmla="*/ 648319 w 5764124"/>
              <a:gd name="connsiteY1686" fmla="*/ 4381377 h 5577650"/>
              <a:gd name="connsiteX1687" fmla="*/ 639552 w 5764124"/>
              <a:gd name="connsiteY1687" fmla="*/ 4372691 h 5577650"/>
              <a:gd name="connsiteX1688" fmla="*/ 626401 w 5764124"/>
              <a:gd name="connsiteY1688" fmla="*/ 4372691 h 5577650"/>
              <a:gd name="connsiteX1689" fmla="*/ 635168 w 5764124"/>
              <a:gd name="connsiteY1689" fmla="*/ 4385720 h 5577650"/>
              <a:gd name="connsiteX1690" fmla="*/ 648319 w 5764124"/>
              <a:gd name="connsiteY1690" fmla="*/ 4403093 h 5577650"/>
              <a:gd name="connsiteX1691" fmla="*/ 709691 w 5764124"/>
              <a:gd name="connsiteY1691" fmla="*/ 4450866 h 5577650"/>
              <a:gd name="connsiteX1692" fmla="*/ 775447 w 5764124"/>
              <a:gd name="connsiteY1692" fmla="*/ 4516012 h 5577650"/>
              <a:gd name="connsiteX1693" fmla="*/ 814900 w 5764124"/>
              <a:gd name="connsiteY1693" fmla="*/ 4520355 h 5577650"/>
              <a:gd name="connsiteX1694" fmla="*/ 779830 w 5764124"/>
              <a:gd name="connsiteY1694" fmla="*/ 4507326 h 5577650"/>
              <a:gd name="connsiteX1695" fmla="*/ 771063 w 5764124"/>
              <a:gd name="connsiteY1695" fmla="*/ 4498640 h 5577650"/>
              <a:gd name="connsiteX1696" fmla="*/ 775447 w 5764124"/>
              <a:gd name="connsiteY1696" fmla="*/ 4494297 h 5577650"/>
              <a:gd name="connsiteX1697" fmla="*/ 749144 w 5764124"/>
              <a:gd name="connsiteY1697" fmla="*/ 4463896 h 5577650"/>
              <a:gd name="connsiteX1698" fmla="*/ 714075 w 5764124"/>
              <a:gd name="connsiteY1698" fmla="*/ 4429151 h 5577650"/>
              <a:gd name="connsiteX1699" fmla="*/ 709691 w 5764124"/>
              <a:gd name="connsiteY1699" fmla="*/ 4420465 h 5577650"/>
              <a:gd name="connsiteX1700" fmla="*/ 718459 w 5764124"/>
              <a:gd name="connsiteY1700" fmla="*/ 4420465 h 5577650"/>
              <a:gd name="connsiteX1701" fmla="*/ 753528 w 5764124"/>
              <a:gd name="connsiteY1701" fmla="*/ 4455209 h 5577650"/>
              <a:gd name="connsiteX1702" fmla="*/ 797365 w 5764124"/>
              <a:gd name="connsiteY1702" fmla="*/ 4494297 h 5577650"/>
              <a:gd name="connsiteX1703" fmla="*/ 806132 w 5764124"/>
              <a:gd name="connsiteY1703" fmla="*/ 4498640 h 5577650"/>
              <a:gd name="connsiteX1704" fmla="*/ 806132 w 5764124"/>
              <a:gd name="connsiteY1704" fmla="*/ 4502983 h 5577650"/>
              <a:gd name="connsiteX1705" fmla="*/ 810516 w 5764124"/>
              <a:gd name="connsiteY1705" fmla="*/ 4468239 h 5577650"/>
              <a:gd name="connsiteX1706" fmla="*/ 797365 w 5764124"/>
              <a:gd name="connsiteY1706" fmla="*/ 4450866 h 5577650"/>
              <a:gd name="connsiteX1707" fmla="*/ 792981 w 5764124"/>
              <a:gd name="connsiteY1707" fmla="*/ 4446523 h 5577650"/>
              <a:gd name="connsiteX1708" fmla="*/ 784214 w 5764124"/>
              <a:gd name="connsiteY1708" fmla="*/ 4437837 h 5577650"/>
              <a:gd name="connsiteX1709" fmla="*/ 771063 w 5764124"/>
              <a:gd name="connsiteY1709" fmla="*/ 4437837 h 5577650"/>
              <a:gd name="connsiteX1710" fmla="*/ 766679 w 5764124"/>
              <a:gd name="connsiteY1710" fmla="*/ 4429151 h 5577650"/>
              <a:gd name="connsiteX1711" fmla="*/ 771063 w 5764124"/>
              <a:gd name="connsiteY1711" fmla="*/ 4424808 h 5577650"/>
              <a:gd name="connsiteX1712" fmla="*/ 779830 w 5764124"/>
              <a:gd name="connsiteY1712" fmla="*/ 4429151 h 5577650"/>
              <a:gd name="connsiteX1713" fmla="*/ 771063 w 5764124"/>
              <a:gd name="connsiteY1713" fmla="*/ 4420465 h 5577650"/>
              <a:gd name="connsiteX1714" fmla="*/ 771063 w 5764124"/>
              <a:gd name="connsiteY1714" fmla="*/ 4416122 h 5577650"/>
              <a:gd name="connsiteX1715" fmla="*/ 771063 w 5764124"/>
              <a:gd name="connsiteY1715" fmla="*/ 4411779 h 5577650"/>
              <a:gd name="connsiteX1716" fmla="*/ 749144 w 5764124"/>
              <a:gd name="connsiteY1716" fmla="*/ 4398750 h 5577650"/>
              <a:gd name="connsiteX1717" fmla="*/ 735993 w 5764124"/>
              <a:gd name="connsiteY1717" fmla="*/ 4372691 h 5577650"/>
              <a:gd name="connsiteX1718" fmla="*/ 739115 w 5764124"/>
              <a:gd name="connsiteY1718" fmla="*/ 4369598 h 5577650"/>
              <a:gd name="connsiteX1719" fmla="*/ 739487 w 5764124"/>
              <a:gd name="connsiteY1719" fmla="*/ 4369909 h 5577650"/>
              <a:gd name="connsiteX1720" fmla="*/ 739568 w 5764124"/>
              <a:gd name="connsiteY1720" fmla="*/ 4369150 h 5577650"/>
              <a:gd name="connsiteX1721" fmla="*/ 740377 w 5764124"/>
              <a:gd name="connsiteY1721" fmla="*/ 4368348 h 5577650"/>
              <a:gd name="connsiteX1722" fmla="*/ 740377 w 5764124"/>
              <a:gd name="connsiteY1722" fmla="*/ 4377034 h 5577650"/>
              <a:gd name="connsiteX1723" fmla="*/ 749144 w 5764124"/>
              <a:gd name="connsiteY1723" fmla="*/ 4394407 h 5577650"/>
              <a:gd name="connsiteX1724" fmla="*/ 771063 w 5764124"/>
              <a:gd name="connsiteY1724" fmla="*/ 4403093 h 5577650"/>
              <a:gd name="connsiteX1725" fmla="*/ 771063 w 5764124"/>
              <a:gd name="connsiteY1725" fmla="*/ 4390063 h 5577650"/>
              <a:gd name="connsiteX1726" fmla="*/ 771063 w 5764124"/>
              <a:gd name="connsiteY1726" fmla="*/ 4385720 h 5577650"/>
              <a:gd name="connsiteX1727" fmla="*/ 779830 w 5764124"/>
              <a:gd name="connsiteY1727" fmla="*/ 4385720 h 5577650"/>
              <a:gd name="connsiteX1728" fmla="*/ 771063 w 5764124"/>
              <a:gd name="connsiteY1728" fmla="*/ 4377034 h 5577650"/>
              <a:gd name="connsiteX1729" fmla="*/ 771063 w 5764124"/>
              <a:gd name="connsiteY1729" fmla="*/ 4372691 h 5577650"/>
              <a:gd name="connsiteX1730" fmla="*/ 775447 w 5764124"/>
              <a:gd name="connsiteY1730" fmla="*/ 4372691 h 5577650"/>
              <a:gd name="connsiteX1731" fmla="*/ 784214 w 5764124"/>
              <a:gd name="connsiteY1731" fmla="*/ 4381377 h 5577650"/>
              <a:gd name="connsiteX1732" fmla="*/ 784214 w 5764124"/>
              <a:gd name="connsiteY1732" fmla="*/ 4385720 h 5577650"/>
              <a:gd name="connsiteX1733" fmla="*/ 832435 w 5764124"/>
              <a:gd name="connsiteY1733" fmla="*/ 4424808 h 5577650"/>
              <a:gd name="connsiteX1734" fmla="*/ 841202 w 5764124"/>
              <a:gd name="connsiteY1734" fmla="*/ 4424808 h 5577650"/>
              <a:gd name="connsiteX1735" fmla="*/ 849969 w 5764124"/>
              <a:gd name="connsiteY1735" fmla="*/ 4437837 h 5577650"/>
              <a:gd name="connsiteX1736" fmla="*/ 876272 w 5764124"/>
              <a:gd name="connsiteY1736" fmla="*/ 4446523 h 5577650"/>
              <a:gd name="connsiteX1737" fmla="*/ 845586 w 5764124"/>
              <a:gd name="connsiteY1737" fmla="*/ 4407436 h 5577650"/>
              <a:gd name="connsiteX1738" fmla="*/ 845586 w 5764124"/>
              <a:gd name="connsiteY1738" fmla="*/ 4403093 h 5577650"/>
              <a:gd name="connsiteX1739" fmla="*/ 854353 w 5764124"/>
              <a:gd name="connsiteY1739" fmla="*/ 4394407 h 5577650"/>
              <a:gd name="connsiteX1740" fmla="*/ 858737 w 5764124"/>
              <a:gd name="connsiteY1740" fmla="*/ 4403093 h 5577650"/>
              <a:gd name="connsiteX1741" fmla="*/ 911341 w 5764124"/>
              <a:gd name="connsiteY1741" fmla="*/ 4468239 h 5577650"/>
              <a:gd name="connsiteX1742" fmla="*/ 950794 w 5764124"/>
              <a:gd name="connsiteY1742" fmla="*/ 4489954 h 5577650"/>
              <a:gd name="connsiteX1743" fmla="*/ 885039 w 5764124"/>
              <a:gd name="connsiteY1743" fmla="*/ 4411779 h 5577650"/>
              <a:gd name="connsiteX1744" fmla="*/ 823667 w 5764124"/>
              <a:gd name="connsiteY1744" fmla="*/ 4346633 h 5577650"/>
              <a:gd name="connsiteX1745" fmla="*/ 819284 w 5764124"/>
              <a:gd name="connsiteY1745" fmla="*/ 4350976 h 5577650"/>
              <a:gd name="connsiteX1746" fmla="*/ 819284 w 5764124"/>
              <a:gd name="connsiteY1746" fmla="*/ 4355319 h 5577650"/>
              <a:gd name="connsiteX1747" fmla="*/ 819284 w 5764124"/>
              <a:gd name="connsiteY1747" fmla="*/ 4359662 h 5577650"/>
              <a:gd name="connsiteX1748" fmla="*/ 841202 w 5764124"/>
              <a:gd name="connsiteY1748" fmla="*/ 4359662 h 5577650"/>
              <a:gd name="connsiteX1749" fmla="*/ 854353 w 5764124"/>
              <a:gd name="connsiteY1749" fmla="*/ 4390063 h 5577650"/>
              <a:gd name="connsiteX1750" fmla="*/ 823667 w 5764124"/>
              <a:gd name="connsiteY1750" fmla="*/ 4368348 h 5577650"/>
              <a:gd name="connsiteX1751" fmla="*/ 823667 w 5764124"/>
              <a:gd name="connsiteY1751" fmla="*/ 4372691 h 5577650"/>
              <a:gd name="connsiteX1752" fmla="*/ 819284 w 5764124"/>
              <a:gd name="connsiteY1752" fmla="*/ 4372691 h 5577650"/>
              <a:gd name="connsiteX1753" fmla="*/ 810516 w 5764124"/>
              <a:gd name="connsiteY1753" fmla="*/ 4355319 h 5577650"/>
              <a:gd name="connsiteX1754" fmla="*/ 801749 w 5764124"/>
              <a:gd name="connsiteY1754" fmla="*/ 4350976 h 5577650"/>
              <a:gd name="connsiteX1755" fmla="*/ 788598 w 5764124"/>
              <a:gd name="connsiteY1755" fmla="*/ 4342290 h 5577650"/>
              <a:gd name="connsiteX1756" fmla="*/ 779830 w 5764124"/>
              <a:gd name="connsiteY1756" fmla="*/ 4350976 h 5577650"/>
              <a:gd name="connsiteX1757" fmla="*/ 775447 w 5764124"/>
              <a:gd name="connsiteY1757" fmla="*/ 4350976 h 5577650"/>
              <a:gd name="connsiteX1758" fmla="*/ 775447 w 5764124"/>
              <a:gd name="connsiteY1758" fmla="*/ 4346633 h 5577650"/>
              <a:gd name="connsiteX1759" fmla="*/ 775447 w 5764124"/>
              <a:gd name="connsiteY1759" fmla="*/ 4342290 h 5577650"/>
              <a:gd name="connsiteX1760" fmla="*/ 779830 w 5764124"/>
              <a:gd name="connsiteY1760" fmla="*/ 4337947 h 5577650"/>
              <a:gd name="connsiteX1761" fmla="*/ 740377 w 5764124"/>
              <a:gd name="connsiteY1761" fmla="*/ 4272801 h 5577650"/>
              <a:gd name="connsiteX1762" fmla="*/ 714075 w 5764124"/>
              <a:gd name="connsiteY1762" fmla="*/ 4238056 h 5577650"/>
              <a:gd name="connsiteX1763" fmla="*/ 705307 w 5764124"/>
              <a:gd name="connsiteY1763" fmla="*/ 4225027 h 5577650"/>
              <a:gd name="connsiteX1764" fmla="*/ 679005 w 5764124"/>
              <a:gd name="connsiteY1764" fmla="*/ 4181596 h 5577650"/>
              <a:gd name="connsiteX1765" fmla="*/ 652703 w 5764124"/>
              <a:gd name="connsiteY1765" fmla="*/ 4155538 h 5577650"/>
              <a:gd name="connsiteX1766" fmla="*/ 665854 w 5764124"/>
              <a:gd name="connsiteY1766" fmla="*/ 4198969 h 5577650"/>
              <a:gd name="connsiteX1767" fmla="*/ 700924 w 5764124"/>
              <a:gd name="connsiteY1767" fmla="*/ 4251085 h 5577650"/>
              <a:gd name="connsiteX1768" fmla="*/ 727226 w 5764124"/>
              <a:gd name="connsiteY1768" fmla="*/ 4281487 h 5577650"/>
              <a:gd name="connsiteX1769" fmla="*/ 727226 w 5764124"/>
              <a:gd name="connsiteY1769" fmla="*/ 4285830 h 5577650"/>
              <a:gd name="connsiteX1770" fmla="*/ 722842 w 5764124"/>
              <a:gd name="connsiteY1770" fmla="*/ 4285830 h 5577650"/>
              <a:gd name="connsiteX1771" fmla="*/ 696540 w 5764124"/>
              <a:gd name="connsiteY1771" fmla="*/ 4255428 h 5577650"/>
              <a:gd name="connsiteX1772" fmla="*/ 657087 w 5764124"/>
              <a:gd name="connsiteY1772" fmla="*/ 4203312 h 5577650"/>
              <a:gd name="connsiteX1773" fmla="*/ 657087 w 5764124"/>
              <a:gd name="connsiteY1773" fmla="*/ 4198969 h 5577650"/>
              <a:gd name="connsiteX1774" fmla="*/ 604483 w 5764124"/>
              <a:gd name="connsiteY1774" fmla="*/ 4142509 h 5577650"/>
              <a:gd name="connsiteX1775" fmla="*/ 560646 w 5764124"/>
              <a:gd name="connsiteY1775" fmla="*/ 4064333 h 5577650"/>
              <a:gd name="connsiteX1776" fmla="*/ 547495 w 5764124"/>
              <a:gd name="connsiteY1776" fmla="*/ 4051304 h 5577650"/>
              <a:gd name="connsiteX1777" fmla="*/ 543111 w 5764124"/>
              <a:gd name="connsiteY1777" fmla="*/ 4038275 h 5577650"/>
              <a:gd name="connsiteX1778" fmla="*/ 551878 w 5764124"/>
              <a:gd name="connsiteY1778" fmla="*/ 4038275 h 5577650"/>
              <a:gd name="connsiteX1779" fmla="*/ 529960 w 5764124"/>
              <a:gd name="connsiteY1779" fmla="*/ 3994844 h 5577650"/>
              <a:gd name="connsiteX1780" fmla="*/ 534343 w 5764124"/>
              <a:gd name="connsiteY1780" fmla="*/ 3994844 h 5577650"/>
              <a:gd name="connsiteX1781" fmla="*/ 525576 w 5764124"/>
              <a:gd name="connsiteY1781" fmla="*/ 3981815 h 5577650"/>
              <a:gd name="connsiteX1782" fmla="*/ 490507 w 5764124"/>
              <a:gd name="connsiteY1782" fmla="*/ 3921012 h 5577650"/>
              <a:gd name="connsiteX1783" fmla="*/ 481739 w 5764124"/>
              <a:gd name="connsiteY1783" fmla="*/ 3921012 h 5577650"/>
              <a:gd name="connsiteX1784" fmla="*/ 481739 w 5764124"/>
              <a:gd name="connsiteY1784" fmla="*/ 3912326 h 5577650"/>
              <a:gd name="connsiteX1785" fmla="*/ 459821 w 5764124"/>
              <a:gd name="connsiteY1785" fmla="*/ 3894954 h 5577650"/>
              <a:gd name="connsiteX1786" fmla="*/ 451053 w 5764124"/>
              <a:gd name="connsiteY1786" fmla="*/ 3842837 h 5577650"/>
              <a:gd name="connsiteX1787" fmla="*/ 429135 w 5764124"/>
              <a:gd name="connsiteY1787" fmla="*/ 3795063 h 5577650"/>
              <a:gd name="connsiteX1788" fmla="*/ 420367 w 5764124"/>
              <a:gd name="connsiteY1788" fmla="*/ 3795063 h 5577650"/>
              <a:gd name="connsiteX1789" fmla="*/ 415984 w 5764124"/>
              <a:gd name="connsiteY1789" fmla="*/ 3790720 h 5577650"/>
              <a:gd name="connsiteX1790" fmla="*/ 398449 w 5764124"/>
              <a:gd name="connsiteY1790" fmla="*/ 3755976 h 5577650"/>
              <a:gd name="connsiteX1791" fmla="*/ 385298 w 5764124"/>
              <a:gd name="connsiteY1791" fmla="*/ 3725574 h 5577650"/>
              <a:gd name="connsiteX1792" fmla="*/ 380914 w 5764124"/>
              <a:gd name="connsiteY1792" fmla="*/ 3716888 h 5577650"/>
              <a:gd name="connsiteX1793" fmla="*/ 389682 w 5764124"/>
              <a:gd name="connsiteY1793" fmla="*/ 3716888 h 5577650"/>
              <a:gd name="connsiteX1794" fmla="*/ 407216 w 5764124"/>
              <a:gd name="connsiteY1794" fmla="*/ 3755976 h 5577650"/>
              <a:gd name="connsiteX1795" fmla="*/ 420367 w 5764124"/>
              <a:gd name="connsiteY1795" fmla="*/ 3782034 h 5577650"/>
              <a:gd name="connsiteX1796" fmla="*/ 415984 w 5764124"/>
              <a:gd name="connsiteY1796" fmla="*/ 3769005 h 5577650"/>
              <a:gd name="connsiteX1797" fmla="*/ 345845 w 5764124"/>
              <a:gd name="connsiteY1797" fmla="*/ 3582253 h 5577650"/>
              <a:gd name="connsiteX1798" fmla="*/ 350228 w 5764124"/>
              <a:gd name="connsiteY1798" fmla="*/ 3569224 h 5577650"/>
              <a:gd name="connsiteX1799" fmla="*/ 363379 w 5764124"/>
              <a:gd name="connsiteY1799" fmla="*/ 3577910 h 5577650"/>
              <a:gd name="connsiteX1800" fmla="*/ 407216 w 5764124"/>
              <a:gd name="connsiteY1800" fmla="*/ 3712545 h 5577650"/>
              <a:gd name="connsiteX1801" fmla="*/ 411600 w 5764124"/>
              <a:gd name="connsiteY1801" fmla="*/ 3699516 h 5577650"/>
              <a:gd name="connsiteX1802" fmla="*/ 415984 w 5764124"/>
              <a:gd name="connsiteY1802" fmla="*/ 3699516 h 5577650"/>
              <a:gd name="connsiteX1803" fmla="*/ 402833 w 5764124"/>
              <a:gd name="connsiteY1803" fmla="*/ 3682144 h 5577650"/>
              <a:gd name="connsiteX1804" fmla="*/ 402833 w 5764124"/>
              <a:gd name="connsiteY1804" fmla="*/ 3669115 h 5577650"/>
              <a:gd name="connsiteX1805" fmla="*/ 411600 w 5764124"/>
              <a:gd name="connsiteY1805" fmla="*/ 3669115 h 5577650"/>
              <a:gd name="connsiteX1806" fmla="*/ 411600 w 5764124"/>
              <a:gd name="connsiteY1806" fmla="*/ 3638713 h 5577650"/>
              <a:gd name="connsiteX1807" fmla="*/ 415984 w 5764124"/>
              <a:gd name="connsiteY1807" fmla="*/ 3638713 h 5577650"/>
              <a:gd name="connsiteX1808" fmla="*/ 407216 w 5764124"/>
              <a:gd name="connsiteY1808" fmla="*/ 3621341 h 5577650"/>
              <a:gd name="connsiteX1809" fmla="*/ 398449 w 5764124"/>
              <a:gd name="connsiteY1809" fmla="*/ 3616998 h 5577650"/>
              <a:gd name="connsiteX1810" fmla="*/ 398449 w 5764124"/>
              <a:gd name="connsiteY1810" fmla="*/ 3621341 h 5577650"/>
              <a:gd name="connsiteX1811" fmla="*/ 394065 w 5764124"/>
              <a:gd name="connsiteY1811" fmla="*/ 3630027 h 5577650"/>
              <a:gd name="connsiteX1812" fmla="*/ 385298 w 5764124"/>
              <a:gd name="connsiteY1812" fmla="*/ 3621341 h 5577650"/>
              <a:gd name="connsiteX1813" fmla="*/ 385298 w 5764124"/>
              <a:gd name="connsiteY1813" fmla="*/ 3612655 h 5577650"/>
              <a:gd name="connsiteX1814" fmla="*/ 380914 w 5764124"/>
              <a:gd name="connsiteY1814" fmla="*/ 3612655 h 5577650"/>
              <a:gd name="connsiteX1815" fmla="*/ 376531 w 5764124"/>
              <a:gd name="connsiteY1815" fmla="*/ 3595282 h 5577650"/>
              <a:gd name="connsiteX1816" fmla="*/ 380914 w 5764124"/>
              <a:gd name="connsiteY1816" fmla="*/ 3595282 h 5577650"/>
              <a:gd name="connsiteX1817" fmla="*/ 372147 w 5764124"/>
              <a:gd name="connsiteY1817" fmla="*/ 3573567 h 5577650"/>
              <a:gd name="connsiteX1818" fmla="*/ 372147 w 5764124"/>
              <a:gd name="connsiteY1818" fmla="*/ 3569224 h 5577650"/>
              <a:gd name="connsiteX1819" fmla="*/ 376531 w 5764124"/>
              <a:gd name="connsiteY1819" fmla="*/ 3573567 h 5577650"/>
              <a:gd name="connsiteX1820" fmla="*/ 385298 w 5764124"/>
              <a:gd name="connsiteY1820" fmla="*/ 3590939 h 5577650"/>
              <a:gd name="connsiteX1821" fmla="*/ 385298 w 5764124"/>
              <a:gd name="connsiteY1821" fmla="*/ 3586596 h 5577650"/>
              <a:gd name="connsiteX1822" fmla="*/ 402833 w 5764124"/>
              <a:gd name="connsiteY1822" fmla="*/ 3603969 h 5577650"/>
              <a:gd name="connsiteX1823" fmla="*/ 345845 w 5764124"/>
              <a:gd name="connsiteY1823" fmla="*/ 3434589 h 5577650"/>
              <a:gd name="connsiteX1824" fmla="*/ 341461 w 5764124"/>
              <a:gd name="connsiteY1824" fmla="*/ 3434589 h 5577650"/>
              <a:gd name="connsiteX1825" fmla="*/ 332694 w 5764124"/>
              <a:gd name="connsiteY1825" fmla="*/ 3438932 h 5577650"/>
              <a:gd name="connsiteX1826" fmla="*/ 337077 w 5764124"/>
              <a:gd name="connsiteY1826" fmla="*/ 3464991 h 5577650"/>
              <a:gd name="connsiteX1827" fmla="*/ 337077 w 5764124"/>
              <a:gd name="connsiteY1827" fmla="*/ 3482363 h 5577650"/>
              <a:gd name="connsiteX1828" fmla="*/ 341461 w 5764124"/>
              <a:gd name="connsiteY1828" fmla="*/ 3486706 h 5577650"/>
              <a:gd name="connsiteX1829" fmla="*/ 341461 w 5764124"/>
              <a:gd name="connsiteY1829" fmla="*/ 3491049 h 5577650"/>
              <a:gd name="connsiteX1830" fmla="*/ 345845 w 5764124"/>
              <a:gd name="connsiteY1830" fmla="*/ 3499735 h 5577650"/>
              <a:gd name="connsiteX1831" fmla="*/ 350228 w 5764124"/>
              <a:gd name="connsiteY1831" fmla="*/ 3504078 h 5577650"/>
              <a:gd name="connsiteX1832" fmla="*/ 345845 w 5764124"/>
              <a:gd name="connsiteY1832" fmla="*/ 3508421 h 5577650"/>
              <a:gd name="connsiteX1833" fmla="*/ 337077 w 5764124"/>
              <a:gd name="connsiteY1833" fmla="*/ 3495392 h 5577650"/>
              <a:gd name="connsiteX1834" fmla="*/ 332694 w 5764124"/>
              <a:gd name="connsiteY1834" fmla="*/ 3495392 h 5577650"/>
              <a:gd name="connsiteX1835" fmla="*/ 323926 w 5764124"/>
              <a:gd name="connsiteY1835" fmla="*/ 3491049 h 5577650"/>
              <a:gd name="connsiteX1836" fmla="*/ 319543 w 5764124"/>
              <a:gd name="connsiteY1836" fmla="*/ 3486706 h 5577650"/>
              <a:gd name="connsiteX1837" fmla="*/ 315159 w 5764124"/>
              <a:gd name="connsiteY1837" fmla="*/ 3473677 h 5577650"/>
              <a:gd name="connsiteX1838" fmla="*/ 319543 w 5764124"/>
              <a:gd name="connsiteY1838" fmla="*/ 3469334 h 5577650"/>
              <a:gd name="connsiteX1839" fmla="*/ 310775 w 5764124"/>
              <a:gd name="connsiteY1839" fmla="*/ 3438932 h 5577650"/>
              <a:gd name="connsiteX1840" fmla="*/ 297624 w 5764124"/>
              <a:gd name="connsiteY1840" fmla="*/ 3382472 h 5577650"/>
              <a:gd name="connsiteX1841" fmla="*/ 306391 w 5764124"/>
              <a:gd name="connsiteY1841" fmla="*/ 3378129 h 5577650"/>
              <a:gd name="connsiteX1842" fmla="*/ 306391 w 5764124"/>
              <a:gd name="connsiteY1842" fmla="*/ 3382472 h 5577650"/>
              <a:gd name="connsiteX1843" fmla="*/ 306391 w 5764124"/>
              <a:gd name="connsiteY1843" fmla="*/ 3386815 h 5577650"/>
              <a:gd name="connsiteX1844" fmla="*/ 315159 w 5764124"/>
              <a:gd name="connsiteY1844" fmla="*/ 3434589 h 5577650"/>
              <a:gd name="connsiteX1845" fmla="*/ 328310 w 5764124"/>
              <a:gd name="connsiteY1845" fmla="*/ 3473677 h 5577650"/>
              <a:gd name="connsiteX1846" fmla="*/ 332694 w 5764124"/>
              <a:gd name="connsiteY1846" fmla="*/ 3478020 h 5577650"/>
              <a:gd name="connsiteX1847" fmla="*/ 328310 w 5764124"/>
              <a:gd name="connsiteY1847" fmla="*/ 3464991 h 5577650"/>
              <a:gd name="connsiteX1848" fmla="*/ 328310 w 5764124"/>
              <a:gd name="connsiteY1848" fmla="*/ 3430246 h 5577650"/>
              <a:gd name="connsiteX1849" fmla="*/ 341461 w 5764124"/>
              <a:gd name="connsiteY1849" fmla="*/ 3425903 h 5577650"/>
              <a:gd name="connsiteX1850" fmla="*/ 337077 w 5764124"/>
              <a:gd name="connsiteY1850" fmla="*/ 3408531 h 5577650"/>
              <a:gd name="connsiteX1851" fmla="*/ 328310 w 5764124"/>
              <a:gd name="connsiteY1851" fmla="*/ 3365100 h 5577650"/>
              <a:gd name="connsiteX1852" fmla="*/ 328310 w 5764124"/>
              <a:gd name="connsiteY1852" fmla="*/ 3360757 h 5577650"/>
              <a:gd name="connsiteX1853" fmla="*/ 306391 w 5764124"/>
              <a:gd name="connsiteY1853" fmla="*/ 3360757 h 5577650"/>
              <a:gd name="connsiteX1854" fmla="*/ 319543 w 5764124"/>
              <a:gd name="connsiteY1854" fmla="*/ 3317326 h 5577650"/>
              <a:gd name="connsiteX1855" fmla="*/ 306391 w 5764124"/>
              <a:gd name="connsiteY1855" fmla="*/ 3282582 h 5577650"/>
              <a:gd name="connsiteX1856" fmla="*/ 288857 w 5764124"/>
              <a:gd name="connsiteY1856" fmla="*/ 3200064 h 5577650"/>
              <a:gd name="connsiteX1857" fmla="*/ 280089 w 5764124"/>
              <a:gd name="connsiteY1857" fmla="*/ 3074115 h 5577650"/>
              <a:gd name="connsiteX1858" fmla="*/ 275706 w 5764124"/>
              <a:gd name="connsiteY1858" fmla="*/ 3004626 h 5577650"/>
              <a:gd name="connsiteX1859" fmla="*/ 271322 w 5764124"/>
              <a:gd name="connsiteY1859" fmla="*/ 2874334 h 5577650"/>
              <a:gd name="connsiteX1860" fmla="*/ 280089 w 5764124"/>
              <a:gd name="connsiteY1860" fmla="*/ 2869991 h 5577650"/>
              <a:gd name="connsiteX1861" fmla="*/ 284473 w 5764124"/>
              <a:gd name="connsiteY1861" fmla="*/ 2878677 h 5577650"/>
              <a:gd name="connsiteX1862" fmla="*/ 284473 w 5764124"/>
              <a:gd name="connsiteY1862" fmla="*/ 3000283 h 5577650"/>
              <a:gd name="connsiteX1863" fmla="*/ 293240 w 5764124"/>
              <a:gd name="connsiteY1863" fmla="*/ 3074115 h 5577650"/>
              <a:gd name="connsiteX1864" fmla="*/ 310775 w 5764124"/>
              <a:gd name="connsiteY1864" fmla="*/ 3130575 h 5577650"/>
              <a:gd name="connsiteX1865" fmla="*/ 319543 w 5764124"/>
              <a:gd name="connsiteY1865" fmla="*/ 3147947 h 5577650"/>
              <a:gd name="connsiteX1866" fmla="*/ 319543 w 5764124"/>
              <a:gd name="connsiteY1866" fmla="*/ 3104516 h 5577650"/>
              <a:gd name="connsiteX1867" fmla="*/ 323926 w 5764124"/>
              <a:gd name="connsiteY1867" fmla="*/ 3074115 h 5577650"/>
              <a:gd name="connsiteX1868" fmla="*/ 310775 w 5764124"/>
              <a:gd name="connsiteY1868" fmla="*/ 3074115 h 5577650"/>
              <a:gd name="connsiteX1869" fmla="*/ 306391 w 5764124"/>
              <a:gd name="connsiteY1869" fmla="*/ 3065429 h 5577650"/>
              <a:gd name="connsiteX1870" fmla="*/ 315159 w 5764124"/>
              <a:gd name="connsiteY1870" fmla="*/ 3061086 h 5577650"/>
              <a:gd name="connsiteX1871" fmla="*/ 323926 w 5764124"/>
              <a:gd name="connsiteY1871" fmla="*/ 3061086 h 5577650"/>
              <a:gd name="connsiteX1872" fmla="*/ 315159 w 5764124"/>
              <a:gd name="connsiteY1872" fmla="*/ 2939480 h 5577650"/>
              <a:gd name="connsiteX1873" fmla="*/ 306391 w 5764124"/>
              <a:gd name="connsiteY1873" fmla="*/ 2852618 h 5577650"/>
              <a:gd name="connsiteX1874" fmla="*/ 302008 w 5764124"/>
              <a:gd name="connsiteY1874" fmla="*/ 2852618 h 5577650"/>
              <a:gd name="connsiteX1875" fmla="*/ 302008 w 5764124"/>
              <a:gd name="connsiteY1875" fmla="*/ 2874334 h 5577650"/>
              <a:gd name="connsiteX1876" fmla="*/ 302008 w 5764124"/>
              <a:gd name="connsiteY1876" fmla="*/ 2878677 h 5577650"/>
              <a:gd name="connsiteX1877" fmla="*/ 302008 w 5764124"/>
              <a:gd name="connsiteY1877" fmla="*/ 2887363 h 5577650"/>
              <a:gd name="connsiteX1878" fmla="*/ 288857 w 5764124"/>
              <a:gd name="connsiteY1878" fmla="*/ 2883020 h 5577650"/>
              <a:gd name="connsiteX1879" fmla="*/ 288857 w 5764124"/>
              <a:gd name="connsiteY1879" fmla="*/ 2848275 h 5577650"/>
              <a:gd name="connsiteX1880" fmla="*/ 284473 w 5764124"/>
              <a:gd name="connsiteY1880" fmla="*/ 2822217 h 5577650"/>
              <a:gd name="connsiteX1881" fmla="*/ 284473 w 5764124"/>
              <a:gd name="connsiteY1881" fmla="*/ 2826560 h 5577650"/>
              <a:gd name="connsiteX1882" fmla="*/ 275706 w 5764124"/>
              <a:gd name="connsiteY1882" fmla="*/ 2835246 h 5577650"/>
              <a:gd name="connsiteX1883" fmla="*/ 271322 w 5764124"/>
              <a:gd name="connsiteY1883" fmla="*/ 2826560 h 5577650"/>
              <a:gd name="connsiteX1884" fmla="*/ 271322 w 5764124"/>
              <a:gd name="connsiteY1884" fmla="*/ 2804845 h 5577650"/>
              <a:gd name="connsiteX1885" fmla="*/ 266938 w 5764124"/>
              <a:gd name="connsiteY1885" fmla="*/ 2783129 h 5577650"/>
              <a:gd name="connsiteX1886" fmla="*/ 266938 w 5764124"/>
              <a:gd name="connsiteY1886" fmla="*/ 2778786 h 5577650"/>
              <a:gd name="connsiteX1887" fmla="*/ 262555 w 5764124"/>
              <a:gd name="connsiteY1887" fmla="*/ 2752728 h 5577650"/>
              <a:gd name="connsiteX1888" fmla="*/ 271322 w 5764124"/>
              <a:gd name="connsiteY1888" fmla="*/ 2774443 h 5577650"/>
              <a:gd name="connsiteX1889" fmla="*/ 271322 w 5764124"/>
              <a:gd name="connsiteY1889" fmla="*/ 2778786 h 5577650"/>
              <a:gd name="connsiteX1890" fmla="*/ 275706 w 5764124"/>
              <a:gd name="connsiteY1890" fmla="*/ 2778786 h 5577650"/>
              <a:gd name="connsiteX1891" fmla="*/ 280089 w 5764124"/>
              <a:gd name="connsiteY1891" fmla="*/ 2783129 h 5577650"/>
              <a:gd name="connsiteX1892" fmla="*/ 288857 w 5764124"/>
              <a:gd name="connsiteY1892" fmla="*/ 2778786 h 5577650"/>
              <a:gd name="connsiteX1893" fmla="*/ 293240 w 5764124"/>
              <a:gd name="connsiteY1893" fmla="*/ 2717983 h 5577650"/>
              <a:gd name="connsiteX1894" fmla="*/ 284473 w 5764124"/>
              <a:gd name="connsiteY1894" fmla="*/ 2713640 h 5577650"/>
              <a:gd name="connsiteX1895" fmla="*/ 280089 w 5764124"/>
              <a:gd name="connsiteY1895" fmla="*/ 2700611 h 5577650"/>
              <a:gd name="connsiteX1896" fmla="*/ 293240 w 5764124"/>
              <a:gd name="connsiteY1896" fmla="*/ 2691925 h 5577650"/>
              <a:gd name="connsiteX1897" fmla="*/ 302008 w 5764124"/>
              <a:gd name="connsiteY1897" fmla="*/ 2700611 h 5577650"/>
              <a:gd name="connsiteX1898" fmla="*/ 306391 w 5764124"/>
              <a:gd name="connsiteY1898" fmla="*/ 2704954 h 5577650"/>
              <a:gd name="connsiteX1899" fmla="*/ 306391 w 5764124"/>
              <a:gd name="connsiteY1899" fmla="*/ 2709297 h 5577650"/>
              <a:gd name="connsiteX1900" fmla="*/ 306391 w 5764124"/>
              <a:gd name="connsiteY1900" fmla="*/ 2761414 h 5577650"/>
              <a:gd name="connsiteX1901" fmla="*/ 306391 w 5764124"/>
              <a:gd name="connsiteY1901" fmla="*/ 2787472 h 5577650"/>
              <a:gd name="connsiteX1902" fmla="*/ 306391 w 5764124"/>
              <a:gd name="connsiteY1902" fmla="*/ 2800502 h 5577650"/>
              <a:gd name="connsiteX1903" fmla="*/ 315159 w 5764124"/>
              <a:gd name="connsiteY1903" fmla="*/ 2783129 h 5577650"/>
              <a:gd name="connsiteX1904" fmla="*/ 315159 w 5764124"/>
              <a:gd name="connsiteY1904" fmla="*/ 2765757 h 5577650"/>
              <a:gd name="connsiteX1905" fmla="*/ 315159 w 5764124"/>
              <a:gd name="connsiteY1905" fmla="*/ 2709297 h 5577650"/>
              <a:gd name="connsiteX1906" fmla="*/ 297624 w 5764124"/>
              <a:gd name="connsiteY1906" fmla="*/ 2674553 h 5577650"/>
              <a:gd name="connsiteX1907" fmla="*/ 302008 w 5764124"/>
              <a:gd name="connsiteY1907" fmla="*/ 2674553 h 5577650"/>
              <a:gd name="connsiteX1908" fmla="*/ 293240 w 5764124"/>
              <a:gd name="connsiteY1908" fmla="*/ 2670210 h 5577650"/>
              <a:gd name="connsiteX1909" fmla="*/ 288857 w 5764124"/>
              <a:gd name="connsiteY1909" fmla="*/ 2670210 h 5577650"/>
              <a:gd name="connsiteX1910" fmla="*/ 288857 w 5764124"/>
              <a:gd name="connsiteY1910" fmla="*/ 2665867 h 5577650"/>
              <a:gd name="connsiteX1911" fmla="*/ 284473 w 5764124"/>
              <a:gd name="connsiteY1911" fmla="*/ 2648494 h 5577650"/>
              <a:gd name="connsiteX1912" fmla="*/ 288857 w 5764124"/>
              <a:gd name="connsiteY1912" fmla="*/ 2644151 h 5577650"/>
              <a:gd name="connsiteX1913" fmla="*/ 293240 w 5764124"/>
              <a:gd name="connsiteY1913" fmla="*/ 2644151 h 5577650"/>
              <a:gd name="connsiteX1914" fmla="*/ 297624 w 5764124"/>
              <a:gd name="connsiteY1914" fmla="*/ 2661524 h 5577650"/>
              <a:gd name="connsiteX1915" fmla="*/ 302008 w 5764124"/>
              <a:gd name="connsiteY1915" fmla="*/ 2613750 h 5577650"/>
              <a:gd name="connsiteX1916" fmla="*/ 302008 w 5764124"/>
              <a:gd name="connsiteY1916" fmla="*/ 2618093 h 5577650"/>
              <a:gd name="connsiteX1917" fmla="*/ 297624 w 5764124"/>
              <a:gd name="connsiteY1917" fmla="*/ 2626779 h 5577650"/>
              <a:gd name="connsiteX1918" fmla="*/ 293240 w 5764124"/>
              <a:gd name="connsiteY1918" fmla="*/ 2618093 h 5577650"/>
              <a:gd name="connsiteX1919" fmla="*/ 293240 w 5764124"/>
              <a:gd name="connsiteY1919" fmla="*/ 2600721 h 5577650"/>
              <a:gd name="connsiteX1920" fmla="*/ 293240 w 5764124"/>
              <a:gd name="connsiteY1920" fmla="*/ 2596378 h 5577650"/>
              <a:gd name="connsiteX1921" fmla="*/ 297624 w 5764124"/>
              <a:gd name="connsiteY1921" fmla="*/ 2596378 h 5577650"/>
              <a:gd name="connsiteX1922" fmla="*/ 280089 w 5764124"/>
              <a:gd name="connsiteY1922" fmla="*/ 2583348 h 5577650"/>
              <a:gd name="connsiteX1923" fmla="*/ 262555 w 5764124"/>
              <a:gd name="connsiteY1923" fmla="*/ 2648494 h 5577650"/>
              <a:gd name="connsiteX1924" fmla="*/ 258171 w 5764124"/>
              <a:gd name="connsiteY1924" fmla="*/ 2648494 h 5577650"/>
              <a:gd name="connsiteX1925" fmla="*/ 258171 w 5764124"/>
              <a:gd name="connsiteY1925" fmla="*/ 2652837 h 5577650"/>
              <a:gd name="connsiteX1926" fmla="*/ 258171 w 5764124"/>
              <a:gd name="connsiteY1926" fmla="*/ 2661524 h 5577650"/>
              <a:gd name="connsiteX1927" fmla="*/ 271322 w 5764124"/>
              <a:gd name="connsiteY1927" fmla="*/ 2665867 h 5577650"/>
              <a:gd name="connsiteX1928" fmla="*/ 249403 w 5764124"/>
              <a:gd name="connsiteY1928" fmla="*/ 2717983 h 5577650"/>
              <a:gd name="connsiteX1929" fmla="*/ 249403 w 5764124"/>
              <a:gd name="connsiteY1929" fmla="*/ 2744042 h 5577650"/>
              <a:gd name="connsiteX1930" fmla="*/ 240636 w 5764124"/>
              <a:gd name="connsiteY1930" fmla="*/ 2752728 h 5577650"/>
              <a:gd name="connsiteX1931" fmla="*/ 236252 w 5764124"/>
              <a:gd name="connsiteY1931" fmla="*/ 2744042 h 5577650"/>
              <a:gd name="connsiteX1932" fmla="*/ 236252 w 5764124"/>
              <a:gd name="connsiteY1932" fmla="*/ 2713640 h 5577650"/>
              <a:gd name="connsiteX1933" fmla="*/ 240636 w 5764124"/>
              <a:gd name="connsiteY1933" fmla="*/ 2648494 h 5577650"/>
              <a:gd name="connsiteX1934" fmla="*/ 236252 w 5764124"/>
              <a:gd name="connsiteY1934" fmla="*/ 2574662 h 5577650"/>
              <a:gd name="connsiteX1935" fmla="*/ 201183 w 5764124"/>
              <a:gd name="connsiteY1935" fmla="*/ 2596378 h 5577650"/>
              <a:gd name="connsiteX1936" fmla="*/ 188032 w 5764124"/>
              <a:gd name="connsiteY1936" fmla="*/ 2652837 h 5577650"/>
              <a:gd name="connsiteX1937" fmla="*/ 157346 w 5764124"/>
              <a:gd name="connsiteY1937" fmla="*/ 2687582 h 5577650"/>
              <a:gd name="connsiteX1938" fmla="*/ 157346 w 5764124"/>
              <a:gd name="connsiteY1938" fmla="*/ 2700611 h 5577650"/>
              <a:gd name="connsiteX1939" fmla="*/ 161730 w 5764124"/>
              <a:gd name="connsiteY1939" fmla="*/ 2713640 h 5577650"/>
              <a:gd name="connsiteX1940" fmla="*/ 161730 w 5764124"/>
              <a:gd name="connsiteY1940" fmla="*/ 2717983 h 5577650"/>
              <a:gd name="connsiteX1941" fmla="*/ 157346 w 5764124"/>
              <a:gd name="connsiteY1941" fmla="*/ 2722326 h 5577650"/>
              <a:gd name="connsiteX1942" fmla="*/ 152962 w 5764124"/>
              <a:gd name="connsiteY1942" fmla="*/ 2713640 h 5577650"/>
              <a:gd name="connsiteX1943" fmla="*/ 148579 w 5764124"/>
              <a:gd name="connsiteY1943" fmla="*/ 2713640 h 5577650"/>
              <a:gd name="connsiteX1944" fmla="*/ 126660 w 5764124"/>
              <a:gd name="connsiteY1944" fmla="*/ 2722326 h 5577650"/>
              <a:gd name="connsiteX1945" fmla="*/ 117893 w 5764124"/>
              <a:gd name="connsiteY1945" fmla="*/ 2904735 h 5577650"/>
              <a:gd name="connsiteX1946" fmla="*/ 122276 w 5764124"/>
              <a:gd name="connsiteY1946" fmla="*/ 2969881 h 5577650"/>
              <a:gd name="connsiteX1947" fmla="*/ 122276 w 5764124"/>
              <a:gd name="connsiteY1947" fmla="*/ 2974224 h 5577650"/>
              <a:gd name="connsiteX1948" fmla="*/ 131044 w 5764124"/>
              <a:gd name="connsiteY1948" fmla="*/ 3065429 h 5577650"/>
              <a:gd name="connsiteX1949" fmla="*/ 148579 w 5764124"/>
              <a:gd name="connsiteY1949" fmla="*/ 3043713 h 5577650"/>
              <a:gd name="connsiteX1950" fmla="*/ 148579 w 5764124"/>
              <a:gd name="connsiteY1950" fmla="*/ 3013312 h 5577650"/>
              <a:gd name="connsiteX1951" fmla="*/ 152962 w 5764124"/>
              <a:gd name="connsiteY1951" fmla="*/ 3000283 h 5577650"/>
              <a:gd name="connsiteX1952" fmla="*/ 148579 w 5764124"/>
              <a:gd name="connsiteY1952" fmla="*/ 3000283 h 5577650"/>
              <a:gd name="connsiteX1953" fmla="*/ 161730 w 5764124"/>
              <a:gd name="connsiteY1953" fmla="*/ 2969881 h 5577650"/>
              <a:gd name="connsiteX1954" fmla="*/ 166113 w 5764124"/>
              <a:gd name="connsiteY1954" fmla="*/ 3004626 h 5577650"/>
              <a:gd name="connsiteX1955" fmla="*/ 166113 w 5764124"/>
              <a:gd name="connsiteY1955" fmla="*/ 3017655 h 5577650"/>
              <a:gd name="connsiteX1956" fmla="*/ 161730 w 5764124"/>
              <a:gd name="connsiteY1956" fmla="*/ 3039370 h 5577650"/>
              <a:gd name="connsiteX1957" fmla="*/ 170497 w 5764124"/>
              <a:gd name="connsiteY1957" fmla="*/ 3048056 h 5577650"/>
              <a:gd name="connsiteX1958" fmla="*/ 179264 w 5764124"/>
              <a:gd name="connsiteY1958" fmla="*/ 3030684 h 5577650"/>
              <a:gd name="connsiteX1959" fmla="*/ 196799 w 5764124"/>
              <a:gd name="connsiteY1959" fmla="*/ 3082801 h 5577650"/>
              <a:gd name="connsiteX1960" fmla="*/ 227485 w 5764124"/>
              <a:gd name="connsiteY1960" fmla="*/ 3104516 h 5577650"/>
              <a:gd name="connsiteX1961" fmla="*/ 227485 w 5764124"/>
              <a:gd name="connsiteY1961" fmla="*/ 3087144 h 5577650"/>
              <a:gd name="connsiteX1962" fmla="*/ 227485 w 5764124"/>
              <a:gd name="connsiteY1962" fmla="*/ 3048056 h 5577650"/>
              <a:gd name="connsiteX1963" fmla="*/ 236252 w 5764124"/>
              <a:gd name="connsiteY1963" fmla="*/ 3043713 h 5577650"/>
              <a:gd name="connsiteX1964" fmla="*/ 240636 w 5764124"/>
              <a:gd name="connsiteY1964" fmla="*/ 3052399 h 5577650"/>
              <a:gd name="connsiteX1965" fmla="*/ 240636 w 5764124"/>
              <a:gd name="connsiteY1965" fmla="*/ 3087144 h 5577650"/>
              <a:gd name="connsiteX1966" fmla="*/ 240636 w 5764124"/>
              <a:gd name="connsiteY1966" fmla="*/ 3108859 h 5577650"/>
              <a:gd name="connsiteX1967" fmla="*/ 245020 w 5764124"/>
              <a:gd name="connsiteY1967" fmla="*/ 3108859 h 5577650"/>
              <a:gd name="connsiteX1968" fmla="*/ 266938 w 5764124"/>
              <a:gd name="connsiteY1968" fmla="*/ 3169662 h 5577650"/>
              <a:gd name="connsiteX1969" fmla="*/ 253787 w 5764124"/>
              <a:gd name="connsiteY1969" fmla="*/ 3182691 h 5577650"/>
              <a:gd name="connsiteX1970" fmla="*/ 262555 w 5764124"/>
              <a:gd name="connsiteY1970" fmla="*/ 3226122 h 5577650"/>
              <a:gd name="connsiteX1971" fmla="*/ 214334 w 5764124"/>
              <a:gd name="connsiteY1971" fmla="*/ 3217436 h 5577650"/>
              <a:gd name="connsiteX1972" fmla="*/ 223101 w 5764124"/>
              <a:gd name="connsiteY1972" fmla="*/ 3278239 h 5577650"/>
              <a:gd name="connsiteX1973" fmla="*/ 227485 w 5764124"/>
              <a:gd name="connsiteY1973" fmla="*/ 3326012 h 5577650"/>
              <a:gd name="connsiteX1974" fmla="*/ 236252 w 5764124"/>
              <a:gd name="connsiteY1974" fmla="*/ 3330356 h 5577650"/>
              <a:gd name="connsiteX1975" fmla="*/ 253787 w 5764124"/>
              <a:gd name="connsiteY1975" fmla="*/ 3312983 h 5577650"/>
              <a:gd name="connsiteX1976" fmla="*/ 275706 w 5764124"/>
              <a:gd name="connsiteY1976" fmla="*/ 3352071 h 5577650"/>
              <a:gd name="connsiteX1977" fmla="*/ 253787 w 5764124"/>
              <a:gd name="connsiteY1977" fmla="*/ 3404188 h 5577650"/>
              <a:gd name="connsiteX1978" fmla="*/ 266938 w 5764124"/>
              <a:gd name="connsiteY1978" fmla="*/ 3434589 h 5577650"/>
              <a:gd name="connsiteX1979" fmla="*/ 275706 w 5764124"/>
              <a:gd name="connsiteY1979" fmla="*/ 3438932 h 5577650"/>
              <a:gd name="connsiteX1980" fmla="*/ 275706 w 5764124"/>
              <a:gd name="connsiteY1980" fmla="*/ 3443275 h 5577650"/>
              <a:gd name="connsiteX1981" fmla="*/ 271322 w 5764124"/>
              <a:gd name="connsiteY1981" fmla="*/ 3447618 h 5577650"/>
              <a:gd name="connsiteX1982" fmla="*/ 262555 w 5764124"/>
              <a:gd name="connsiteY1982" fmla="*/ 3443275 h 5577650"/>
              <a:gd name="connsiteX1983" fmla="*/ 280089 w 5764124"/>
              <a:gd name="connsiteY1983" fmla="*/ 3512764 h 5577650"/>
              <a:gd name="connsiteX1984" fmla="*/ 293240 w 5764124"/>
              <a:gd name="connsiteY1984" fmla="*/ 3586596 h 5577650"/>
              <a:gd name="connsiteX1985" fmla="*/ 293240 w 5764124"/>
              <a:gd name="connsiteY1985" fmla="*/ 3590939 h 5577650"/>
              <a:gd name="connsiteX1986" fmla="*/ 297624 w 5764124"/>
              <a:gd name="connsiteY1986" fmla="*/ 3612655 h 5577650"/>
              <a:gd name="connsiteX1987" fmla="*/ 332694 w 5764124"/>
              <a:gd name="connsiteY1987" fmla="*/ 3660428 h 5577650"/>
              <a:gd name="connsiteX1988" fmla="*/ 372147 w 5764124"/>
              <a:gd name="connsiteY1988" fmla="*/ 3703859 h 5577650"/>
              <a:gd name="connsiteX1989" fmla="*/ 341461 w 5764124"/>
              <a:gd name="connsiteY1989" fmla="*/ 3742947 h 5577650"/>
              <a:gd name="connsiteX1990" fmla="*/ 337077 w 5764124"/>
              <a:gd name="connsiteY1990" fmla="*/ 3755976 h 5577650"/>
              <a:gd name="connsiteX1991" fmla="*/ 332694 w 5764124"/>
              <a:gd name="connsiteY1991" fmla="*/ 3742947 h 5577650"/>
              <a:gd name="connsiteX1992" fmla="*/ 302008 w 5764124"/>
              <a:gd name="connsiteY1992" fmla="*/ 3703859 h 5577650"/>
              <a:gd name="connsiteX1993" fmla="*/ 284473 w 5764124"/>
              <a:gd name="connsiteY1993" fmla="*/ 3621341 h 5577650"/>
              <a:gd name="connsiteX1994" fmla="*/ 288857 w 5764124"/>
              <a:gd name="connsiteY1994" fmla="*/ 3621341 h 5577650"/>
              <a:gd name="connsiteX1995" fmla="*/ 280089 w 5764124"/>
              <a:gd name="connsiteY1995" fmla="*/ 3590939 h 5577650"/>
              <a:gd name="connsiteX1996" fmla="*/ 240636 w 5764124"/>
              <a:gd name="connsiteY1996" fmla="*/ 3530137 h 5577650"/>
              <a:gd name="connsiteX1997" fmla="*/ 258171 w 5764124"/>
              <a:gd name="connsiteY1997" fmla="*/ 3569224 h 5577650"/>
              <a:gd name="connsiteX1998" fmla="*/ 235704 w 5764124"/>
              <a:gd name="connsiteY1998" fmla="*/ 3570853 h 5577650"/>
              <a:gd name="connsiteX1999" fmla="*/ 211454 w 5764124"/>
              <a:gd name="connsiteY1999" fmla="*/ 3544783 h 5577650"/>
              <a:gd name="connsiteX2000" fmla="*/ 209950 w 5764124"/>
              <a:gd name="connsiteY2000" fmla="*/ 3538823 h 5577650"/>
              <a:gd name="connsiteX2001" fmla="*/ 209950 w 5764124"/>
              <a:gd name="connsiteY2001" fmla="*/ 3543166 h 5577650"/>
              <a:gd name="connsiteX2002" fmla="*/ 211454 w 5764124"/>
              <a:gd name="connsiteY2002" fmla="*/ 3544783 h 5577650"/>
              <a:gd name="connsiteX2003" fmla="*/ 218718 w 5764124"/>
              <a:gd name="connsiteY2003" fmla="*/ 3573567 h 5577650"/>
              <a:gd name="connsiteX2004" fmla="*/ 218718 w 5764124"/>
              <a:gd name="connsiteY2004" fmla="*/ 3577910 h 5577650"/>
              <a:gd name="connsiteX2005" fmla="*/ 209950 w 5764124"/>
              <a:gd name="connsiteY2005" fmla="*/ 3573567 h 5577650"/>
              <a:gd name="connsiteX2006" fmla="*/ 170497 w 5764124"/>
              <a:gd name="connsiteY2006" fmla="*/ 3412874 h 5577650"/>
              <a:gd name="connsiteX2007" fmla="*/ 174881 w 5764124"/>
              <a:gd name="connsiteY2007" fmla="*/ 3408531 h 5577650"/>
              <a:gd name="connsiteX2008" fmla="*/ 183648 w 5764124"/>
              <a:gd name="connsiteY2008" fmla="*/ 3412874 h 5577650"/>
              <a:gd name="connsiteX2009" fmla="*/ 188032 w 5764124"/>
              <a:gd name="connsiteY2009" fmla="*/ 3464991 h 5577650"/>
              <a:gd name="connsiteX2010" fmla="*/ 205567 w 5764124"/>
              <a:gd name="connsiteY2010" fmla="*/ 3464991 h 5577650"/>
              <a:gd name="connsiteX2011" fmla="*/ 227485 w 5764124"/>
              <a:gd name="connsiteY2011" fmla="*/ 3508421 h 5577650"/>
              <a:gd name="connsiteX2012" fmla="*/ 218718 w 5764124"/>
              <a:gd name="connsiteY2012" fmla="*/ 3482363 h 5577650"/>
              <a:gd name="connsiteX2013" fmla="*/ 223101 w 5764124"/>
              <a:gd name="connsiteY2013" fmla="*/ 3395502 h 5577650"/>
              <a:gd name="connsiteX2014" fmla="*/ 183648 w 5764124"/>
              <a:gd name="connsiteY2014" fmla="*/ 3365100 h 5577650"/>
              <a:gd name="connsiteX2015" fmla="*/ 188032 w 5764124"/>
              <a:gd name="connsiteY2015" fmla="*/ 3339042 h 5577650"/>
              <a:gd name="connsiteX2016" fmla="*/ 179264 w 5764124"/>
              <a:gd name="connsiteY2016" fmla="*/ 3330356 h 5577650"/>
              <a:gd name="connsiteX2017" fmla="*/ 183648 w 5764124"/>
              <a:gd name="connsiteY2017" fmla="*/ 3378129 h 5577650"/>
              <a:gd name="connsiteX2018" fmla="*/ 166113 w 5764124"/>
              <a:gd name="connsiteY2018" fmla="*/ 3391158 h 5577650"/>
              <a:gd name="connsiteX2019" fmla="*/ 157346 w 5764124"/>
              <a:gd name="connsiteY2019" fmla="*/ 3378129 h 5577650"/>
              <a:gd name="connsiteX2020" fmla="*/ 157346 w 5764124"/>
              <a:gd name="connsiteY2020" fmla="*/ 3373786 h 5577650"/>
              <a:gd name="connsiteX2021" fmla="*/ 152962 w 5764124"/>
              <a:gd name="connsiteY2021" fmla="*/ 3365100 h 5577650"/>
              <a:gd name="connsiteX2022" fmla="*/ 117893 w 5764124"/>
              <a:gd name="connsiteY2022" fmla="*/ 3200064 h 5577650"/>
              <a:gd name="connsiteX2023" fmla="*/ 113509 w 5764124"/>
              <a:gd name="connsiteY2023" fmla="*/ 3165319 h 5577650"/>
              <a:gd name="connsiteX2024" fmla="*/ 100358 w 5764124"/>
              <a:gd name="connsiteY2024" fmla="*/ 3121888 h 5577650"/>
              <a:gd name="connsiteX2025" fmla="*/ 109125 w 5764124"/>
              <a:gd name="connsiteY2025" fmla="*/ 3121888 h 5577650"/>
              <a:gd name="connsiteX2026" fmla="*/ 104742 w 5764124"/>
              <a:gd name="connsiteY2026" fmla="*/ 3069772 h 5577650"/>
              <a:gd name="connsiteX2027" fmla="*/ 91590 w 5764124"/>
              <a:gd name="connsiteY2027" fmla="*/ 3035027 h 5577650"/>
              <a:gd name="connsiteX2028" fmla="*/ 100358 w 5764124"/>
              <a:gd name="connsiteY2028" fmla="*/ 3043713 h 5577650"/>
              <a:gd name="connsiteX2029" fmla="*/ 91590 w 5764124"/>
              <a:gd name="connsiteY2029" fmla="*/ 2991596 h 5577650"/>
              <a:gd name="connsiteX2030" fmla="*/ 104742 w 5764124"/>
              <a:gd name="connsiteY2030" fmla="*/ 2965538 h 5577650"/>
              <a:gd name="connsiteX2031" fmla="*/ 104742 w 5764124"/>
              <a:gd name="connsiteY2031" fmla="*/ 2904735 h 5577650"/>
              <a:gd name="connsiteX2032" fmla="*/ 100358 w 5764124"/>
              <a:gd name="connsiteY2032" fmla="*/ 2765757 h 5577650"/>
              <a:gd name="connsiteX2033" fmla="*/ 91590 w 5764124"/>
              <a:gd name="connsiteY2033" fmla="*/ 2761414 h 5577650"/>
              <a:gd name="connsiteX2034" fmla="*/ 95974 w 5764124"/>
              <a:gd name="connsiteY2034" fmla="*/ 2804845 h 5577650"/>
              <a:gd name="connsiteX2035" fmla="*/ 95974 w 5764124"/>
              <a:gd name="connsiteY2035" fmla="*/ 2813531 h 5577650"/>
              <a:gd name="connsiteX2036" fmla="*/ 95974 w 5764124"/>
              <a:gd name="connsiteY2036" fmla="*/ 2817874 h 5577650"/>
              <a:gd name="connsiteX2037" fmla="*/ 95974 w 5764124"/>
              <a:gd name="connsiteY2037" fmla="*/ 2822217 h 5577650"/>
              <a:gd name="connsiteX2038" fmla="*/ 91590 w 5764124"/>
              <a:gd name="connsiteY2038" fmla="*/ 2817874 h 5577650"/>
              <a:gd name="connsiteX2039" fmla="*/ 87207 w 5764124"/>
              <a:gd name="connsiteY2039" fmla="*/ 2809188 h 5577650"/>
              <a:gd name="connsiteX2040" fmla="*/ 87207 w 5764124"/>
              <a:gd name="connsiteY2040" fmla="*/ 2752728 h 5577650"/>
              <a:gd name="connsiteX2041" fmla="*/ 78439 w 5764124"/>
              <a:gd name="connsiteY2041" fmla="*/ 2752728 h 5577650"/>
              <a:gd name="connsiteX2042" fmla="*/ 74056 w 5764124"/>
              <a:gd name="connsiteY2042" fmla="*/ 2856961 h 5577650"/>
              <a:gd name="connsiteX2043" fmla="*/ 74056 w 5764124"/>
              <a:gd name="connsiteY2043" fmla="*/ 2917764 h 5577650"/>
              <a:gd name="connsiteX2044" fmla="*/ 78439 w 5764124"/>
              <a:gd name="connsiteY2044" fmla="*/ 2917764 h 5577650"/>
              <a:gd name="connsiteX2045" fmla="*/ 104742 w 5764124"/>
              <a:gd name="connsiteY2045" fmla="*/ 3243494 h 5577650"/>
              <a:gd name="connsiteX2046" fmla="*/ 170497 w 5764124"/>
              <a:gd name="connsiteY2046" fmla="*/ 3556195 h 5577650"/>
              <a:gd name="connsiteX2047" fmla="*/ 170497 w 5764124"/>
              <a:gd name="connsiteY2047" fmla="*/ 3560538 h 5577650"/>
              <a:gd name="connsiteX2048" fmla="*/ 179264 w 5764124"/>
              <a:gd name="connsiteY2048" fmla="*/ 3595282 h 5577650"/>
              <a:gd name="connsiteX2049" fmla="*/ 201183 w 5764124"/>
              <a:gd name="connsiteY2049" fmla="*/ 3660428 h 5577650"/>
              <a:gd name="connsiteX2050" fmla="*/ 205567 w 5764124"/>
              <a:gd name="connsiteY2050" fmla="*/ 3664772 h 5577650"/>
              <a:gd name="connsiteX2051" fmla="*/ 205567 w 5764124"/>
              <a:gd name="connsiteY2051" fmla="*/ 3669115 h 5577650"/>
              <a:gd name="connsiteX2052" fmla="*/ 271322 w 5764124"/>
              <a:gd name="connsiteY2052" fmla="*/ 3808093 h 5577650"/>
              <a:gd name="connsiteX2053" fmla="*/ 315159 w 5764124"/>
              <a:gd name="connsiteY2053" fmla="*/ 3968786 h 5577650"/>
              <a:gd name="connsiteX2054" fmla="*/ 271322 w 5764124"/>
              <a:gd name="connsiteY2054" fmla="*/ 3907983 h 5577650"/>
              <a:gd name="connsiteX2055" fmla="*/ 245020 w 5764124"/>
              <a:gd name="connsiteY2055" fmla="*/ 3864553 h 5577650"/>
              <a:gd name="connsiteX2056" fmla="*/ 227485 w 5764124"/>
              <a:gd name="connsiteY2056" fmla="*/ 3795063 h 5577650"/>
              <a:gd name="connsiteX2057" fmla="*/ 188032 w 5764124"/>
              <a:gd name="connsiteY2057" fmla="*/ 3669115 h 5577650"/>
              <a:gd name="connsiteX2058" fmla="*/ 166113 w 5764124"/>
              <a:gd name="connsiteY2058" fmla="*/ 3595282 h 5577650"/>
              <a:gd name="connsiteX2059" fmla="*/ 157346 w 5764124"/>
              <a:gd name="connsiteY2059" fmla="*/ 3564881 h 5577650"/>
              <a:gd name="connsiteX2060" fmla="*/ 157346 w 5764124"/>
              <a:gd name="connsiteY2060" fmla="*/ 3560538 h 5577650"/>
              <a:gd name="connsiteX2061" fmla="*/ 126660 w 5764124"/>
              <a:gd name="connsiteY2061" fmla="*/ 3478020 h 5577650"/>
              <a:gd name="connsiteX2062" fmla="*/ 91590 w 5764124"/>
              <a:gd name="connsiteY2062" fmla="*/ 3386815 h 5577650"/>
              <a:gd name="connsiteX2063" fmla="*/ 95974 w 5764124"/>
              <a:gd name="connsiteY2063" fmla="*/ 3365100 h 5577650"/>
              <a:gd name="connsiteX2064" fmla="*/ 78439 w 5764124"/>
              <a:gd name="connsiteY2064" fmla="*/ 3286925 h 5577650"/>
              <a:gd name="connsiteX2065" fmla="*/ 65288 w 5764124"/>
              <a:gd name="connsiteY2065" fmla="*/ 3143604 h 5577650"/>
              <a:gd name="connsiteX2066" fmla="*/ 47754 w 5764124"/>
              <a:gd name="connsiteY2066" fmla="*/ 3108859 h 5577650"/>
              <a:gd name="connsiteX2067" fmla="*/ 52137 w 5764124"/>
              <a:gd name="connsiteY2067" fmla="*/ 3056742 h 5577650"/>
              <a:gd name="connsiteX2068" fmla="*/ 52137 w 5764124"/>
              <a:gd name="connsiteY2068" fmla="*/ 3000283 h 5577650"/>
              <a:gd name="connsiteX2069" fmla="*/ 38986 w 5764124"/>
              <a:gd name="connsiteY2069" fmla="*/ 2982910 h 5577650"/>
              <a:gd name="connsiteX2070" fmla="*/ 60905 w 5764124"/>
              <a:gd name="connsiteY2070" fmla="*/ 2909078 h 5577650"/>
              <a:gd name="connsiteX2071" fmla="*/ 60905 w 5764124"/>
              <a:gd name="connsiteY2071" fmla="*/ 2852618 h 5577650"/>
              <a:gd name="connsiteX2072" fmla="*/ 38986 w 5764124"/>
              <a:gd name="connsiteY2072" fmla="*/ 2717983 h 5577650"/>
              <a:gd name="connsiteX2073" fmla="*/ 38986 w 5764124"/>
              <a:gd name="connsiteY2073" fmla="*/ 2652837 h 5577650"/>
              <a:gd name="connsiteX2074" fmla="*/ 8300 w 5764124"/>
              <a:gd name="connsiteY2074" fmla="*/ 2670210 h 5577650"/>
              <a:gd name="connsiteX2075" fmla="*/ 8300 w 5764124"/>
              <a:gd name="connsiteY2075" fmla="*/ 2579005 h 5577650"/>
              <a:gd name="connsiteX2076" fmla="*/ 25835 w 5764124"/>
              <a:gd name="connsiteY2076" fmla="*/ 2518202 h 5577650"/>
              <a:gd name="connsiteX2077" fmla="*/ 21451 w 5764124"/>
              <a:gd name="connsiteY2077" fmla="*/ 2518202 h 5577650"/>
              <a:gd name="connsiteX2078" fmla="*/ 34602 w 5764124"/>
              <a:gd name="connsiteY2078" fmla="*/ 2466086 h 5577650"/>
              <a:gd name="connsiteX2079" fmla="*/ 38986 w 5764124"/>
              <a:gd name="connsiteY2079" fmla="*/ 2400940 h 5577650"/>
              <a:gd name="connsiteX2080" fmla="*/ 69672 w 5764124"/>
              <a:gd name="connsiteY2080" fmla="*/ 2288020 h 5577650"/>
              <a:gd name="connsiteX2081" fmla="*/ 69672 w 5764124"/>
              <a:gd name="connsiteY2081" fmla="*/ 2270648 h 5577650"/>
              <a:gd name="connsiteX2082" fmla="*/ 87207 w 5764124"/>
              <a:gd name="connsiteY2082" fmla="*/ 2235903 h 5577650"/>
              <a:gd name="connsiteX2083" fmla="*/ 95974 w 5764124"/>
              <a:gd name="connsiteY2083" fmla="*/ 2201159 h 5577650"/>
              <a:gd name="connsiteX2084" fmla="*/ 100358 w 5764124"/>
              <a:gd name="connsiteY2084" fmla="*/ 2179443 h 5577650"/>
              <a:gd name="connsiteX2085" fmla="*/ 104742 w 5764124"/>
              <a:gd name="connsiteY2085" fmla="*/ 2131670 h 5577650"/>
              <a:gd name="connsiteX2086" fmla="*/ 113509 w 5764124"/>
              <a:gd name="connsiteY2086" fmla="*/ 2127327 h 5577650"/>
              <a:gd name="connsiteX2087" fmla="*/ 113509 w 5764124"/>
              <a:gd name="connsiteY2087" fmla="*/ 2136013 h 5577650"/>
              <a:gd name="connsiteX2088" fmla="*/ 109125 w 5764124"/>
              <a:gd name="connsiteY2088" fmla="*/ 2153385 h 5577650"/>
              <a:gd name="connsiteX2089" fmla="*/ 135427 w 5764124"/>
              <a:gd name="connsiteY2089" fmla="*/ 2070867 h 5577650"/>
              <a:gd name="connsiteX2090" fmla="*/ 223101 w 5764124"/>
              <a:gd name="connsiteY2090" fmla="*/ 1853714 h 5577650"/>
              <a:gd name="connsiteX2091" fmla="*/ 218718 w 5764124"/>
              <a:gd name="connsiteY2091" fmla="*/ 1853714 h 5577650"/>
              <a:gd name="connsiteX2092" fmla="*/ 231869 w 5764124"/>
              <a:gd name="connsiteY2092" fmla="*/ 1784225 h 5577650"/>
              <a:gd name="connsiteX2093" fmla="*/ 271322 w 5764124"/>
              <a:gd name="connsiteY2093" fmla="*/ 1745137 h 5577650"/>
              <a:gd name="connsiteX2094" fmla="*/ 280089 w 5764124"/>
              <a:gd name="connsiteY2094" fmla="*/ 1723422 h 5577650"/>
              <a:gd name="connsiteX2095" fmla="*/ 297624 w 5764124"/>
              <a:gd name="connsiteY2095" fmla="*/ 1688677 h 5577650"/>
              <a:gd name="connsiteX2096" fmla="*/ 328310 w 5764124"/>
              <a:gd name="connsiteY2096" fmla="*/ 1614845 h 5577650"/>
              <a:gd name="connsiteX2097" fmla="*/ 323926 w 5764124"/>
              <a:gd name="connsiteY2097" fmla="*/ 1614845 h 5577650"/>
              <a:gd name="connsiteX2098" fmla="*/ 323926 w 5764124"/>
              <a:gd name="connsiteY2098" fmla="*/ 1610502 h 5577650"/>
              <a:gd name="connsiteX2099" fmla="*/ 328310 w 5764124"/>
              <a:gd name="connsiteY2099" fmla="*/ 1610502 h 5577650"/>
              <a:gd name="connsiteX2100" fmla="*/ 354612 w 5764124"/>
              <a:gd name="connsiteY2100" fmla="*/ 1593130 h 5577650"/>
              <a:gd name="connsiteX2101" fmla="*/ 332694 w 5764124"/>
              <a:gd name="connsiteY2101" fmla="*/ 1653933 h 5577650"/>
              <a:gd name="connsiteX2102" fmla="*/ 302008 w 5764124"/>
              <a:gd name="connsiteY2102" fmla="*/ 1697363 h 5577650"/>
              <a:gd name="connsiteX2103" fmla="*/ 284473 w 5764124"/>
              <a:gd name="connsiteY2103" fmla="*/ 1727765 h 5577650"/>
              <a:gd name="connsiteX2104" fmla="*/ 275706 w 5764124"/>
              <a:gd name="connsiteY2104" fmla="*/ 1749480 h 5577650"/>
              <a:gd name="connsiteX2105" fmla="*/ 275706 w 5764124"/>
              <a:gd name="connsiteY2105" fmla="*/ 1753823 h 5577650"/>
              <a:gd name="connsiteX2106" fmla="*/ 293240 w 5764124"/>
              <a:gd name="connsiteY2106" fmla="*/ 1719079 h 5577650"/>
              <a:gd name="connsiteX2107" fmla="*/ 310775 w 5764124"/>
              <a:gd name="connsiteY2107" fmla="*/ 1745137 h 5577650"/>
              <a:gd name="connsiteX2108" fmla="*/ 345845 w 5764124"/>
              <a:gd name="connsiteY2108" fmla="*/ 1714735 h 5577650"/>
              <a:gd name="connsiteX2109" fmla="*/ 328310 w 5764124"/>
              <a:gd name="connsiteY2109" fmla="*/ 1714735 h 5577650"/>
              <a:gd name="connsiteX2110" fmla="*/ 354612 w 5764124"/>
              <a:gd name="connsiteY2110" fmla="*/ 1658276 h 5577650"/>
              <a:gd name="connsiteX2111" fmla="*/ 407216 w 5764124"/>
              <a:gd name="connsiteY2111" fmla="*/ 1545356 h 5577650"/>
              <a:gd name="connsiteX2112" fmla="*/ 472972 w 5764124"/>
              <a:gd name="connsiteY2112" fmla="*/ 1458495 h 5577650"/>
              <a:gd name="connsiteX2113" fmla="*/ 499274 w 5764124"/>
              <a:gd name="connsiteY2113" fmla="*/ 1445465 h 5577650"/>
              <a:gd name="connsiteX2114" fmla="*/ 477355 w 5764124"/>
              <a:gd name="connsiteY2114" fmla="*/ 1445465 h 5577650"/>
              <a:gd name="connsiteX2115" fmla="*/ 551878 w 5764124"/>
              <a:gd name="connsiteY2115" fmla="*/ 1375976 h 5577650"/>
              <a:gd name="connsiteX2116" fmla="*/ 569413 w 5764124"/>
              <a:gd name="connsiteY2116" fmla="*/ 1310830 h 5577650"/>
              <a:gd name="connsiteX2117" fmla="*/ 600099 w 5764124"/>
              <a:gd name="connsiteY2117" fmla="*/ 1254371 h 5577650"/>
              <a:gd name="connsiteX2118" fmla="*/ 591331 w 5764124"/>
              <a:gd name="connsiteY2118" fmla="*/ 1271743 h 5577650"/>
              <a:gd name="connsiteX2119" fmla="*/ 670238 w 5764124"/>
              <a:gd name="connsiteY2119" fmla="*/ 1189225 h 5577650"/>
              <a:gd name="connsiteX2120" fmla="*/ 775447 w 5764124"/>
              <a:gd name="connsiteY2120" fmla="*/ 1089334 h 5577650"/>
              <a:gd name="connsiteX2121" fmla="*/ 779830 w 5764124"/>
              <a:gd name="connsiteY2121" fmla="*/ 1098020 h 5577650"/>
              <a:gd name="connsiteX2122" fmla="*/ 806132 w 5764124"/>
              <a:gd name="connsiteY2122" fmla="*/ 1076305 h 5577650"/>
              <a:gd name="connsiteX2123" fmla="*/ 797365 w 5764124"/>
              <a:gd name="connsiteY2123" fmla="*/ 1076305 h 5577650"/>
              <a:gd name="connsiteX2124" fmla="*/ 801749 w 5764124"/>
              <a:gd name="connsiteY2124" fmla="*/ 1067619 h 5577650"/>
              <a:gd name="connsiteX2125" fmla="*/ 832435 w 5764124"/>
              <a:gd name="connsiteY2125" fmla="*/ 1024188 h 5577650"/>
              <a:gd name="connsiteX2126" fmla="*/ 841202 w 5764124"/>
              <a:gd name="connsiteY2126" fmla="*/ 1015502 h 5577650"/>
              <a:gd name="connsiteX2127" fmla="*/ 845586 w 5764124"/>
              <a:gd name="connsiteY2127" fmla="*/ 1028531 h 5577650"/>
              <a:gd name="connsiteX2128" fmla="*/ 832435 w 5764124"/>
              <a:gd name="connsiteY2128" fmla="*/ 1045903 h 5577650"/>
              <a:gd name="connsiteX2129" fmla="*/ 841202 w 5764124"/>
              <a:gd name="connsiteY2129" fmla="*/ 1037217 h 5577650"/>
              <a:gd name="connsiteX2130" fmla="*/ 876272 w 5764124"/>
              <a:gd name="connsiteY2130" fmla="*/ 1015502 h 5577650"/>
              <a:gd name="connsiteX2131" fmla="*/ 880655 w 5764124"/>
              <a:gd name="connsiteY2131" fmla="*/ 1011159 h 5577650"/>
              <a:gd name="connsiteX2132" fmla="*/ 893806 w 5764124"/>
              <a:gd name="connsiteY2132" fmla="*/ 1002473 h 5577650"/>
              <a:gd name="connsiteX2133" fmla="*/ 889423 w 5764124"/>
              <a:gd name="connsiteY2133" fmla="*/ 1002473 h 5577650"/>
              <a:gd name="connsiteX2134" fmla="*/ 889423 w 5764124"/>
              <a:gd name="connsiteY2134" fmla="*/ 976414 h 5577650"/>
              <a:gd name="connsiteX2135" fmla="*/ 946411 w 5764124"/>
              <a:gd name="connsiteY2135" fmla="*/ 924298 h 5577650"/>
              <a:gd name="connsiteX2136" fmla="*/ 1003399 w 5764124"/>
              <a:gd name="connsiteY2136" fmla="*/ 863495 h 5577650"/>
              <a:gd name="connsiteX2137" fmla="*/ 999015 w 5764124"/>
              <a:gd name="connsiteY2137" fmla="*/ 854809 h 5577650"/>
              <a:gd name="connsiteX2138" fmla="*/ 1073538 w 5764124"/>
              <a:gd name="connsiteY2138" fmla="*/ 807035 h 5577650"/>
              <a:gd name="connsiteX2139" fmla="*/ 1139293 w 5764124"/>
              <a:gd name="connsiteY2139" fmla="*/ 776633 h 5577650"/>
              <a:gd name="connsiteX2140" fmla="*/ 1205048 w 5764124"/>
              <a:gd name="connsiteY2140" fmla="*/ 720174 h 5577650"/>
              <a:gd name="connsiteX2141" fmla="*/ 1209432 w 5764124"/>
              <a:gd name="connsiteY2141" fmla="*/ 720174 h 5577650"/>
              <a:gd name="connsiteX2142" fmla="*/ 1209432 w 5764124"/>
              <a:gd name="connsiteY2142" fmla="*/ 715831 h 5577650"/>
              <a:gd name="connsiteX2143" fmla="*/ 1297106 w 5764124"/>
              <a:gd name="connsiteY2143" fmla="*/ 650685 h 5577650"/>
              <a:gd name="connsiteX2144" fmla="*/ 1301490 w 5764124"/>
              <a:gd name="connsiteY2144" fmla="*/ 650685 h 5577650"/>
              <a:gd name="connsiteX2145" fmla="*/ 1301490 w 5764124"/>
              <a:gd name="connsiteY2145" fmla="*/ 655028 h 5577650"/>
              <a:gd name="connsiteX2146" fmla="*/ 1288339 w 5764124"/>
              <a:gd name="connsiteY2146" fmla="*/ 663714 h 5577650"/>
              <a:gd name="connsiteX2147" fmla="*/ 1376013 w 5764124"/>
              <a:gd name="connsiteY2147" fmla="*/ 637655 h 5577650"/>
              <a:gd name="connsiteX2148" fmla="*/ 1380396 w 5764124"/>
              <a:gd name="connsiteY2148" fmla="*/ 633312 h 5577650"/>
              <a:gd name="connsiteX2149" fmla="*/ 1428617 w 5764124"/>
              <a:gd name="connsiteY2149" fmla="*/ 602911 h 5577650"/>
              <a:gd name="connsiteX2150" fmla="*/ 1450535 w 5764124"/>
              <a:gd name="connsiteY2150" fmla="*/ 576852 h 5577650"/>
              <a:gd name="connsiteX2151" fmla="*/ 1459303 w 5764124"/>
              <a:gd name="connsiteY2151" fmla="*/ 546451 h 5577650"/>
              <a:gd name="connsiteX2152" fmla="*/ 1450535 w 5764124"/>
              <a:gd name="connsiteY2152" fmla="*/ 529079 h 5577650"/>
              <a:gd name="connsiteX2153" fmla="*/ 1454919 w 5764124"/>
              <a:gd name="connsiteY2153" fmla="*/ 524736 h 5577650"/>
              <a:gd name="connsiteX2154" fmla="*/ 1459303 w 5764124"/>
              <a:gd name="connsiteY2154" fmla="*/ 529079 h 5577650"/>
              <a:gd name="connsiteX2155" fmla="*/ 1468070 w 5764124"/>
              <a:gd name="connsiteY2155" fmla="*/ 542108 h 5577650"/>
              <a:gd name="connsiteX2156" fmla="*/ 1468070 w 5764124"/>
              <a:gd name="connsiteY2156" fmla="*/ 537765 h 5577650"/>
              <a:gd name="connsiteX2157" fmla="*/ 1485605 w 5764124"/>
              <a:gd name="connsiteY2157" fmla="*/ 529079 h 5577650"/>
              <a:gd name="connsiteX2158" fmla="*/ 1472454 w 5764124"/>
              <a:gd name="connsiteY2158" fmla="*/ 542108 h 5577650"/>
              <a:gd name="connsiteX2159" fmla="*/ 1542593 w 5764124"/>
              <a:gd name="connsiteY2159" fmla="*/ 511706 h 5577650"/>
              <a:gd name="connsiteX2160" fmla="*/ 1533825 w 5764124"/>
              <a:gd name="connsiteY2160" fmla="*/ 476962 h 5577650"/>
              <a:gd name="connsiteX2161" fmla="*/ 1564511 w 5764124"/>
              <a:gd name="connsiteY2161" fmla="*/ 476962 h 5577650"/>
              <a:gd name="connsiteX2162" fmla="*/ 1603965 w 5764124"/>
              <a:gd name="connsiteY2162" fmla="*/ 485648 h 5577650"/>
              <a:gd name="connsiteX2163" fmla="*/ 1590813 w 5764124"/>
              <a:gd name="connsiteY2163" fmla="*/ 498677 h 5577650"/>
              <a:gd name="connsiteX2164" fmla="*/ 1621499 w 5764124"/>
              <a:gd name="connsiteY2164" fmla="*/ 489991 h 5577650"/>
              <a:gd name="connsiteX2165" fmla="*/ 1643418 w 5764124"/>
              <a:gd name="connsiteY2165" fmla="*/ 476962 h 5577650"/>
              <a:gd name="connsiteX2166" fmla="*/ 1652185 w 5764124"/>
              <a:gd name="connsiteY2166" fmla="*/ 481305 h 5577650"/>
              <a:gd name="connsiteX2167" fmla="*/ 1647801 w 5764124"/>
              <a:gd name="connsiteY2167" fmla="*/ 489991 h 5577650"/>
              <a:gd name="connsiteX2168" fmla="*/ 1682871 w 5764124"/>
              <a:gd name="connsiteY2168" fmla="*/ 494334 h 5577650"/>
              <a:gd name="connsiteX2169" fmla="*/ 1687255 w 5764124"/>
              <a:gd name="connsiteY2169" fmla="*/ 481305 h 5577650"/>
              <a:gd name="connsiteX2170" fmla="*/ 1735475 w 5764124"/>
              <a:gd name="connsiteY2170" fmla="*/ 446560 h 5577650"/>
              <a:gd name="connsiteX2171" fmla="*/ 1788080 w 5764124"/>
              <a:gd name="connsiteY2171" fmla="*/ 429188 h 5577650"/>
              <a:gd name="connsiteX2172" fmla="*/ 1796847 w 5764124"/>
              <a:gd name="connsiteY2172" fmla="*/ 446560 h 5577650"/>
              <a:gd name="connsiteX2173" fmla="*/ 1893288 w 5764124"/>
              <a:gd name="connsiteY2173" fmla="*/ 442217 h 5577650"/>
              <a:gd name="connsiteX2174" fmla="*/ 1928358 w 5764124"/>
              <a:gd name="connsiteY2174" fmla="*/ 429188 h 5577650"/>
              <a:gd name="connsiteX2175" fmla="*/ 1959044 w 5764124"/>
              <a:gd name="connsiteY2175" fmla="*/ 420502 h 5577650"/>
              <a:gd name="connsiteX2176" fmla="*/ 1954660 w 5764124"/>
              <a:gd name="connsiteY2176" fmla="*/ 377071 h 5577650"/>
              <a:gd name="connsiteX2177" fmla="*/ 1985346 w 5764124"/>
              <a:gd name="connsiteY2177" fmla="*/ 368385 h 5577650"/>
              <a:gd name="connsiteX2178" fmla="*/ 1980962 w 5764124"/>
              <a:gd name="connsiteY2178" fmla="*/ 351013 h 5577650"/>
              <a:gd name="connsiteX2179" fmla="*/ 1980962 w 5764124"/>
              <a:gd name="connsiteY2179" fmla="*/ 355356 h 5577650"/>
              <a:gd name="connsiteX2180" fmla="*/ 1923974 w 5764124"/>
              <a:gd name="connsiteY2180" fmla="*/ 359699 h 5577650"/>
              <a:gd name="connsiteX2181" fmla="*/ 1972195 w 5764124"/>
              <a:gd name="connsiteY2181" fmla="*/ 333641 h 5577650"/>
              <a:gd name="connsiteX2182" fmla="*/ 2020415 w 5764124"/>
              <a:gd name="connsiteY2182" fmla="*/ 307582 h 5577650"/>
              <a:gd name="connsiteX2183" fmla="*/ 2073020 w 5764124"/>
              <a:gd name="connsiteY2183" fmla="*/ 307582 h 5577650"/>
              <a:gd name="connsiteX2184" fmla="*/ 2112473 w 5764124"/>
              <a:gd name="connsiteY2184" fmla="*/ 281524 h 5577650"/>
              <a:gd name="connsiteX2185" fmla="*/ 2125624 w 5764124"/>
              <a:gd name="connsiteY2185" fmla="*/ 281524 h 5577650"/>
              <a:gd name="connsiteX2186" fmla="*/ 2116856 w 5764124"/>
              <a:gd name="connsiteY2186" fmla="*/ 294553 h 5577650"/>
              <a:gd name="connsiteX2187" fmla="*/ 2112473 w 5764124"/>
              <a:gd name="connsiteY2187" fmla="*/ 294553 h 5577650"/>
              <a:gd name="connsiteX2188" fmla="*/ 2090554 w 5764124"/>
              <a:gd name="connsiteY2188" fmla="*/ 307582 h 5577650"/>
              <a:gd name="connsiteX2189" fmla="*/ 2086171 w 5764124"/>
              <a:gd name="connsiteY2189" fmla="*/ 311925 h 5577650"/>
              <a:gd name="connsiteX2190" fmla="*/ 2116856 w 5764124"/>
              <a:gd name="connsiteY2190" fmla="*/ 320612 h 5577650"/>
              <a:gd name="connsiteX2191" fmla="*/ 2143158 w 5764124"/>
              <a:gd name="connsiteY2191" fmla="*/ 311925 h 5577650"/>
              <a:gd name="connsiteX2192" fmla="*/ 2204530 w 5764124"/>
              <a:gd name="connsiteY2192" fmla="*/ 303239 h 5577650"/>
              <a:gd name="connsiteX2193" fmla="*/ 2208914 w 5764124"/>
              <a:gd name="connsiteY2193" fmla="*/ 311925 h 5577650"/>
              <a:gd name="connsiteX2194" fmla="*/ 2208914 w 5764124"/>
              <a:gd name="connsiteY2194" fmla="*/ 316269 h 5577650"/>
              <a:gd name="connsiteX2195" fmla="*/ 2213298 w 5764124"/>
              <a:gd name="connsiteY2195" fmla="*/ 316269 h 5577650"/>
              <a:gd name="connsiteX2196" fmla="*/ 2261518 w 5764124"/>
              <a:gd name="connsiteY2196" fmla="*/ 303239 h 5577650"/>
              <a:gd name="connsiteX2197" fmla="*/ 2243984 w 5764124"/>
              <a:gd name="connsiteY2197" fmla="*/ 303239 h 5577650"/>
              <a:gd name="connsiteX2198" fmla="*/ 2283437 w 5764124"/>
              <a:gd name="connsiteY2198" fmla="*/ 294553 h 5577650"/>
              <a:gd name="connsiteX2199" fmla="*/ 2279053 w 5764124"/>
              <a:gd name="connsiteY2199" fmla="*/ 298896 h 5577650"/>
              <a:gd name="connsiteX2200" fmla="*/ 2296588 w 5764124"/>
              <a:gd name="connsiteY2200" fmla="*/ 294553 h 5577650"/>
              <a:gd name="connsiteX2201" fmla="*/ 2379878 w 5764124"/>
              <a:gd name="connsiteY2201" fmla="*/ 268495 h 5577650"/>
              <a:gd name="connsiteX2202" fmla="*/ 2493854 w 5764124"/>
              <a:gd name="connsiteY2202" fmla="*/ 255466 h 5577650"/>
              <a:gd name="connsiteX2203" fmla="*/ 2498238 w 5764124"/>
              <a:gd name="connsiteY2203" fmla="*/ 255466 h 5577650"/>
              <a:gd name="connsiteX2204" fmla="*/ 2507005 w 5764124"/>
              <a:gd name="connsiteY2204" fmla="*/ 246779 h 5577650"/>
              <a:gd name="connsiteX2205" fmla="*/ 2533307 w 5764124"/>
              <a:gd name="connsiteY2205" fmla="*/ 251123 h 5577650"/>
              <a:gd name="connsiteX2206" fmla="*/ 2581528 w 5764124"/>
              <a:gd name="connsiteY2206" fmla="*/ 251123 h 5577650"/>
              <a:gd name="connsiteX2207" fmla="*/ 2625365 w 5764124"/>
              <a:gd name="connsiteY2207" fmla="*/ 242436 h 5577650"/>
              <a:gd name="connsiteX2208" fmla="*/ 2686736 w 5764124"/>
              <a:gd name="connsiteY2208" fmla="*/ 242436 h 5577650"/>
              <a:gd name="connsiteX2209" fmla="*/ 2730574 w 5764124"/>
              <a:gd name="connsiteY2209" fmla="*/ 229407 h 5577650"/>
              <a:gd name="connsiteX2210" fmla="*/ 2673586 w 5764124"/>
              <a:gd name="connsiteY2210" fmla="*/ 225064 h 5577650"/>
              <a:gd name="connsiteX2211" fmla="*/ 2634132 w 5764124"/>
              <a:gd name="connsiteY2211" fmla="*/ 199006 h 5577650"/>
              <a:gd name="connsiteX2212" fmla="*/ 2634132 w 5764124"/>
              <a:gd name="connsiteY2212" fmla="*/ 194663 h 5577650"/>
              <a:gd name="connsiteX2213" fmla="*/ 2629748 w 5764124"/>
              <a:gd name="connsiteY2213" fmla="*/ 199006 h 5577650"/>
              <a:gd name="connsiteX2214" fmla="*/ 2612214 w 5764124"/>
              <a:gd name="connsiteY2214" fmla="*/ 194663 h 5577650"/>
              <a:gd name="connsiteX2215" fmla="*/ 2594679 w 5764124"/>
              <a:gd name="connsiteY2215" fmla="*/ 199006 h 5577650"/>
              <a:gd name="connsiteX2216" fmla="*/ 2590295 w 5764124"/>
              <a:gd name="connsiteY2216" fmla="*/ 194663 h 5577650"/>
              <a:gd name="connsiteX2217" fmla="*/ 2594679 w 5764124"/>
              <a:gd name="connsiteY2217" fmla="*/ 190320 h 5577650"/>
              <a:gd name="connsiteX2218" fmla="*/ 2616598 w 5764124"/>
              <a:gd name="connsiteY2218" fmla="*/ 190320 h 5577650"/>
              <a:gd name="connsiteX2219" fmla="*/ 2634132 w 5764124"/>
              <a:gd name="connsiteY2219" fmla="*/ 185977 h 5577650"/>
              <a:gd name="connsiteX2220" fmla="*/ 2726190 w 5764124"/>
              <a:gd name="connsiteY2220" fmla="*/ 159918 h 5577650"/>
              <a:gd name="connsiteX2221" fmla="*/ 2666812 w 5764124"/>
              <a:gd name="connsiteY2221" fmla="*/ 155824 h 5577650"/>
              <a:gd name="connsiteX2222" fmla="*/ 2670086 w 5764124"/>
              <a:gd name="connsiteY2222" fmla="*/ 160735 h 5577650"/>
              <a:gd name="connsiteX2223" fmla="*/ 2656989 w 5764124"/>
              <a:gd name="connsiteY2223" fmla="*/ 160735 h 5577650"/>
              <a:gd name="connsiteX2224" fmla="*/ 2666812 w 5764124"/>
              <a:gd name="connsiteY2224" fmla="*/ 155824 h 5577650"/>
              <a:gd name="connsiteX2225" fmla="*/ 3353593 w 5764124"/>
              <a:gd name="connsiteY2225" fmla="*/ 147638 h 5577650"/>
              <a:gd name="connsiteX2226" fmla="*/ 3384462 w 5764124"/>
              <a:gd name="connsiteY2226" fmla="*/ 156105 h 5577650"/>
              <a:gd name="connsiteX2227" fmla="*/ 3393281 w 5764124"/>
              <a:gd name="connsiteY2227" fmla="*/ 156105 h 5577650"/>
              <a:gd name="connsiteX2228" fmla="*/ 3393281 w 5764124"/>
              <a:gd name="connsiteY2228" fmla="*/ 151871 h 5577650"/>
              <a:gd name="connsiteX2229" fmla="*/ 3402100 w 5764124"/>
              <a:gd name="connsiteY2229" fmla="*/ 156105 h 5577650"/>
              <a:gd name="connsiteX2230" fmla="*/ 3406510 w 5764124"/>
              <a:gd name="connsiteY2230" fmla="*/ 160338 h 5577650"/>
              <a:gd name="connsiteX2231" fmla="*/ 3415330 w 5764124"/>
              <a:gd name="connsiteY2231" fmla="*/ 160338 h 5577650"/>
              <a:gd name="connsiteX2232" fmla="*/ 3424149 w 5764124"/>
              <a:gd name="connsiteY2232" fmla="*/ 164571 h 5577650"/>
              <a:gd name="connsiteX2233" fmla="*/ 3419739 w 5764124"/>
              <a:gd name="connsiteY2233" fmla="*/ 168805 h 5577650"/>
              <a:gd name="connsiteX2234" fmla="*/ 3419739 w 5764124"/>
              <a:gd name="connsiteY2234" fmla="*/ 173038 h 5577650"/>
              <a:gd name="connsiteX2235" fmla="*/ 3415330 w 5764124"/>
              <a:gd name="connsiteY2235" fmla="*/ 173038 h 5577650"/>
              <a:gd name="connsiteX2236" fmla="*/ 3410920 w 5764124"/>
              <a:gd name="connsiteY2236" fmla="*/ 168805 h 5577650"/>
              <a:gd name="connsiteX2237" fmla="*/ 3402100 w 5764124"/>
              <a:gd name="connsiteY2237" fmla="*/ 168805 h 5577650"/>
              <a:gd name="connsiteX2238" fmla="*/ 3380052 w 5764124"/>
              <a:gd name="connsiteY2238" fmla="*/ 164571 h 5577650"/>
              <a:gd name="connsiteX2239" fmla="*/ 3353593 w 5764124"/>
              <a:gd name="connsiteY2239" fmla="*/ 160338 h 5577650"/>
              <a:gd name="connsiteX2240" fmla="*/ 3344774 w 5764124"/>
              <a:gd name="connsiteY2240" fmla="*/ 151871 h 5577650"/>
              <a:gd name="connsiteX2241" fmla="*/ 3353593 w 5764124"/>
              <a:gd name="connsiteY2241" fmla="*/ 147638 h 5577650"/>
              <a:gd name="connsiteX2242" fmla="*/ 3933985 w 5764124"/>
              <a:gd name="connsiteY2242" fmla="*/ 145618 h 5577650"/>
              <a:gd name="connsiteX2243" fmla="*/ 3940585 w 5764124"/>
              <a:gd name="connsiteY2243" fmla="*/ 147264 h 5577650"/>
              <a:gd name="connsiteX2244" fmla="*/ 4072575 w 5764124"/>
              <a:gd name="connsiteY2244" fmla="*/ 199932 h 5577650"/>
              <a:gd name="connsiteX2245" fmla="*/ 4081374 w 5764124"/>
              <a:gd name="connsiteY2245" fmla="*/ 213099 h 5577650"/>
              <a:gd name="connsiteX2246" fmla="*/ 4068175 w 5764124"/>
              <a:gd name="connsiteY2246" fmla="*/ 213099 h 5577650"/>
              <a:gd name="connsiteX2247" fmla="*/ 3936185 w 5764124"/>
              <a:gd name="connsiteY2247" fmla="*/ 160431 h 5577650"/>
              <a:gd name="connsiteX2248" fmla="*/ 3927386 w 5764124"/>
              <a:gd name="connsiteY2248" fmla="*/ 147264 h 5577650"/>
              <a:gd name="connsiteX2249" fmla="*/ 3933985 w 5764124"/>
              <a:gd name="connsiteY2249" fmla="*/ 145618 h 5577650"/>
              <a:gd name="connsiteX2250" fmla="*/ 2575079 w 5764124"/>
              <a:gd name="connsiteY2250" fmla="*/ 126008 h 5577650"/>
              <a:gd name="connsiteX2251" fmla="*/ 2586654 w 5764124"/>
              <a:gd name="connsiteY2251" fmla="*/ 134938 h 5577650"/>
              <a:gd name="connsiteX2252" fmla="*/ 2560196 w 5764124"/>
              <a:gd name="connsiteY2252" fmla="*/ 134938 h 5577650"/>
              <a:gd name="connsiteX2253" fmla="*/ 2575079 w 5764124"/>
              <a:gd name="connsiteY2253" fmla="*/ 126008 h 5577650"/>
              <a:gd name="connsiteX2254" fmla="*/ 3133636 w 5764124"/>
              <a:gd name="connsiteY2254" fmla="*/ 120650 h 5577650"/>
              <a:gd name="connsiteX2255" fmla="*/ 3160624 w 5764124"/>
              <a:gd name="connsiteY2255" fmla="*/ 120650 h 5577650"/>
              <a:gd name="connsiteX2256" fmla="*/ 3160624 w 5764124"/>
              <a:gd name="connsiteY2256" fmla="*/ 130175 h 5577650"/>
              <a:gd name="connsiteX2257" fmla="*/ 3133636 w 5764124"/>
              <a:gd name="connsiteY2257" fmla="*/ 130175 h 5577650"/>
              <a:gd name="connsiteX2258" fmla="*/ 2997993 w 5764124"/>
              <a:gd name="connsiteY2258" fmla="*/ 0 h 5577650"/>
              <a:gd name="connsiteX2259" fmla="*/ 3033271 w 5764124"/>
              <a:gd name="connsiteY2259" fmla="*/ 0 h 5577650"/>
              <a:gd name="connsiteX2260" fmla="*/ 3099418 w 5764124"/>
              <a:gd name="connsiteY2260" fmla="*/ 0 h 5577650"/>
              <a:gd name="connsiteX2261" fmla="*/ 3108237 w 5764124"/>
              <a:gd name="connsiteY2261" fmla="*/ 3969 h 5577650"/>
              <a:gd name="connsiteX2262" fmla="*/ 3099418 w 5764124"/>
              <a:gd name="connsiteY2262" fmla="*/ 7938 h 5577650"/>
              <a:gd name="connsiteX2263" fmla="*/ 3033271 w 5764124"/>
              <a:gd name="connsiteY2263" fmla="*/ 7938 h 5577650"/>
              <a:gd name="connsiteX2264" fmla="*/ 2997993 w 5764124"/>
              <a:gd name="connsiteY2264" fmla="*/ 7938 h 5577650"/>
              <a:gd name="connsiteX2265" fmla="*/ 2993584 w 5764124"/>
              <a:gd name="connsiteY2265" fmla="*/ 3969 h 5577650"/>
              <a:gd name="connsiteX2266" fmla="*/ 2997993 w 5764124"/>
              <a:gd name="connsiteY2266" fmla="*/ 0 h 557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</a:cxnLst>
            <a:rect l="l" t="t" r="r" b="b"/>
            <a:pathLst>
              <a:path w="5764124" h="5577650">
                <a:moveTo>
                  <a:pt x="2248394" y="5420098"/>
                </a:moveTo>
                <a:cubicBezTo>
                  <a:pt x="2257882" y="5422319"/>
                  <a:pt x="2255352" y="5436054"/>
                  <a:pt x="2235111" y="5423127"/>
                </a:cubicBezTo>
                <a:cubicBezTo>
                  <a:pt x="2240734" y="5419896"/>
                  <a:pt x="2245232" y="5419357"/>
                  <a:pt x="2248394" y="5420098"/>
                </a:cubicBezTo>
                <a:close/>
                <a:moveTo>
                  <a:pt x="2077420" y="5400675"/>
                </a:moveTo>
                <a:cubicBezTo>
                  <a:pt x="2077420" y="5400675"/>
                  <a:pt x="2077420" y="5400675"/>
                  <a:pt x="2086416" y="5405120"/>
                </a:cubicBezTo>
                <a:cubicBezTo>
                  <a:pt x="2095412" y="5405120"/>
                  <a:pt x="2104407" y="5409565"/>
                  <a:pt x="2113403" y="5409565"/>
                </a:cubicBezTo>
                <a:cubicBezTo>
                  <a:pt x="2113403" y="5409565"/>
                  <a:pt x="2117901" y="5409565"/>
                  <a:pt x="2117901" y="5409565"/>
                </a:cubicBezTo>
                <a:cubicBezTo>
                  <a:pt x="2117901" y="5414010"/>
                  <a:pt x="2122399" y="5414010"/>
                  <a:pt x="2122399" y="5418455"/>
                </a:cubicBezTo>
                <a:cubicBezTo>
                  <a:pt x="2122399" y="5422900"/>
                  <a:pt x="2117901" y="5422900"/>
                  <a:pt x="2113403" y="5422900"/>
                </a:cubicBezTo>
                <a:cubicBezTo>
                  <a:pt x="2104407" y="5422900"/>
                  <a:pt x="2090914" y="5418455"/>
                  <a:pt x="2081918" y="5414010"/>
                </a:cubicBezTo>
                <a:cubicBezTo>
                  <a:pt x="2081918" y="5414010"/>
                  <a:pt x="2081918" y="5414010"/>
                  <a:pt x="2072922" y="5409565"/>
                </a:cubicBezTo>
                <a:cubicBezTo>
                  <a:pt x="2072922" y="5409565"/>
                  <a:pt x="2068424" y="5405120"/>
                  <a:pt x="2068424" y="5405120"/>
                </a:cubicBezTo>
                <a:cubicBezTo>
                  <a:pt x="2068424" y="5400675"/>
                  <a:pt x="2072922" y="5400675"/>
                  <a:pt x="2077420" y="5400675"/>
                </a:cubicBezTo>
                <a:close/>
                <a:moveTo>
                  <a:pt x="1995176" y="5375474"/>
                </a:moveTo>
                <a:cubicBezTo>
                  <a:pt x="2004065" y="5375276"/>
                  <a:pt x="2012333" y="5386388"/>
                  <a:pt x="2025562" y="5392738"/>
                </a:cubicBezTo>
                <a:cubicBezTo>
                  <a:pt x="2012333" y="5405438"/>
                  <a:pt x="2007923" y="5388505"/>
                  <a:pt x="1985874" y="5380038"/>
                </a:cubicBezTo>
                <a:cubicBezTo>
                  <a:pt x="1989182" y="5376863"/>
                  <a:pt x="1992213" y="5375540"/>
                  <a:pt x="1995176" y="5375474"/>
                </a:cubicBezTo>
                <a:close/>
                <a:moveTo>
                  <a:pt x="1898244" y="5345113"/>
                </a:moveTo>
                <a:cubicBezTo>
                  <a:pt x="1898244" y="5345113"/>
                  <a:pt x="1898244" y="5345113"/>
                  <a:pt x="1902689" y="5345113"/>
                </a:cubicBezTo>
                <a:cubicBezTo>
                  <a:pt x="1902689" y="5345113"/>
                  <a:pt x="1902689" y="5345113"/>
                  <a:pt x="1911579" y="5349347"/>
                </a:cubicBezTo>
                <a:cubicBezTo>
                  <a:pt x="1916024" y="5353580"/>
                  <a:pt x="1916024" y="5353580"/>
                  <a:pt x="1916024" y="5353580"/>
                </a:cubicBezTo>
                <a:cubicBezTo>
                  <a:pt x="1916024" y="5357813"/>
                  <a:pt x="1911579" y="5357813"/>
                  <a:pt x="1911579" y="5357813"/>
                </a:cubicBezTo>
                <a:lnTo>
                  <a:pt x="1898244" y="5349347"/>
                </a:lnTo>
                <a:cubicBezTo>
                  <a:pt x="1898244" y="5349347"/>
                  <a:pt x="1893799" y="5349347"/>
                  <a:pt x="1898244" y="5345113"/>
                </a:cubicBezTo>
                <a:close/>
                <a:moveTo>
                  <a:pt x="1854072" y="5326109"/>
                </a:moveTo>
                <a:cubicBezTo>
                  <a:pt x="1859906" y="5327523"/>
                  <a:pt x="1868241" y="5338027"/>
                  <a:pt x="1871574" y="5341258"/>
                </a:cubicBezTo>
                <a:cubicBezTo>
                  <a:pt x="1862684" y="5349876"/>
                  <a:pt x="1862684" y="5328331"/>
                  <a:pt x="1849349" y="5328331"/>
                </a:cubicBezTo>
                <a:cubicBezTo>
                  <a:pt x="1850461" y="5326177"/>
                  <a:pt x="1852127" y="5325638"/>
                  <a:pt x="1854072" y="5326109"/>
                </a:cubicBezTo>
                <a:close/>
                <a:moveTo>
                  <a:pt x="1323886" y="5062538"/>
                </a:moveTo>
                <a:cubicBezTo>
                  <a:pt x="1358811" y="5067036"/>
                  <a:pt x="1336983" y="5089526"/>
                  <a:pt x="1323886" y="5062538"/>
                </a:cubicBezTo>
                <a:close/>
                <a:moveTo>
                  <a:pt x="4922437" y="4428877"/>
                </a:moveTo>
                <a:cubicBezTo>
                  <a:pt x="4926208" y="4430514"/>
                  <a:pt x="4927285" y="4434880"/>
                  <a:pt x="4914358" y="4437063"/>
                </a:cubicBezTo>
                <a:cubicBezTo>
                  <a:pt x="4912203" y="4428332"/>
                  <a:pt x="4918667" y="4427240"/>
                  <a:pt x="4922437" y="4428877"/>
                </a:cubicBezTo>
                <a:close/>
                <a:moveTo>
                  <a:pt x="885737" y="4416425"/>
                </a:moveTo>
                <a:lnTo>
                  <a:pt x="903199" y="4437063"/>
                </a:lnTo>
                <a:lnTo>
                  <a:pt x="893674" y="4441825"/>
                </a:lnTo>
                <a:lnTo>
                  <a:pt x="880974" y="4424363"/>
                </a:lnTo>
                <a:close/>
                <a:moveTo>
                  <a:pt x="5041131" y="4351338"/>
                </a:moveTo>
                <a:cubicBezTo>
                  <a:pt x="5041131" y="4351338"/>
                  <a:pt x="5045440" y="4351338"/>
                  <a:pt x="5045440" y="4351338"/>
                </a:cubicBezTo>
                <a:cubicBezTo>
                  <a:pt x="5049749" y="4355647"/>
                  <a:pt x="5049749" y="4355647"/>
                  <a:pt x="5045440" y="4359956"/>
                </a:cubicBezTo>
                <a:cubicBezTo>
                  <a:pt x="5041131" y="4364265"/>
                  <a:pt x="5036822" y="4368574"/>
                  <a:pt x="5032513" y="4372883"/>
                </a:cubicBezTo>
                <a:cubicBezTo>
                  <a:pt x="5032513" y="4372883"/>
                  <a:pt x="5032513" y="4372883"/>
                  <a:pt x="5028204" y="4377192"/>
                </a:cubicBezTo>
                <a:cubicBezTo>
                  <a:pt x="5028204" y="4381501"/>
                  <a:pt x="5023895" y="4381501"/>
                  <a:pt x="5023895" y="4377192"/>
                </a:cubicBezTo>
                <a:cubicBezTo>
                  <a:pt x="5019586" y="4377192"/>
                  <a:pt x="5019586" y="4372883"/>
                  <a:pt x="5023895" y="4372883"/>
                </a:cubicBezTo>
                <a:cubicBezTo>
                  <a:pt x="5023895" y="4372883"/>
                  <a:pt x="5023895" y="4372883"/>
                  <a:pt x="5023895" y="4368574"/>
                </a:cubicBezTo>
                <a:cubicBezTo>
                  <a:pt x="5028204" y="4359956"/>
                  <a:pt x="5032513" y="4355647"/>
                  <a:pt x="5041131" y="4351338"/>
                </a:cubicBezTo>
                <a:close/>
                <a:moveTo>
                  <a:pt x="750179" y="4347964"/>
                </a:moveTo>
                <a:cubicBezTo>
                  <a:pt x="752288" y="4349486"/>
                  <a:pt x="753974" y="4352925"/>
                  <a:pt x="753974" y="4359275"/>
                </a:cubicBezTo>
                <a:cubicBezTo>
                  <a:pt x="733733" y="4356100"/>
                  <a:pt x="743854" y="4343400"/>
                  <a:pt x="750179" y="4347964"/>
                </a:cubicBezTo>
                <a:close/>
                <a:moveTo>
                  <a:pt x="4957674" y="4341813"/>
                </a:moveTo>
                <a:cubicBezTo>
                  <a:pt x="4957674" y="4341813"/>
                  <a:pt x="4957674" y="4346047"/>
                  <a:pt x="4957674" y="4350280"/>
                </a:cubicBezTo>
                <a:cubicBezTo>
                  <a:pt x="4953308" y="4354513"/>
                  <a:pt x="4948942" y="4354513"/>
                  <a:pt x="4940211" y="4350280"/>
                </a:cubicBezTo>
                <a:cubicBezTo>
                  <a:pt x="4944577" y="4341813"/>
                  <a:pt x="4948942" y="4346047"/>
                  <a:pt x="4957674" y="4341813"/>
                </a:cubicBezTo>
                <a:close/>
                <a:moveTo>
                  <a:pt x="740593" y="4306888"/>
                </a:moveTo>
                <a:cubicBezTo>
                  <a:pt x="758736" y="4324351"/>
                  <a:pt x="745129" y="4341813"/>
                  <a:pt x="731522" y="4337448"/>
                </a:cubicBezTo>
                <a:cubicBezTo>
                  <a:pt x="731522" y="4324351"/>
                  <a:pt x="726986" y="4311254"/>
                  <a:pt x="740593" y="4306888"/>
                </a:cubicBezTo>
                <a:close/>
                <a:moveTo>
                  <a:pt x="555768" y="4207273"/>
                </a:moveTo>
                <a:cubicBezTo>
                  <a:pt x="560828" y="4205606"/>
                  <a:pt x="567575" y="4207828"/>
                  <a:pt x="569824" y="4216718"/>
                </a:cubicBezTo>
                <a:cubicBezTo>
                  <a:pt x="569824" y="4216718"/>
                  <a:pt x="569824" y="4216718"/>
                  <a:pt x="560828" y="4221163"/>
                </a:cubicBezTo>
                <a:cubicBezTo>
                  <a:pt x="556330" y="4216718"/>
                  <a:pt x="556330" y="4216718"/>
                  <a:pt x="551832" y="4221163"/>
                </a:cubicBezTo>
                <a:cubicBezTo>
                  <a:pt x="547334" y="4214496"/>
                  <a:pt x="550708" y="4208940"/>
                  <a:pt x="555768" y="4207273"/>
                </a:cubicBezTo>
                <a:close/>
                <a:moveTo>
                  <a:pt x="5194356" y="4116388"/>
                </a:moveTo>
                <a:cubicBezTo>
                  <a:pt x="5203303" y="4116388"/>
                  <a:pt x="5212251" y="4116388"/>
                  <a:pt x="5221199" y="4120718"/>
                </a:cubicBezTo>
                <a:cubicBezTo>
                  <a:pt x="5212251" y="4133706"/>
                  <a:pt x="5203303" y="4142366"/>
                  <a:pt x="5194356" y="4151025"/>
                </a:cubicBezTo>
                <a:cubicBezTo>
                  <a:pt x="5194356" y="4151025"/>
                  <a:pt x="5194356" y="4151025"/>
                  <a:pt x="5189882" y="4146695"/>
                </a:cubicBezTo>
                <a:cubicBezTo>
                  <a:pt x="5189882" y="4155354"/>
                  <a:pt x="5180934" y="4159684"/>
                  <a:pt x="5176460" y="4164013"/>
                </a:cubicBezTo>
                <a:cubicBezTo>
                  <a:pt x="5176460" y="4164013"/>
                  <a:pt x="5171986" y="4164013"/>
                  <a:pt x="5171986" y="4164013"/>
                </a:cubicBezTo>
                <a:cubicBezTo>
                  <a:pt x="5171986" y="4159684"/>
                  <a:pt x="5171986" y="4159684"/>
                  <a:pt x="5171986" y="4159684"/>
                </a:cubicBezTo>
                <a:cubicBezTo>
                  <a:pt x="5171986" y="4159684"/>
                  <a:pt x="5171986" y="4155354"/>
                  <a:pt x="5171986" y="4155354"/>
                </a:cubicBezTo>
                <a:cubicBezTo>
                  <a:pt x="5176460" y="4155354"/>
                  <a:pt x="5180934" y="4151025"/>
                  <a:pt x="5180934" y="4151025"/>
                </a:cubicBezTo>
                <a:cubicBezTo>
                  <a:pt x="5176460" y="4142366"/>
                  <a:pt x="5194356" y="4125047"/>
                  <a:pt x="5194356" y="4116388"/>
                </a:cubicBezTo>
                <a:close/>
                <a:moveTo>
                  <a:pt x="517337" y="4080492"/>
                </a:moveTo>
                <a:cubicBezTo>
                  <a:pt x="526054" y="4083422"/>
                  <a:pt x="532858" y="4097487"/>
                  <a:pt x="539661" y="4106863"/>
                </a:cubicBezTo>
                <a:cubicBezTo>
                  <a:pt x="530590" y="4098529"/>
                  <a:pt x="516983" y="4098529"/>
                  <a:pt x="507911" y="4081860"/>
                </a:cubicBezTo>
                <a:cubicBezTo>
                  <a:pt x="511313" y="4079776"/>
                  <a:pt x="514431" y="4079516"/>
                  <a:pt x="517337" y="4080492"/>
                </a:cubicBezTo>
                <a:close/>
                <a:moveTo>
                  <a:pt x="5172419" y="4056063"/>
                </a:moveTo>
                <a:cubicBezTo>
                  <a:pt x="5176749" y="4064611"/>
                  <a:pt x="5176749" y="4073160"/>
                  <a:pt x="5176749" y="4081708"/>
                </a:cubicBezTo>
                <a:cubicBezTo>
                  <a:pt x="5176749" y="4081708"/>
                  <a:pt x="5176749" y="4085982"/>
                  <a:pt x="5172419" y="4085982"/>
                </a:cubicBezTo>
                <a:cubicBezTo>
                  <a:pt x="5172419" y="4090256"/>
                  <a:pt x="5168090" y="4090256"/>
                  <a:pt x="5168090" y="4094530"/>
                </a:cubicBezTo>
                <a:cubicBezTo>
                  <a:pt x="5163760" y="4098804"/>
                  <a:pt x="5159431" y="4098804"/>
                  <a:pt x="5159431" y="4103078"/>
                </a:cubicBezTo>
                <a:cubicBezTo>
                  <a:pt x="5155101" y="4107352"/>
                  <a:pt x="5155101" y="4107352"/>
                  <a:pt x="5155101" y="4111626"/>
                </a:cubicBezTo>
                <a:cubicBezTo>
                  <a:pt x="5150772" y="4107352"/>
                  <a:pt x="5146442" y="4107352"/>
                  <a:pt x="5142113" y="4111626"/>
                </a:cubicBezTo>
                <a:cubicBezTo>
                  <a:pt x="5142113" y="4111626"/>
                  <a:pt x="5142113" y="4111626"/>
                  <a:pt x="5142113" y="4107352"/>
                </a:cubicBezTo>
                <a:cubicBezTo>
                  <a:pt x="5137783" y="4107352"/>
                  <a:pt x="5133454" y="4107352"/>
                  <a:pt x="5129124" y="4103078"/>
                </a:cubicBezTo>
                <a:cubicBezTo>
                  <a:pt x="5137783" y="4077434"/>
                  <a:pt x="5155101" y="4077434"/>
                  <a:pt x="5172419" y="4056063"/>
                </a:cubicBezTo>
                <a:close/>
                <a:moveTo>
                  <a:pt x="517040" y="3986213"/>
                </a:moveTo>
                <a:cubicBezTo>
                  <a:pt x="521406" y="3986213"/>
                  <a:pt x="525771" y="3998596"/>
                  <a:pt x="530137" y="4006851"/>
                </a:cubicBezTo>
                <a:cubicBezTo>
                  <a:pt x="521406" y="4006851"/>
                  <a:pt x="512674" y="3994468"/>
                  <a:pt x="517040" y="3986213"/>
                </a:cubicBezTo>
                <a:close/>
                <a:moveTo>
                  <a:pt x="447586" y="3981018"/>
                </a:moveTo>
                <a:cubicBezTo>
                  <a:pt x="460445" y="3976688"/>
                  <a:pt x="473304" y="3994006"/>
                  <a:pt x="481877" y="4011325"/>
                </a:cubicBezTo>
                <a:cubicBezTo>
                  <a:pt x="486163" y="4011325"/>
                  <a:pt x="486163" y="4019984"/>
                  <a:pt x="490449" y="4024313"/>
                </a:cubicBezTo>
                <a:cubicBezTo>
                  <a:pt x="486163" y="4024313"/>
                  <a:pt x="486163" y="4019984"/>
                  <a:pt x="481877" y="4024313"/>
                </a:cubicBezTo>
                <a:cubicBezTo>
                  <a:pt x="481877" y="4024313"/>
                  <a:pt x="481877" y="4024313"/>
                  <a:pt x="473304" y="4011325"/>
                </a:cubicBezTo>
                <a:cubicBezTo>
                  <a:pt x="460445" y="4011325"/>
                  <a:pt x="460445" y="3998336"/>
                  <a:pt x="447586" y="3981018"/>
                </a:cubicBezTo>
                <a:close/>
                <a:moveTo>
                  <a:pt x="5337781" y="3797300"/>
                </a:moveTo>
                <a:cubicBezTo>
                  <a:pt x="5341717" y="3795183"/>
                  <a:pt x="5346215" y="3795183"/>
                  <a:pt x="5352962" y="3799417"/>
                </a:cubicBezTo>
                <a:cubicBezTo>
                  <a:pt x="5348464" y="3807884"/>
                  <a:pt x="5339468" y="3816350"/>
                  <a:pt x="5325974" y="3807884"/>
                </a:cubicBezTo>
                <a:cubicBezTo>
                  <a:pt x="5330472" y="3803650"/>
                  <a:pt x="5333845" y="3799417"/>
                  <a:pt x="5337781" y="3797300"/>
                </a:cubicBezTo>
                <a:close/>
                <a:moveTo>
                  <a:pt x="358686" y="3743325"/>
                </a:moveTo>
                <a:cubicBezTo>
                  <a:pt x="367576" y="3747453"/>
                  <a:pt x="376466" y="3747453"/>
                  <a:pt x="380911" y="3763963"/>
                </a:cubicBezTo>
                <a:cubicBezTo>
                  <a:pt x="372021" y="3759836"/>
                  <a:pt x="363131" y="3755708"/>
                  <a:pt x="358686" y="3743325"/>
                </a:cubicBezTo>
                <a:close/>
                <a:moveTo>
                  <a:pt x="358686" y="3660775"/>
                </a:moveTo>
                <a:cubicBezTo>
                  <a:pt x="363052" y="3660775"/>
                  <a:pt x="363052" y="3660775"/>
                  <a:pt x="363052" y="3665009"/>
                </a:cubicBezTo>
                <a:cubicBezTo>
                  <a:pt x="367418" y="3669242"/>
                  <a:pt x="367418" y="3673475"/>
                  <a:pt x="371783" y="3677709"/>
                </a:cubicBezTo>
                <a:cubicBezTo>
                  <a:pt x="371783" y="3677709"/>
                  <a:pt x="371783" y="3677709"/>
                  <a:pt x="376149" y="3681942"/>
                </a:cubicBezTo>
                <a:cubicBezTo>
                  <a:pt x="376149" y="3681942"/>
                  <a:pt x="376149" y="3681942"/>
                  <a:pt x="371783" y="3681942"/>
                </a:cubicBezTo>
                <a:cubicBezTo>
                  <a:pt x="367418" y="3681942"/>
                  <a:pt x="363052" y="3673475"/>
                  <a:pt x="358686" y="3665009"/>
                </a:cubicBezTo>
                <a:cubicBezTo>
                  <a:pt x="358686" y="3665009"/>
                  <a:pt x="358686" y="3660775"/>
                  <a:pt x="358686" y="3660775"/>
                </a:cubicBezTo>
                <a:close/>
                <a:moveTo>
                  <a:pt x="5597437" y="3498850"/>
                </a:moveTo>
                <a:cubicBezTo>
                  <a:pt x="5593071" y="3508376"/>
                  <a:pt x="5588706" y="3513138"/>
                  <a:pt x="5579974" y="3508376"/>
                </a:cubicBezTo>
                <a:cubicBezTo>
                  <a:pt x="5584340" y="3503613"/>
                  <a:pt x="5588706" y="3498850"/>
                  <a:pt x="5597437" y="3498850"/>
                </a:cubicBezTo>
                <a:close/>
                <a:moveTo>
                  <a:pt x="5522824" y="3338513"/>
                </a:moveTo>
                <a:lnTo>
                  <a:pt x="5532349" y="3338513"/>
                </a:lnTo>
                <a:lnTo>
                  <a:pt x="5532349" y="3351213"/>
                </a:lnTo>
                <a:lnTo>
                  <a:pt x="5522824" y="3351213"/>
                </a:lnTo>
                <a:close/>
                <a:moveTo>
                  <a:pt x="5567670" y="3268663"/>
                </a:moveTo>
                <a:cubicBezTo>
                  <a:pt x="5572036" y="3268663"/>
                  <a:pt x="5572036" y="3273065"/>
                  <a:pt x="5572036" y="3273065"/>
                </a:cubicBezTo>
                <a:cubicBezTo>
                  <a:pt x="5567670" y="3299475"/>
                  <a:pt x="5558939" y="3321484"/>
                  <a:pt x="5550208" y="3343493"/>
                </a:cubicBezTo>
                <a:cubicBezTo>
                  <a:pt x="5550208" y="3343493"/>
                  <a:pt x="5550208" y="3343493"/>
                  <a:pt x="5545842" y="3361100"/>
                </a:cubicBezTo>
                <a:cubicBezTo>
                  <a:pt x="5545842" y="3361100"/>
                  <a:pt x="5541477" y="3365501"/>
                  <a:pt x="5541477" y="3361100"/>
                </a:cubicBezTo>
                <a:cubicBezTo>
                  <a:pt x="5537111" y="3361100"/>
                  <a:pt x="5537111" y="3361100"/>
                  <a:pt x="5537111" y="3356698"/>
                </a:cubicBezTo>
                <a:cubicBezTo>
                  <a:pt x="5537111" y="3356698"/>
                  <a:pt x="5537111" y="3356698"/>
                  <a:pt x="5545842" y="3339091"/>
                </a:cubicBezTo>
                <a:cubicBezTo>
                  <a:pt x="5554574" y="3321484"/>
                  <a:pt x="5563305" y="3295074"/>
                  <a:pt x="5563305" y="3273065"/>
                </a:cubicBezTo>
                <a:cubicBezTo>
                  <a:pt x="5563305" y="3268663"/>
                  <a:pt x="5567670" y="3268663"/>
                  <a:pt x="5567670" y="3268663"/>
                </a:cubicBezTo>
                <a:close/>
                <a:moveTo>
                  <a:pt x="5681177" y="3235325"/>
                </a:moveTo>
                <a:cubicBezTo>
                  <a:pt x="5694274" y="3243660"/>
                  <a:pt x="5672446" y="3256161"/>
                  <a:pt x="5672446" y="3268663"/>
                </a:cubicBezTo>
                <a:cubicBezTo>
                  <a:pt x="5659349" y="3260329"/>
                  <a:pt x="5681177" y="3247827"/>
                  <a:pt x="5681177" y="3235325"/>
                </a:cubicBezTo>
                <a:close/>
                <a:moveTo>
                  <a:pt x="241212" y="3235325"/>
                </a:moveTo>
                <a:cubicBezTo>
                  <a:pt x="241212" y="3235325"/>
                  <a:pt x="241212" y="3235325"/>
                  <a:pt x="245974" y="3248422"/>
                </a:cubicBezTo>
                <a:cubicBezTo>
                  <a:pt x="245974" y="3252788"/>
                  <a:pt x="245974" y="3252788"/>
                  <a:pt x="241212" y="3252788"/>
                </a:cubicBezTo>
                <a:cubicBezTo>
                  <a:pt x="241212" y="3252788"/>
                  <a:pt x="241212" y="3252788"/>
                  <a:pt x="236449" y="3239691"/>
                </a:cubicBezTo>
                <a:cubicBezTo>
                  <a:pt x="236449" y="3235325"/>
                  <a:pt x="236449" y="3235325"/>
                  <a:pt x="241212" y="3235325"/>
                </a:cubicBezTo>
                <a:close/>
                <a:moveTo>
                  <a:pt x="5615078" y="3119704"/>
                </a:moveTo>
                <a:cubicBezTo>
                  <a:pt x="5618966" y="3119906"/>
                  <a:pt x="5622241" y="3135256"/>
                  <a:pt x="5615692" y="3138488"/>
                </a:cubicBezTo>
                <a:cubicBezTo>
                  <a:pt x="5606961" y="3138488"/>
                  <a:pt x="5611327" y="3129870"/>
                  <a:pt x="5615692" y="3134179"/>
                </a:cubicBezTo>
                <a:cubicBezTo>
                  <a:pt x="5615692" y="3125561"/>
                  <a:pt x="5611327" y="3125561"/>
                  <a:pt x="5611327" y="3125561"/>
                </a:cubicBezTo>
                <a:cubicBezTo>
                  <a:pt x="5612418" y="3121252"/>
                  <a:pt x="5613782" y="3119636"/>
                  <a:pt x="5615078" y="3119704"/>
                </a:cubicBezTo>
                <a:close/>
                <a:moveTo>
                  <a:pt x="17771" y="3040063"/>
                </a:moveTo>
                <a:cubicBezTo>
                  <a:pt x="17771" y="3040063"/>
                  <a:pt x="22137" y="3040063"/>
                  <a:pt x="22137" y="3044350"/>
                </a:cubicBezTo>
                <a:cubicBezTo>
                  <a:pt x="22137" y="3044350"/>
                  <a:pt x="22137" y="3044350"/>
                  <a:pt x="22137" y="3078640"/>
                </a:cubicBezTo>
                <a:cubicBezTo>
                  <a:pt x="22137" y="3078640"/>
                  <a:pt x="22137" y="3082926"/>
                  <a:pt x="17771" y="3082926"/>
                </a:cubicBezTo>
                <a:cubicBezTo>
                  <a:pt x="17771" y="3082926"/>
                  <a:pt x="17771" y="3082926"/>
                  <a:pt x="17771" y="3078640"/>
                </a:cubicBezTo>
                <a:cubicBezTo>
                  <a:pt x="17771" y="3078640"/>
                  <a:pt x="17771" y="3078640"/>
                  <a:pt x="17771" y="3070067"/>
                </a:cubicBezTo>
                <a:cubicBezTo>
                  <a:pt x="4674" y="3057208"/>
                  <a:pt x="9040" y="3048636"/>
                  <a:pt x="13406" y="3052922"/>
                </a:cubicBezTo>
                <a:cubicBezTo>
                  <a:pt x="13406" y="3052922"/>
                  <a:pt x="13406" y="3052922"/>
                  <a:pt x="13406" y="3044350"/>
                </a:cubicBezTo>
                <a:cubicBezTo>
                  <a:pt x="13406" y="3044350"/>
                  <a:pt x="13406" y="3040063"/>
                  <a:pt x="17771" y="3040063"/>
                </a:cubicBezTo>
                <a:close/>
                <a:moveTo>
                  <a:pt x="5562285" y="2957513"/>
                </a:moveTo>
                <a:cubicBezTo>
                  <a:pt x="5575212" y="2966086"/>
                  <a:pt x="5562285" y="2991804"/>
                  <a:pt x="5557976" y="3000376"/>
                </a:cubicBezTo>
                <a:cubicBezTo>
                  <a:pt x="5545049" y="2991804"/>
                  <a:pt x="5557976" y="2961800"/>
                  <a:pt x="5562285" y="2957513"/>
                </a:cubicBezTo>
                <a:close/>
                <a:moveTo>
                  <a:pt x="5606961" y="2939522"/>
                </a:moveTo>
                <a:cubicBezTo>
                  <a:pt x="5606961" y="2952222"/>
                  <a:pt x="5602728" y="2960688"/>
                  <a:pt x="5594261" y="2956455"/>
                </a:cubicBezTo>
                <a:cubicBezTo>
                  <a:pt x="5598494" y="2952222"/>
                  <a:pt x="5594261" y="2935288"/>
                  <a:pt x="5606961" y="2939522"/>
                </a:cubicBezTo>
                <a:close/>
                <a:moveTo>
                  <a:pt x="5655380" y="2922155"/>
                </a:moveTo>
                <a:cubicBezTo>
                  <a:pt x="5651014" y="2939473"/>
                  <a:pt x="5664111" y="2952462"/>
                  <a:pt x="5655380" y="2965450"/>
                </a:cubicBezTo>
                <a:cubicBezTo>
                  <a:pt x="5655380" y="2965450"/>
                  <a:pt x="5655380" y="2965450"/>
                  <a:pt x="5637917" y="2965450"/>
                </a:cubicBezTo>
                <a:cubicBezTo>
                  <a:pt x="5629186" y="2948132"/>
                  <a:pt x="5637917" y="2917825"/>
                  <a:pt x="5655380" y="2922155"/>
                </a:cubicBezTo>
                <a:close/>
                <a:moveTo>
                  <a:pt x="5641886" y="2882900"/>
                </a:moveTo>
                <a:cubicBezTo>
                  <a:pt x="5633155" y="2887310"/>
                  <a:pt x="5641886" y="2922588"/>
                  <a:pt x="5624424" y="2913769"/>
                </a:cubicBezTo>
                <a:cubicBezTo>
                  <a:pt x="5637520" y="2891720"/>
                  <a:pt x="5606961" y="2896130"/>
                  <a:pt x="5641886" y="2882900"/>
                </a:cubicBezTo>
                <a:close/>
                <a:moveTo>
                  <a:pt x="5579974" y="2869804"/>
                </a:moveTo>
                <a:cubicBezTo>
                  <a:pt x="5579974" y="2895998"/>
                  <a:pt x="5571296" y="2900363"/>
                  <a:pt x="5562617" y="2909095"/>
                </a:cubicBezTo>
                <a:cubicBezTo>
                  <a:pt x="5562617" y="2913460"/>
                  <a:pt x="5571296" y="2913460"/>
                  <a:pt x="5575635" y="2913460"/>
                </a:cubicBezTo>
                <a:cubicBezTo>
                  <a:pt x="5575635" y="2926557"/>
                  <a:pt x="5575635" y="2939654"/>
                  <a:pt x="5575635" y="2952751"/>
                </a:cubicBezTo>
                <a:cubicBezTo>
                  <a:pt x="5562617" y="2948386"/>
                  <a:pt x="5549600" y="2944020"/>
                  <a:pt x="5549600" y="2926557"/>
                </a:cubicBezTo>
                <a:cubicBezTo>
                  <a:pt x="5536582" y="2926557"/>
                  <a:pt x="5536582" y="2944020"/>
                  <a:pt x="5519225" y="2944020"/>
                </a:cubicBezTo>
                <a:cubicBezTo>
                  <a:pt x="5514886" y="2935289"/>
                  <a:pt x="5523564" y="2909095"/>
                  <a:pt x="5519225" y="2882901"/>
                </a:cubicBezTo>
                <a:cubicBezTo>
                  <a:pt x="5540921" y="2865438"/>
                  <a:pt x="5558278" y="2882901"/>
                  <a:pt x="5579974" y="2869804"/>
                </a:cubicBezTo>
                <a:close/>
                <a:moveTo>
                  <a:pt x="153754" y="2843213"/>
                </a:moveTo>
                <a:cubicBezTo>
                  <a:pt x="158084" y="2843213"/>
                  <a:pt x="158084" y="2843213"/>
                  <a:pt x="158084" y="2847562"/>
                </a:cubicBezTo>
                <a:cubicBezTo>
                  <a:pt x="162414" y="2851910"/>
                  <a:pt x="162414" y="2860607"/>
                  <a:pt x="162414" y="2864955"/>
                </a:cubicBezTo>
                <a:cubicBezTo>
                  <a:pt x="162414" y="2869304"/>
                  <a:pt x="162414" y="2873652"/>
                  <a:pt x="162414" y="2873652"/>
                </a:cubicBezTo>
                <a:cubicBezTo>
                  <a:pt x="162414" y="2895394"/>
                  <a:pt x="179732" y="2895394"/>
                  <a:pt x="184061" y="2921484"/>
                </a:cubicBezTo>
                <a:cubicBezTo>
                  <a:pt x="162414" y="2917136"/>
                  <a:pt x="162414" y="2917136"/>
                  <a:pt x="158084" y="2943226"/>
                </a:cubicBezTo>
                <a:cubicBezTo>
                  <a:pt x="149425" y="2938878"/>
                  <a:pt x="149425" y="2925833"/>
                  <a:pt x="149425" y="2912788"/>
                </a:cubicBezTo>
                <a:cubicBezTo>
                  <a:pt x="149425" y="2917136"/>
                  <a:pt x="149425" y="2921484"/>
                  <a:pt x="149425" y="2921484"/>
                </a:cubicBezTo>
                <a:cubicBezTo>
                  <a:pt x="149425" y="2925833"/>
                  <a:pt x="145095" y="2930181"/>
                  <a:pt x="145095" y="2930181"/>
                </a:cubicBezTo>
                <a:cubicBezTo>
                  <a:pt x="140766" y="2930181"/>
                  <a:pt x="136436" y="2925833"/>
                  <a:pt x="136436" y="2921484"/>
                </a:cubicBezTo>
                <a:cubicBezTo>
                  <a:pt x="136436" y="2912788"/>
                  <a:pt x="140766" y="2904091"/>
                  <a:pt x="145095" y="2895394"/>
                </a:cubicBezTo>
                <a:cubicBezTo>
                  <a:pt x="145095" y="2891046"/>
                  <a:pt x="140766" y="2891046"/>
                  <a:pt x="140766" y="2886697"/>
                </a:cubicBezTo>
                <a:cubicBezTo>
                  <a:pt x="140766" y="2878000"/>
                  <a:pt x="149425" y="2873652"/>
                  <a:pt x="153754" y="2869304"/>
                </a:cubicBezTo>
                <a:cubicBezTo>
                  <a:pt x="158084" y="2864955"/>
                  <a:pt x="153754" y="2860607"/>
                  <a:pt x="153754" y="2851910"/>
                </a:cubicBezTo>
                <a:cubicBezTo>
                  <a:pt x="149425" y="2851910"/>
                  <a:pt x="153754" y="2847562"/>
                  <a:pt x="153754" y="2843213"/>
                </a:cubicBezTo>
                <a:close/>
                <a:moveTo>
                  <a:pt x="5659349" y="2840038"/>
                </a:moveTo>
                <a:cubicBezTo>
                  <a:pt x="5664112" y="2840038"/>
                  <a:pt x="5664112" y="2844325"/>
                  <a:pt x="5664112" y="2848611"/>
                </a:cubicBezTo>
                <a:cubicBezTo>
                  <a:pt x="5664112" y="2852897"/>
                  <a:pt x="5664112" y="2857183"/>
                  <a:pt x="5664112" y="2861470"/>
                </a:cubicBezTo>
                <a:cubicBezTo>
                  <a:pt x="5664112" y="2861470"/>
                  <a:pt x="5664112" y="2861470"/>
                  <a:pt x="5659349" y="2878615"/>
                </a:cubicBezTo>
                <a:cubicBezTo>
                  <a:pt x="5659349" y="2878615"/>
                  <a:pt x="5654587" y="2882901"/>
                  <a:pt x="5654587" y="2882901"/>
                </a:cubicBezTo>
                <a:cubicBezTo>
                  <a:pt x="5649824" y="2882901"/>
                  <a:pt x="5649824" y="2878615"/>
                  <a:pt x="5649824" y="2874329"/>
                </a:cubicBezTo>
                <a:cubicBezTo>
                  <a:pt x="5649824" y="2874329"/>
                  <a:pt x="5649824" y="2874329"/>
                  <a:pt x="5649824" y="2857183"/>
                </a:cubicBezTo>
                <a:cubicBezTo>
                  <a:pt x="5654587" y="2852897"/>
                  <a:pt x="5654587" y="2848611"/>
                  <a:pt x="5654587" y="2844325"/>
                </a:cubicBezTo>
                <a:cubicBezTo>
                  <a:pt x="5654587" y="2840038"/>
                  <a:pt x="5659349" y="2840038"/>
                  <a:pt x="5659349" y="2840038"/>
                </a:cubicBezTo>
                <a:close/>
                <a:moveTo>
                  <a:pt x="5759891" y="2813050"/>
                </a:moveTo>
                <a:cubicBezTo>
                  <a:pt x="5764124" y="2813050"/>
                  <a:pt x="5764124" y="2817439"/>
                  <a:pt x="5764124" y="2821828"/>
                </a:cubicBezTo>
                <a:cubicBezTo>
                  <a:pt x="5759891" y="2830606"/>
                  <a:pt x="5759891" y="2843773"/>
                  <a:pt x="5755657" y="2852551"/>
                </a:cubicBezTo>
                <a:cubicBezTo>
                  <a:pt x="5755657" y="2865718"/>
                  <a:pt x="5751424" y="2874496"/>
                  <a:pt x="5747191" y="2883274"/>
                </a:cubicBezTo>
                <a:cubicBezTo>
                  <a:pt x="5747191" y="2887663"/>
                  <a:pt x="5747191" y="2887663"/>
                  <a:pt x="5742957" y="2887663"/>
                </a:cubicBezTo>
                <a:cubicBezTo>
                  <a:pt x="5742957" y="2887663"/>
                  <a:pt x="5738724" y="2883274"/>
                  <a:pt x="5738724" y="2883274"/>
                </a:cubicBezTo>
                <a:cubicBezTo>
                  <a:pt x="5738724" y="2878885"/>
                  <a:pt x="5742957" y="2878885"/>
                  <a:pt x="5742957" y="2878885"/>
                </a:cubicBezTo>
                <a:cubicBezTo>
                  <a:pt x="5742957" y="2870107"/>
                  <a:pt x="5747191" y="2861329"/>
                  <a:pt x="5747191" y="2852551"/>
                </a:cubicBezTo>
                <a:cubicBezTo>
                  <a:pt x="5751424" y="2839384"/>
                  <a:pt x="5751424" y="2826217"/>
                  <a:pt x="5755657" y="2817439"/>
                </a:cubicBezTo>
                <a:cubicBezTo>
                  <a:pt x="5755657" y="2813050"/>
                  <a:pt x="5759891" y="2813050"/>
                  <a:pt x="5759891" y="2813050"/>
                </a:cubicBezTo>
                <a:close/>
                <a:moveTo>
                  <a:pt x="5589499" y="2800086"/>
                </a:moveTo>
                <a:cubicBezTo>
                  <a:pt x="5589499" y="2822576"/>
                  <a:pt x="5571356" y="2822576"/>
                  <a:pt x="5562285" y="2818078"/>
                </a:cubicBezTo>
                <a:cubicBezTo>
                  <a:pt x="5557749" y="2795588"/>
                  <a:pt x="5575892" y="2800086"/>
                  <a:pt x="5589499" y="2800086"/>
                </a:cubicBezTo>
                <a:close/>
                <a:moveTo>
                  <a:pt x="5634247" y="2684206"/>
                </a:moveTo>
                <a:cubicBezTo>
                  <a:pt x="5636430" y="2680455"/>
                  <a:pt x="5639704" y="2683670"/>
                  <a:pt x="5637521" y="2705101"/>
                </a:cubicBezTo>
                <a:cubicBezTo>
                  <a:pt x="5630972" y="2698672"/>
                  <a:pt x="5632064" y="2687956"/>
                  <a:pt x="5634247" y="2684206"/>
                </a:cubicBezTo>
                <a:close/>
                <a:moveTo>
                  <a:pt x="5364867" y="2674938"/>
                </a:moveTo>
                <a:cubicBezTo>
                  <a:pt x="5382330" y="2674938"/>
                  <a:pt x="5391061" y="2713038"/>
                  <a:pt x="5364867" y="2708805"/>
                </a:cubicBezTo>
                <a:cubicBezTo>
                  <a:pt x="5356136" y="2691872"/>
                  <a:pt x="5364867" y="2696105"/>
                  <a:pt x="5364867" y="2674938"/>
                </a:cubicBezTo>
                <a:close/>
                <a:moveTo>
                  <a:pt x="5519648" y="2665730"/>
                </a:moveTo>
                <a:cubicBezTo>
                  <a:pt x="5524014" y="2664699"/>
                  <a:pt x="5528379" y="2667794"/>
                  <a:pt x="5519648" y="2678113"/>
                </a:cubicBezTo>
                <a:cubicBezTo>
                  <a:pt x="5510917" y="2671922"/>
                  <a:pt x="5515283" y="2666762"/>
                  <a:pt x="5519648" y="2665730"/>
                </a:cubicBezTo>
                <a:close/>
                <a:moveTo>
                  <a:pt x="5378361" y="2640013"/>
                </a:moveTo>
                <a:cubicBezTo>
                  <a:pt x="5378361" y="2656947"/>
                  <a:pt x="5378361" y="2665413"/>
                  <a:pt x="5365661" y="2665413"/>
                </a:cubicBezTo>
                <a:cubicBezTo>
                  <a:pt x="5365661" y="2652713"/>
                  <a:pt x="5365661" y="2640013"/>
                  <a:pt x="5378361" y="2640013"/>
                </a:cubicBezTo>
                <a:close/>
                <a:moveTo>
                  <a:pt x="5681574" y="2635250"/>
                </a:moveTo>
                <a:lnTo>
                  <a:pt x="5681574" y="2647950"/>
                </a:lnTo>
                <a:lnTo>
                  <a:pt x="5672049" y="2647950"/>
                </a:lnTo>
                <a:lnTo>
                  <a:pt x="5672049" y="2640013"/>
                </a:lnTo>
                <a:close/>
                <a:moveTo>
                  <a:pt x="5641886" y="2627313"/>
                </a:moveTo>
                <a:cubicBezTo>
                  <a:pt x="5641886" y="2627313"/>
                  <a:pt x="5641886" y="2631679"/>
                  <a:pt x="5641886" y="2631679"/>
                </a:cubicBezTo>
                <a:cubicBezTo>
                  <a:pt x="5641886" y="2631679"/>
                  <a:pt x="5641886" y="2631679"/>
                  <a:pt x="5641886" y="2636044"/>
                </a:cubicBezTo>
                <a:cubicBezTo>
                  <a:pt x="5641886" y="2640410"/>
                  <a:pt x="5641886" y="2649141"/>
                  <a:pt x="5641886" y="2657873"/>
                </a:cubicBezTo>
                <a:cubicBezTo>
                  <a:pt x="5641886" y="2657873"/>
                  <a:pt x="5641886" y="2662238"/>
                  <a:pt x="5637124" y="2662238"/>
                </a:cubicBezTo>
                <a:cubicBezTo>
                  <a:pt x="5637124" y="2662238"/>
                  <a:pt x="5632361" y="2657873"/>
                  <a:pt x="5632361" y="2657873"/>
                </a:cubicBezTo>
                <a:cubicBezTo>
                  <a:pt x="5632361" y="2649141"/>
                  <a:pt x="5637124" y="2640410"/>
                  <a:pt x="5637124" y="2631679"/>
                </a:cubicBezTo>
                <a:cubicBezTo>
                  <a:pt x="5637124" y="2627313"/>
                  <a:pt x="5637124" y="2627313"/>
                  <a:pt x="5641886" y="2627313"/>
                </a:cubicBezTo>
                <a:close/>
                <a:moveTo>
                  <a:pt x="5597920" y="2605088"/>
                </a:moveTo>
                <a:cubicBezTo>
                  <a:pt x="5624424" y="2622406"/>
                  <a:pt x="5602337" y="2657043"/>
                  <a:pt x="5611172" y="2665702"/>
                </a:cubicBezTo>
                <a:cubicBezTo>
                  <a:pt x="5597920" y="2674361"/>
                  <a:pt x="5589085" y="2726316"/>
                  <a:pt x="5571415" y="2747963"/>
                </a:cubicBezTo>
                <a:cubicBezTo>
                  <a:pt x="5553746" y="2734975"/>
                  <a:pt x="5571415" y="2704668"/>
                  <a:pt x="5558163" y="2678691"/>
                </a:cubicBezTo>
                <a:cubicBezTo>
                  <a:pt x="5540494" y="2674361"/>
                  <a:pt x="5544911" y="2708997"/>
                  <a:pt x="5531659" y="2691679"/>
                </a:cubicBezTo>
                <a:cubicBezTo>
                  <a:pt x="5522824" y="2674361"/>
                  <a:pt x="5531659" y="2665702"/>
                  <a:pt x="5536076" y="2648384"/>
                </a:cubicBezTo>
                <a:cubicBezTo>
                  <a:pt x="5566998" y="2661372"/>
                  <a:pt x="5571415" y="2618077"/>
                  <a:pt x="5597920" y="2605088"/>
                </a:cubicBezTo>
                <a:close/>
                <a:moveTo>
                  <a:pt x="5523353" y="2600325"/>
                </a:moveTo>
                <a:cubicBezTo>
                  <a:pt x="5532349" y="2604735"/>
                  <a:pt x="5532349" y="2640013"/>
                  <a:pt x="5518855" y="2635603"/>
                </a:cubicBezTo>
                <a:cubicBezTo>
                  <a:pt x="5505361" y="2622374"/>
                  <a:pt x="5523353" y="2617964"/>
                  <a:pt x="5523353" y="2600325"/>
                </a:cubicBezTo>
                <a:close/>
                <a:moveTo>
                  <a:pt x="5518696" y="2579688"/>
                </a:moveTo>
                <a:cubicBezTo>
                  <a:pt x="5523141" y="2583922"/>
                  <a:pt x="5527586" y="2588155"/>
                  <a:pt x="5527586" y="2596622"/>
                </a:cubicBezTo>
                <a:cubicBezTo>
                  <a:pt x="5523141" y="2600855"/>
                  <a:pt x="5518696" y="2605088"/>
                  <a:pt x="5509806" y="2605088"/>
                </a:cubicBezTo>
                <a:cubicBezTo>
                  <a:pt x="5505361" y="2588155"/>
                  <a:pt x="5505361" y="2579688"/>
                  <a:pt x="5518696" y="2579688"/>
                </a:cubicBezTo>
                <a:close/>
                <a:moveTo>
                  <a:pt x="5391696" y="2544309"/>
                </a:moveTo>
                <a:cubicBezTo>
                  <a:pt x="5400586" y="2540000"/>
                  <a:pt x="5400586" y="2570163"/>
                  <a:pt x="5387251" y="2565854"/>
                </a:cubicBezTo>
                <a:cubicBezTo>
                  <a:pt x="5378361" y="2548618"/>
                  <a:pt x="5391696" y="2552927"/>
                  <a:pt x="5391696" y="2544309"/>
                </a:cubicBezTo>
                <a:close/>
                <a:moveTo>
                  <a:pt x="5619661" y="2435225"/>
                </a:moveTo>
                <a:cubicBezTo>
                  <a:pt x="5632361" y="2435225"/>
                  <a:pt x="5628128" y="2461079"/>
                  <a:pt x="5628128" y="2465388"/>
                </a:cubicBezTo>
                <a:cubicBezTo>
                  <a:pt x="5623894" y="2461079"/>
                  <a:pt x="5619661" y="2443843"/>
                  <a:pt x="5619661" y="2435225"/>
                </a:cubicBezTo>
                <a:close/>
                <a:moveTo>
                  <a:pt x="5676811" y="2432050"/>
                </a:moveTo>
                <a:cubicBezTo>
                  <a:pt x="5676811" y="2432050"/>
                  <a:pt x="5681574" y="2436359"/>
                  <a:pt x="5686336" y="2440668"/>
                </a:cubicBezTo>
                <a:cubicBezTo>
                  <a:pt x="5686336" y="2457904"/>
                  <a:pt x="5686336" y="2470831"/>
                  <a:pt x="5686336" y="2488067"/>
                </a:cubicBezTo>
                <a:cubicBezTo>
                  <a:pt x="5681574" y="2496685"/>
                  <a:pt x="5681574" y="2505302"/>
                  <a:pt x="5681574" y="2513920"/>
                </a:cubicBezTo>
                <a:cubicBezTo>
                  <a:pt x="5681574" y="2518229"/>
                  <a:pt x="5681574" y="2522538"/>
                  <a:pt x="5676811" y="2522538"/>
                </a:cubicBezTo>
                <a:cubicBezTo>
                  <a:pt x="5672048" y="2522538"/>
                  <a:pt x="5667286" y="2518229"/>
                  <a:pt x="5667286" y="2513920"/>
                </a:cubicBezTo>
                <a:cubicBezTo>
                  <a:pt x="5667286" y="2500993"/>
                  <a:pt x="5667286" y="2492376"/>
                  <a:pt x="5667286" y="2483758"/>
                </a:cubicBezTo>
                <a:cubicBezTo>
                  <a:pt x="5672048" y="2470831"/>
                  <a:pt x="5672048" y="2457904"/>
                  <a:pt x="5667286" y="2444977"/>
                </a:cubicBezTo>
                <a:cubicBezTo>
                  <a:pt x="5667286" y="2440668"/>
                  <a:pt x="5672048" y="2432050"/>
                  <a:pt x="5676811" y="2432050"/>
                </a:cubicBezTo>
                <a:close/>
                <a:moveTo>
                  <a:pt x="5641887" y="2431098"/>
                </a:moveTo>
                <a:cubicBezTo>
                  <a:pt x="5637521" y="2439670"/>
                  <a:pt x="5637521" y="2448243"/>
                  <a:pt x="5641887" y="2461102"/>
                </a:cubicBezTo>
                <a:cubicBezTo>
                  <a:pt x="5633156" y="2465388"/>
                  <a:pt x="5624424" y="2422525"/>
                  <a:pt x="5641887" y="2431098"/>
                </a:cubicBezTo>
                <a:close/>
                <a:moveTo>
                  <a:pt x="5540966" y="2409825"/>
                </a:moveTo>
                <a:cubicBezTo>
                  <a:pt x="5562511" y="2427204"/>
                  <a:pt x="5549584" y="2474996"/>
                  <a:pt x="5536657" y="2492375"/>
                </a:cubicBezTo>
                <a:cubicBezTo>
                  <a:pt x="5536657" y="2492375"/>
                  <a:pt x="5536657" y="2492375"/>
                  <a:pt x="5532348" y="2474996"/>
                </a:cubicBezTo>
                <a:cubicBezTo>
                  <a:pt x="5532348" y="2466307"/>
                  <a:pt x="5523731" y="2461962"/>
                  <a:pt x="5523731" y="2470652"/>
                </a:cubicBezTo>
                <a:cubicBezTo>
                  <a:pt x="5502186" y="2444583"/>
                  <a:pt x="5549584" y="2440238"/>
                  <a:pt x="5540966" y="2409825"/>
                </a:cubicBezTo>
                <a:close/>
                <a:moveTo>
                  <a:pt x="5536582" y="2374900"/>
                </a:moveTo>
                <a:cubicBezTo>
                  <a:pt x="5541080" y="2379209"/>
                  <a:pt x="5545578" y="2379209"/>
                  <a:pt x="5550076" y="2379209"/>
                </a:cubicBezTo>
                <a:cubicBezTo>
                  <a:pt x="5554574" y="2392136"/>
                  <a:pt x="5554574" y="2405063"/>
                  <a:pt x="5541080" y="2405063"/>
                </a:cubicBezTo>
                <a:cubicBezTo>
                  <a:pt x="5527586" y="2396445"/>
                  <a:pt x="5541080" y="2392136"/>
                  <a:pt x="5536582" y="2374900"/>
                </a:cubicBezTo>
                <a:close/>
                <a:moveTo>
                  <a:pt x="5461705" y="2327275"/>
                </a:moveTo>
                <a:cubicBezTo>
                  <a:pt x="5475199" y="2331685"/>
                  <a:pt x="5475199" y="2366963"/>
                  <a:pt x="5457207" y="2362553"/>
                </a:cubicBezTo>
                <a:lnTo>
                  <a:pt x="5448211" y="2336095"/>
                </a:lnTo>
                <a:cubicBezTo>
                  <a:pt x="5457207" y="2336095"/>
                  <a:pt x="5461705" y="2336095"/>
                  <a:pt x="5461705" y="2327275"/>
                </a:cubicBezTo>
                <a:close/>
                <a:moveTo>
                  <a:pt x="5430749" y="2252663"/>
                </a:moveTo>
                <a:cubicBezTo>
                  <a:pt x="5435512" y="2252663"/>
                  <a:pt x="5435512" y="2252663"/>
                  <a:pt x="5435512" y="2257029"/>
                </a:cubicBezTo>
                <a:cubicBezTo>
                  <a:pt x="5435512" y="2257029"/>
                  <a:pt x="5435512" y="2257029"/>
                  <a:pt x="5440274" y="2257029"/>
                </a:cubicBezTo>
                <a:cubicBezTo>
                  <a:pt x="5440274" y="2261395"/>
                  <a:pt x="5445037" y="2261395"/>
                  <a:pt x="5445037" y="2265760"/>
                </a:cubicBezTo>
                <a:cubicBezTo>
                  <a:pt x="5445037" y="2270126"/>
                  <a:pt x="5445037" y="2270126"/>
                  <a:pt x="5445037" y="2270126"/>
                </a:cubicBezTo>
                <a:cubicBezTo>
                  <a:pt x="5440274" y="2270126"/>
                  <a:pt x="5440274" y="2270126"/>
                  <a:pt x="5440274" y="2270126"/>
                </a:cubicBezTo>
                <a:cubicBezTo>
                  <a:pt x="5440274" y="2265760"/>
                  <a:pt x="5435512" y="2265760"/>
                  <a:pt x="5435512" y="2261395"/>
                </a:cubicBezTo>
                <a:cubicBezTo>
                  <a:pt x="5435512" y="2261395"/>
                  <a:pt x="5435512" y="2261395"/>
                  <a:pt x="5430749" y="2261395"/>
                </a:cubicBezTo>
                <a:cubicBezTo>
                  <a:pt x="5430749" y="2261395"/>
                  <a:pt x="5430749" y="2257029"/>
                  <a:pt x="5430749" y="2257029"/>
                </a:cubicBezTo>
                <a:cubicBezTo>
                  <a:pt x="5430749" y="2257029"/>
                  <a:pt x="5430749" y="2257029"/>
                  <a:pt x="5430749" y="2252663"/>
                </a:cubicBezTo>
                <a:close/>
                <a:moveTo>
                  <a:pt x="5646437" y="2209404"/>
                </a:moveTo>
                <a:cubicBezTo>
                  <a:pt x="5650829" y="2205038"/>
                  <a:pt x="5655221" y="2205038"/>
                  <a:pt x="5655221" y="2209404"/>
                </a:cubicBezTo>
                <a:cubicBezTo>
                  <a:pt x="5664006" y="2226866"/>
                  <a:pt x="5664006" y="2244329"/>
                  <a:pt x="5664006" y="2261791"/>
                </a:cubicBezTo>
                <a:cubicBezTo>
                  <a:pt x="5664006" y="2279254"/>
                  <a:pt x="5664006" y="2292351"/>
                  <a:pt x="5668398" y="2305448"/>
                </a:cubicBezTo>
                <a:cubicBezTo>
                  <a:pt x="5681574" y="2318544"/>
                  <a:pt x="5668398" y="2349104"/>
                  <a:pt x="5672790" y="2366566"/>
                </a:cubicBezTo>
                <a:cubicBezTo>
                  <a:pt x="5655221" y="2370932"/>
                  <a:pt x="5646437" y="2362201"/>
                  <a:pt x="5646437" y="2353469"/>
                </a:cubicBezTo>
                <a:cubicBezTo>
                  <a:pt x="5642045" y="2370932"/>
                  <a:pt x="5637653" y="2392760"/>
                  <a:pt x="5637653" y="2414588"/>
                </a:cubicBezTo>
                <a:cubicBezTo>
                  <a:pt x="5624477" y="2401491"/>
                  <a:pt x="5620085" y="2379663"/>
                  <a:pt x="5611300" y="2366566"/>
                </a:cubicBezTo>
                <a:cubicBezTo>
                  <a:pt x="5602516" y="2349104"/>
                  <a:pt x="5593732" y="2336007"/>
                  <a:pt x="5571772" y="2344738"/>
                </a:cubicBezTo>
                <a:cubicBezTo>
                  <a:pt x="5549811" y="2309813"/>
                  <a:pt x="5571772" y="2283619"/>
                  <a:pt x="5562987" y="2248694"/>
                </a:cubicBezTo>
                <a:cubicBezTo>
                  <a:pt x="5580556" y="2253060"/>
                  <a:pt x="5584948" y="2239963"/>
                  <a:pt x="5593732" y="2239963"/>
                </a:cubicBezTo>
                <a:cubicBezTo>
                  <a:pt x="5593732" y="2239963"/>
                  <a:pt x="5606908" y="2270523"/>
                  <a:pt x="5620085" y="2248694"/>
                </a:cubicBezTo>
                <a:cubicBezTo>
                  <a:pt x="5628869" y="2257426"/>
                  <a:pt x="5637653" y="2261791"/>
                  <a:pt x="5642045" y="2283619"/>
                </a:cubicBezTo>
                <a:cubicBezTo>
                  <a:pt x="5624477" y="2287985"/>
                  <a:pt x="5646437" y="2305448"/>
                  <a:pt x="5646437" y="2318544"/>
                </a:cubicBezTo>
                <a:cubicBezTo>
                  <a:pt x="5655221" y="2322910"/>
                  <a:pt x="5655221" y="2314179"/>
                  <a:pt x="5659614" y="2309813"/>
                </a:cubicBezTo>
                <a:cubicBezTo>
                  <a:pt x="5659614" y="2305448"/>
                  <a:pt x="5655221" y="2301082"/>
                  <a:pt x="5655221" y="2296716"/>
                </a:cubicBezTo>
                <a:cubicBezTo>
                  <a:pt x="5650829" y="2283619"/>
                  <a:pt x="5650829" y="2270523"/>
                  <a:pt x="5655221" y="2261791"/>
                </a:cubicBezTo>
                <a:cubicBezTo>
                  <a:pt x="5655221" y="2244329"/>
                  <a:pt x="5655221" y="2231232"/>
                  <a:pt x="5646437" y="2218135"/>
                </a:cubicBezTo>
                <a:cubicBezTo>
                  <a:pt x="5646437" y="2213769"/>
                  <a:pt x="5646437" y="2209404"/>
                  <a:pt x="5646437" y="2209404"/>
                </a:cubicBezTo>
                <a:close/>
                <a:moveTo>
                  <a:pt x="5567670" y="2161743"/>
                </a:moveTo>
                <a:cubicBezTo>
                  <a:pt x="5572036" y="2183391"/>
                  <a:pt x="5563305" y="2187720"/>
                  <a:pt x="5572036" y="2205038"/>
                </a:cubicBezTo>
                <a:cubicBezTo>
                  <a:pt x="5563305" y="2196379"/>
                  <a:pt x="5558939" y="2196379"/>
                  <a:pt x="5550208" y="2205038"/>
                </a:cubicBezTo>
                <a:cubicBezTo>
                  <a:pt x="5545842" y="2192050"/>
                  <a:pt x="5541477" y="2179061"/>
                  <a:pt x="5537111" y="2166072"/>
                </a:cubicBezTo>
                <a:cubicBezTo>
                  <a:pt x="5550208" y="2157413"/>
                  <a:pt x="5554574" y="2166072"/>
                  <a:pt x="5567670" y="2161743"/>
                </a:cubicBezTo>
                <a:close/>
                <a:moveTo>
                  <a:pt x="5514251" y="2109788"/>
                </a:moveTo>
                <a:cubicBezTo>
                  <a:pt x="5522824" y="2135736"/>
                  <a:pt x="5518538" y="2131411"/>
                  <a:pt x="5518538" y="2157359"/>
                </a:cubicBezTo>
                <a:cubicBezTo>
                  <a:pt x="5505679" y="2166008"/>
                  <a:pt x="5514251" y="2161683"/>
                  <a:pt x="5497106" y="2161683"/>
                </a:cubicBezTo>
                <a:cubicBezTo>
                  <a:pt x="5497106" y="2161683"/>
                  <a:pt x="5497106" y="2161683"/>
                  <a:pt x="5505679" y="2187631"/>
                </a:cubicBezTo>
                <a:cubicBezTo>
                  <a:pt x="5505679" y="2187631"/>
                  <a:pt x="5505679" y="2187631"/>
                  <a:pt x="5501392" y="2187631"/>
                </a:cubicBezTo>
                <a:cubicBezTo>
                  <a:pt x="5505679" y="2191955"/>
                  <a:pt x="5509965" y="2200605"/>
                  <a:pt x="5509965" y="2209254"/>
                </a:cubicBezTo>
                <a:cubicBezTo>
                  <a:pt x="5509965" y="2213578"/>
                  <a:pt x="5509965" y="2222227"/>
                  <a:pt x="5514251" y="2226552"/>
                </a:cubicBezTo>
                <a:cubicBezTo>
                  <a:pt x="5514251" y="2226552"/>
                  <a:pt x="5514251" y="2230877"/>
                  <a:pt x="5514251" y="2230877"/>
                </a:cubicBezTo>
                <a:cubicBezTo>
                  <a:pt x="5509965" y="2235201"/>
                  <a:pt x="5509965" y="2235201"/>
                  <a:pt x="5505679" y="2230877"/>
                </a:cubicBezTo>
                <a:cubicBezTo>
                  <a:pt x="5501392" y="2226552"/>
                  <a:pt x="5501392" y="2217903"/>
                  <a:pt x="5501392" y="2209254"/>
                </a:cubicBezTo>
                <a:cubicBezTo>
                  <a:pt x="5501392" y="2200605"/>
                  <a:pt x="5497106" y="2196280"/>
                  <a:pt x="5497106" y="2191955"/>
                </a:cubicBezTo>
                <a:lnTo>
                  <a:pt x="5497106" y="2196280"/>
                </a:lnTo>
                <a:cubicBezTo>
                  <a:pt x="5479961" y="2166008"/>
                  <a:pt x="5479961" y="2144385"/>
                  <a:pt x="5484247" y="2131411"/>
                </a:cubicBezTo>
                <a:cubicBezTo>
                  <a:pt x="5492820" y="2118437"/>
                  <a:pt x="5505679" y="2109788"/>
                  <a:pt x="5514251" y="2109788"/>
                </a:cubicBezTo>
                <a:close/>
                <a:moveTo>
                  <a:pt x="5602343" y="2087563"/>
                </a:moveTo>
                <a:cubicBezTo>
                  <a:pt x="5619661" y="2109486"/>
                  <a:pt x="5606672" y="2144562"/>
                  <a:pt x="5611002" y="2175254"/>
                </a:cubicBezTo>
                <a:cubicBezTo>
                  <a:pt x="5598013" y="2162100"/>
                  <a:pt x="5598013" y="2179638"/>
                  <a:pt x="5580695" y="2170869"/>
                </a:cubicBezTo>
                <a:cubicBezTo>
                  <a:pt x="5572036" y="2131408"/>
                  <a:pt x="5589354" y="2109486"/>
                  <a:pt x="5602343" y="2087563"/>
                </a:cubicBezTo>
                <a:close/>
                <a:moveTo>
                  <a:pt x="5399951" y="2084388"/>
                </a:moveTo>
                <a:cubicBezTo>
                  <a:pt x="5413286" y="2088754"/>
                  <a:pt x="5404396" y="2110582"/>
                  <a:pt x="5404396" y="2119313"/>
                </a:cubicBezTo>
                <a:cubicBezTo>
                  <a:pt x="5391061" y="2114948"/>
                  <a:pt x="5395506" y="2097485"/>
                  <a:pt x="5399951" y="2084388"/>
                </a:cubicBezTo>
                <a:close/>
                <a:moveTo>
                  <a:pt x="5318036" y="2075855"/>
                </a:moveTo>
                <a:cubicBezTo>
                  <a:pt x="5330736" y="2071688"/>
                  <a:pt x="5330736" y="2100859"/>
                  <a:pt x="5330736" y="2105026"/>
                </a:cubicBezTo>
                <a:cubicBezTo>
                  <a:pt x="5318036" y="2105026"/>
                  <a:pt x="5322269" y="2084190"/>
                  <a:pt x="5318036" y="2075855"/>
                </a:cubicBezTo>
                <a:close/>
                <a:moveTo>
                  <a:pt x="5601802" y="1989138"/>
                </a:moveTo>
                <a:cubicBezTo>
                  <a:pt x="5614899" y="1989138"/>
                  <a:pt x="5614899" y="2014142"/>
                  <a:pt x="5614899" y="2022476"/>
                </a:cubicBezTo>
                <a:cubicBezTo>
                  <a:pt x="5597436" y="2018309"/>
                  <a:pt x="5614899" y="2005807"/>
                  <a:pt x="5601802" y="1989138"/>
                </a:cubicBezTo>
                <a:close/>
                <a:moveTo>
                  <a:pt x="5528267" y="1962150"/>
                </a:moveTo>
                <a:cubicBezTo>
                  <a:pt x="5549812" y="1962150"/>
                  <a:pt x="5541194" y="1992710"/>
                  <a:pt x="5528267" y="1997075"/>
                </a:cubicBezTo>
                <a:cubicBezTo>
                  <a:pt x="5519649" y="1979613"/>
                  <a:pt x="5532576" y="1975247"/>
                  <a:pt x="5528267" y="1962150"/>
                </a:cubicBezTo>
                <a:close/>
                <a:moveTo>
                  <a:pt x="5413286" y="1936750"/>
                </a:moveTo>
                <a:cubicBezTo>
                  <a:pt x="5422018" y="1936750"/>
                  <a:pt x="5430749" y="1941059"/>
                  <a:pt x="5430749" y="1958295"/>
                </a:cubicBezTo>
                <a:cubicBezTo>
                  <a:pt x="5422018" y="1966913"/>
                  <a:pt x="5422018" y="1945368"/>
                  <a:pt x="5413286" y="1936750"/>
                </a:cubicBezTo>
                <a:close/>
                <a:moveTo>
                  <a:pt x="5357194" y="1919288"/>
                </a:moveTo>
                <a:cubicBezTo>
                  <a:pt x="5361428" y="1919288"/>
                  <a:pt x="5361428" y="1919288"/>
                  <a:pt x="5361428" y="1923416"/>
                </a:cubicBezTo>
                <a:cubicBezTo>
                  <a:pt x="5361428" y="1923416"/>
                  <a:pt x="5361428" y="1927543"/>
                  <a:pt x="5361428" y="1927543"/>
                </a:cubicBezTo>
                <a:cubicBezTo>
                  <a:pt x="5361428" y="1931671"/>
                  <a:pt x="5365661" y="1931671"/>
                  <a:pt x="5365661" y="1935799"/>
                </a:cubicBezTo>
                <a:cubicBezTo>
                  <a:pt x="5365661" y="1935799"/>
                  <a:pt x="5365661" y="1939926"/>
                  <a:pt x="5361428" y="1939926"/>
                </a:cubicBezTo>
                <a:cubicBezTo>
                  <a:pt x="5361428" y="1939926"/>
                  <a:pt x="5357194" y="1935799"/>
                  <a:pt x="5357194" y="1935799"/>
                </a:cubicBezTo>
                <a:cubicBezTo>
                  <a:pt x="5357194" y="1931671"/>
                  <a:pt x="5357194" y="1931671"/>
                  <a:pt x="5357194" y="1927543"/>
                </a:cubicBezTo>
                <a:cubicBezTo>
                  <a:pt x="5357194" y="1927543"/>
                  <a:pt x="5357194" y="1927543"/>
                  <a:pt x="5352961" y="1923416"/>
                </a:cubicBezTo>
                <a:cubicBezTo>
                  <a:pt x="5352961" y="1919288"/>
                  <a:pt x="5357194" y="1919288"/>
                  <a:pt x="5357194" y="1919288"/>
                </a:cubicBezTo>
                <a:close/>
                <a:moveTo>
                  <a:pt x="5449402" y="1892300"/>
                </a:moveTo>
                <a:cubicBezTo>
                  <a:pt x="5453768" y="1892300"/>
                  <a:pt x="5453768" y="1896666"/>
                  <a:pt x="5453768" y="1896666"/>
                </a:cubicBezTo>
                <a:cubicBezTo>
                  <a:pt x="5458133" y="1905397"/>
                  <a:pt x="5458133" y="1909763"/>
                  <a:pt x="5458133" y="1914129"/>
                </a:cubicBezTo>
                <a:cubicBezTo>
                  <a:pt x="5458133" y="1922860"/>
                  <a:pt x="5462499" y="1927226"/>
                  <a:pt x="5462499" y="1935957"/>
                </a:cubicBezTo>
                <a:cubicBezTo>
                  <a:pt x="5462499" y="1940323"/>
                  <a:pt x="5462499" y="1940323"/>
                  <a:pt x="5462499" y="1940323"/>
                </a:cubicBezTo>
                <a:cubicBezTo>
                  <a:pt x="5458133" y="1944688"/>
                  <a:pt x="5453768" y="1940323"/>
                  <a:pt x="5453768" y="1935957"/>
                </a:cubicBezTo>
                <a:cubicBezTo>
                  <a:pt x="5453768" y="1931591"/>
                  <a:pt x="5449402" y="1922860"/>
                  <a:pt x="5449402" y="1914129"/>
                </a:cubicBezTo>
                <a:cubicBezTo>
                  <a:pt x="5449402" y="1909763"/>
                  <a:pt x="5449402" y="1905397"/>
                  <a:pt x="5445036" y="1901031"/>
                </a:cubicBezTo>
                <a:cubicBezTo>
                  <a:pt x="5445036" y="1896666"/>
                  <a:pt x="5449402" y="1892300"/>
                  <a:pt x="5449402" y="1892300"/>
                </a:cubicBezTo>
                <a:close/>
                <a:moveTo>
                  <a:pt x="5560977" y="1841798"/>
                </a:moveTo>
                <a:cubicBezTo>
                  <a:pt x="5569655" y="1839615"/>
                  <a:pt x="5580503" y="1845072"/>
                  <a:pt x="5593521" y="1853803"/>
                </a:cubicBezTo>
                <a:cubicBezTo>
                  <a:pt x="5602199" y="1879997"/>
                  <a:pt x="5589181" y="1893094"/>
                  <a:pt x="5593521" y="1914922"/>
                </a:cubicBezTo>
                <a:cubicBezTo>
                  <a:pt x="5593521" y="1914922"/>
                  <a:pt x="5593521" y="1914922"/>
                  <a:pt x="5593521" y="1919288"/>
                </a:cubicBezTo>
                <a:cubicBezTo>
                  <a:pt x="5597860" y="1923654"/>
                  <a:pt x="5597860" y="1928019"/>
                  <a:pt x="5597860" y="1932385"/>
                </a:cubicBezTo>
                <a:cubicBezTo>
                  <a:pt x="5597860" y="1936751"/>
                  <a:pt x="5597860" y="1945482"/>
                  <a:pt x="5597860" y="1949848"/>
                </a:cubicBezTo>
                <a:cubicBezTo>
                  <a:pt x="5597860" y="1949848"/>
                  <a:pt x="5597860" y="1954213"/>
                  <a:pt x="5597860" y="1954213"/>
                </a:cubicBezTo>
                <a:cubicBezTo>
                  <a:pt x="5593521" y="1954213"/>
                  <a:pt x="5593521" y="1949848"/>
                  <a:pt x="5593521" y="1949848"/>
                </a:cubicBezTo>
                <a:cubicBezTo>
                  <a:pt x="5593521" y="1949848"/>
                  <a:pt x="5593521" y="1949848"/>
                  <a:pt x="5593521" y="1945482"/>
                </a:cubicBezTo>
                <a:cubicBezTo>
                  <a:pt x="5593521" y="1941116"/>
                  <a:pt x="5593521" y="1936751"/>
                  <a:pt x="5589181" y="1932385"/>
                </a:cubicBezTo>
                <a:cubicBezTo>
                  <a:pt x="5589181" y="1928019"/>
                  <a:pt x="5589181" y="1923654"/>
                  <a:pt x="5589181" y="1919288"/>
                </a:cubicBezTo>
                <a:cubicBezTo>
                  <a:pt x="5589181" y="1919288"/>
                  <a:pt x="5589181" y="1919288"/>
                  <a:pt x="5576164" y="1923654"/>
                </a:cubicBezTo>
                <a:cubicBezTo>
                  <a:pt x="5571825" y="1910557"/>
                  <a:pt x="5563146" y="1893094"/>
                  <a:pt x="5558807" y="1888728"/>
                </a:cubicBezTo>
                <a:cubicBezTo>
                  <a:pt x="5558807" y="1888728"/>
                  <a:pt x="5558807" y="1888728"/>
                  <a:pt x="5554468" y="1888728"/>
                </a:cubicBezTo>
                <a:cubicBezTo>
                  <a:pt x="5554468" y="1893094"/>
                  <a:pt x="5554468" y="1897460"/>
                  <a:pt x="5554468" y="1897460"/>
                </a:cubicBezTo>
                <a:cubicBezTo>
                  <a:pt x="5554468" y="1901825"/>
                  <a:pt x="5550129" y="1906191"/>
                  <a:pt x="5550129" y="1910557"/>
                </a:cubicBezTo>
                <a:cubicBezTo>
                  <a:pt x="5545789" y="1910557"/>
                  <a:pt x="5541450" y="1906191"/>
                  <a:pt x="5541450" y="1901825"/>
                </a:cubicBezTo>
                <a:cubicBezTo>
                  <a:pt x="5537111" y="1893094"/>
                  <a:pt x="5541450" y="1879997"/>
                  <a:pt x="5541450" y="1875632"/>
                </a:cubicBezTo>
                <a:cubicBezTo>
                  <a:pt x="5545790" y="1853803"/>
                  <a:pt x="5552298" y="1843981"/>
                  <a:pt x="5560977" y="1841798"/>
                </a:cubicBezTo>
                <a:close/>
                <a:moveTo>
                  <a:pt x="5306584" y="1787068"/>
                </a:moveTo>
                <a:cubicBezTo>
                  <a:pt x="5307661" y="1787612"/>
                  <a:pt x="5308738" y="1788699"/>
                  <a:pt x="5308738" y="1788699"/>
                </a:cubicBezTo>
                <a:cubicBezTo>
                  <a:pt x="5313047" y="1797395"/>
                  <a:pt x="5317356" y="1801744"/>
                  <a:pt x="5317356" y="1810440"/>
                </a:cubicBezTo>
                <a:cubicBezTo>
                  <a:pt x="5321665" y="1814789"/>
                  <a:pt x="5321665" y="1823486"/>
                  <a:pt x="5325974" y="1827834"/>
                </a:cubicBezTo>
                <a:cubicBezTo>
                  <a:pt x="5334591" y="1827834"/>
                  <a:pt x="5338900" y="1840879"/>
                  <a:pt x="5347518" y="1836531"/>
                </a:cubicBezTo>
                <a:cubicBezTo>
                  <a:pt x="5356136" y="1858273"/>
                  <a:pt x="5343209" y="1862621"/>
                  <a:pt x="5347518" y="1880015"/>
                </a:cubicBezTo>
                <a:cubicBezTo>
                  <a:pt x="5330282" y="1871318"/>
                  <a:pt x="5325974" y="1862621"/>
                  <a:pt x="5317356" y="1884363"/>
                </a:cubicBezTo>
                <a:cubicBezTo>
                  <a:pt x="5313047" y="1866970"/>
                  <a:pt x="5304429" y="1845228"/>
                  <a:pt x="5295811" y="1827834"/>
                </a:cubicBezTo>
                <a:cubicBezTo>
                  <a:pt x="5308738" y="1814789"/>
                  <a:pt x="5308738" y="1853924"/>
                  <a:pt x="5317356" y="1836531"/>
                </a:cubicBezTo>
                <a:cubicBezTo>
                  <a:pt x="5317356" y="1836531"/>
                  <a:pt x="5317356" y="1836531"/>
                  <a:pt x="5321665" y="1836531"/>
                </a:cubicBezTo>
                <a:cubicBezTo>
                  <a:pt x="5317356" y="1832182"/>
                  <a:pt x="5317356" y="1832182"/>
                  <a:pt x="5313047" y="1827834"/>
                </a:cubicBezTo>
                <a:cubicBezTo>
                  <a:pt x="5313047" y="1823486"/>
                  <a:pt x="5308738" y="1819137"/>
                  <a:pt x="5308738" y="1810440"/>
                </a:cubicBezTo>
                <a:cubicBezTo>
                  <a:pt x="5304429" y="1806092"/>
                  <a:pt x="5304429" y="1801744"/>
                  <a:pt x="5300120" y="1797395"/>
                </a:cubicBezTo>
                <a:cubicBezTo>
                  <a:pt x="5300120" y="1793047"/>
                  <a:pt x="5300120" y="1788699"/>
                  <a:pt x="5304429" y="1788699"/>
                </a:cubicBezTo>
                <a:cubicBezTo>
                  <a:pt x="5304429" y="1786524"/>
                  <a:pt x="5305506" y="1786524"/>
                  <a:pt x="5306584" y="1787068"/>
                </a:cubicBezTo>
                <a:close/>
                <a:moveTo>
                  <a:pt x="5410111" y="1766888"/>
                </a:moveTo>
                <a:cubicBezTo>
                  <a:pt x="5414239" y="1766888"/>
                  <a:pt x="5414239" y="1766888"/>
                  <a:pt x="5414239" y="1766888"/>
                </a:cubicBezTo>
                <a:cubicBezTo>
                  <a:pt x="5418366" y="1771227"/>
                  <a:pt x="5418366" y="1771227"/>
                  <a:pt x="5418366" y="1775567"/>
                </a:cubicBezTo>
                <a:cubicBezTo>
                  <a:pt x="5418366" y="1775567"/>
                  <a:pt x="5418366" y="1775567"/>
                  <a:pt x="5414239" y="1775567"/>
                </a:cubicBezTo>
                <a:cubicBezTo>
                  <a:pt x="5418366" y="1779906"/>
                  <a:pt x="5418366" y="1784245"/>
                  <a:pt x="5418366" y="1788584"/>
                </a:cubicBezTo>
                <a:cubicBezTo>
                  <a:pt x="5422494" y="1801602"/>
                  <a:pt x="5422494" y="1814619"/>
                  <a:pt x="5430749" y="1823298"/>
                </a:cubicBezTo>
                <a:cubicBezTo>
                  <a:pt x="5430749" y="1827637"/>
                  <a:pt x="5430749" y="1827637"/>
                  <a:pt x="5430749" y="1831976"/>
                </a:cubicBezTo>
                <a:cubicBezTo>
                  <a:pt x="5426621" y="1831976"/>
                  <a:pt x="5426621" y="1831976"/>
                  <a:pt x="5426621" y="1827637"/>
                </a:cubicBezTo>
                <a:cubicBezTo>
                  <a:pt x="5422494" y="1827637"/>
                  <a:pt x="5422494" y="1823298"/>
                  <a:pt x="5422494" y="1818959"/>
                </a:cubicBezTo>
                <a:cubicBezTo>
                  <a:pt x="5418366" y="1810280"/>
                  <a:pt x="5414239" y="1797263"/>
                  <a:pt x="5414239" y="1788584"/>
                </a:cubicBezTo>
                <a:cubicBezTo>
                  <a:pt x="5410111" y="1784245"/>
                  <a:pt x="5410111" y="1779906"/>
                  <a:pt x="5410111" y="1775567"/>
                </a:cubicBezTo>
                <a:cubicBezTo>
                  <a:pt x="5410111" y="1775567"/>
                  <a:pt x="5410111" y="1775567"/>
                  <a:pt x="5410111" y="1771227"/>
                </a:cubicBezTo>
                <a:cubicBezTo>
                  <a:pt x="5410111" y="1771227"/>
                  <a:pt x="5410111" y="1771227"/>
                  <a:pt x="5410111" y="1766888"/>
                </a:cubicBezTo>
                <a:close/>
                <a:moveTo>
                  <a:pt x="5330736" y="1758950"/>
                </a:moveTo>
                <a:cubicBezTo>
                  <a:pt x="5343436" y="1771650"/>
                  <a:pt x="5326503" y="1775883"/>
                  <a:pt x="5330736" y="1784350"/>
                </a:cubicBezTo>
                <a:cubicBezTo>
                  <a:pt x="5318036" y="1784350"/>
                  <a:pt x="5322269" y="1758950"/>
                  <a:pt x="5330736" y="1758950"/>
                </a:cubicBezTo>
                <a:close/>
                <a:moveTo>
                  <a:pt x="5212627" y="1714500"/>
                </a:moveTo>
                <a:cubicBezTo>
                  <a:pt x="5225009" y="1714500"/>
                  <a:pt x="5229137" y="1744663"/>
                  <a:pt x="5216754" y="1744663"/>
                </a:cubicBezTo>
                <a:cubicBezTo>
                  <a:pt x="5208499" y="1731736"/>
                  <a:pt x="5212627" y="1723118"/>
                  <a:pt x="5212627" y="1714500"/>
                </a:cubicBezTo>
                <a:close/>
                <a:moveTo>
                  <a:pt x="5492344" y="1697038"/>
                </a:moveTo>
                <a:cubicBezTo>
                  <a:pt x="5492344" y="1697038"/>
                  <a:pt x="5496789" y="1697038"/>
                  <a:pt x="5501234" y="1701483"/>
                </a:cubicBezTo>
                <a:cubicBezTo>
                  <a:pt x="5501234" y="1705928"/>
                  <a:pt x="5501234" y="1705928"/>
                  <a:pt x="5505679" y="1710373"/>
                </a:cubicBezTo>
                <a:cubicBezTo>
                  <a:pt x="5505679" y="1714818"/>
                  <a:pt x="5505679" y="1723708"/>
                  <a:pt x="5510124" y="1728153"/>
                </a:cubicBezTo>
                <a:cubicBezTo>
                  <a:pt x="5510124" y="1732598"/>
                  <a:pt x="5510124" y="1737043"/>
                  <a:pt x="5505679" y="1737043"/>
                </a:cubicBezTo>
                <a:cubicBezTo>
                  <a:pt x="5505679" y="1741488"/>
                  <a:pt x="5501234" y="1737043"/>
                  <a:pt x="5496789" y="1732598"/>
                </a:cubicBezTo>
                <a:cubicBezTo>
                  <a:pt x="5496789" y="1728153"/>
                  <a:pt x="5492344" y="1719263"/>
                  <a:pt x="5492344" y="1714818"/>
                </a:cubicBezTo>
                <a:cubicBezTo>
                  <a:pt x="5492344" y="1710373"/>
                  <a:pt x="5487899" y="1710373"/>
                  <a:pt x="5487899" y="1705928"/>
                </a:cubicBezTo>
                <a:cubicBezTo>
                  <a:pt x="5487899" y="1701483"/>
                  <a:pt x="5487899" y="1697038"/>
                  <a:pt x="5492344" y="1697038"/>
                </a:cubicBezTo>
                <a:close/>
                <a:moveTo>
                  <a:pt x="5308511" y="1644650"/>
                </a:moveTo>
                <a:cubicBezTo>
                  <a:pt x="5330736" y="1657747"/>
                  <a:pt x="5339626" y="1697038"/>
                  <a:pt x="5344071" y="1718866"/>
                </a:cubicBezTo>
                <a:cubicBezTo>
                  <a:pt x="5344071" y="1718866"/>
                  <a:pt x="5344071" y="1718866"/>
                  <a:pt x="5339626" y="1718866"/>
                </a:cubicBezTo>
                <a:cubicBezTo>
                  <a:pt x="5344071" y="1723231"/>
                  <a:pt x="5344071" y="1727597"/>
                  <a:pt x="5348516" y="1731963"/>
                </a:cubicBezTo>
                <a:cubicBezTo>
                  <a:pt x="5348516" y="1736328"/>
                  <a:pt x="5348516" y="1740694"/>
                  <a:pt x="5352961" y="1740694"/>
                </a:cubicBezTo>
                <a:cubicBezTo>
                  <a:pt x="5352961" y="1745060"/>
                  <a:pt x="5352961" y="1749425"/>
                  <a:pt x="5348516" y="1749425"/>
                </a:cubicBezTo>
                <a:cubicBezTo>
                  <a:pt x="5348516" y="1749425"/>
                  <a:pt x="5344071" y="1749425"/>
                  <a:pt x="5344071" y="1745060"/>
                </a:cubicBezTo>
                <a:cubicBezTo>
                  <a:pt x="5339626" y="1740694"/>
                  <a:pt x="5339626" y="1736328"/>
                  <a:pt x="5339626" y="1736328"/>
                </a:cubicBezTo>
                <a:cubicBezTo>
                  <a:pt x="5339626" y="1731963"/>
                  <a:pt x="5335181" y="1727597"/>
                  <a:pt x="5335181" y="1723231"/>
                </a:cubicBezTo>
                <a:cubicBezTo>
                  <a:pt x="5317401" y="1705769"/>
                  <a:pt x="5304066" y="1688306"/>
                  <a:pt x="5286286" y="1675210"/>
                </a:cubicBezTo>
                <a:cubicBezTo>
                  <a:pt x="5295176" y="1666478"/>
                  <a:pt x="5295176" y="1649016"/>
                  <a:pt x="5308511" y="1644650"/>
                </a:cubicBezTo>
                <a:close/>
                <a:moveTo>
                  <a:pt x="5174565" y="1612371"/>
                </a:moveTo>
                <a:cubicBezTo>
                  <a:pt x="5180022" y="1613959"/>
                  <a:pt x="5185479" y="1617134"/>
                  <a:pt x="5189845" y="1619250"/>
                </a:cubicBezTo>
                <a:cubicBezTo>
                  <a:pt x="5194211" y="1631950"/>
                  <a:pt x="5181114" y="1636183"/>
                  <a:pt x="5176748" y="1644650"/>
                </a:cubicBezTo>
                <a:cubicBezTo>
                  <a:pt x="5163652" y="1627717"/>
                  <a:pt x="5172383" y="1627717"/>
                  <a:pt x="5159286" y="1615017"/>
                </a:cubicBezTo>
                <a:cubicBezTo>
                  <a:pt x="5163652" y="1610784"/>
                  <a:pt x="5169108" y="1610784"/>
                  <a:pt x="5174565" y="1612371"/>
                </a:cubicBezTo>
                <a:close/>
                <a:moveTo>
                  <a:pt x="314063" y="1590958"/>
                </a:moveTo>
                <a:cubicBezTo>
                  <a:pt x="319817" y="1587701"/>
                  <a:pt x="320639" y="1603987"/>
                  <a:pt x="323926" y="1610502"/>
                </a:cubicBezTo>
                <a:cubicBezTo>
                  <a:pt x="315159" y="1606159"/>
                  <a:pt x="306391" y="1614845"/>
                  <a:pt x="306391" y="1601816"/>
                </a:cubicBezTo>
                <a:cubicBezTo>
                  <a:pt x="309679" y="1595301"/>
                  <a:pt x="312145" y="1592044"/>
                  <a:pt x="314063" y="1590958"/>
                </a:cubicBezTo>
                <a:close/>
                <a:moveTo>
                  <a:pt x="363449" y="1589088"/>
                </a:moveTo>
                <a:cubicBezTo>
                  <a:pt x="363449" y="1589088"/>
                  <a:pt x="363449" y="1593321"/>
                  <a:pt x="363449" y="1593321"/>
                </a:cubicBezTo>
                <a:cubicBezTo>
                  <a:pt x="363449" y="1597555"/>
                  <a:pt x="363449" y="1601788"/>
                  <a:pt x="363449" y="1606021"/>
                </a:cubicBezTo>
                <a:cubicBezTo>
                  <a:pt x="363449" y="1610255"/>
                  <a:pt x="363449" y="1610255"/>
                  <a:pt x="363449" y="1610255"/>
                </a:cubicBezTo>
                <a:cubicBezTo>
                  <a:pt x="363449" y="1610255"/>
                  <a:pt x="359480" y="1610255"/>
                  <a:pt x="359480" y="1614488"/>
                </a:cubicBezTo>
                <a:cubicBezTo>
                  <a:pt x="359480" y="1614488"/>
                  <a:pt x="355511" y="1610255"/>
                  <a:pt x="355511" y="1610255"/>
                </a:cubicBezTo>
                <a:cubicBezTo>
                  <a:pt x="355511" y="1610255"/>
                  <a:pt x="355511" y="1610255"/>
                  <a:pt x="355511" y="1606021"/>
                </a:cubicBezTo>
                <a:cubicBezTo>
                  <a:pt x="359480" y="1601788"/>
                  <a:pt x="359480" y="1597555"/>
                  <a:pt x="359480" y="1593321"/>
                </a:cubicBezTo>
                <a:cubicBezTo>
                  <a:pt x="359480" y="1593321"/>
                  <a:pt x="359480" y="1589088"/>
                  <a:pt x="363449" y="1589088"/>
                </a:cubicBezTo>
                <a:close/>
                <a:moveTo>
                  <a:pt x="5251362" y="1541463"/>
                </a:moveTo>
                <a:lnTo>
                  <a:pt x="5260887" y="1549401"/>
                </a:lnTo>
                <a:lnTo>
                  <a:pt x="5251362" y="1554163"/>
                </a:lnTo>
                <a:lnTo>
                  <a:pt x="5243424" y="1546226"/>
                </a:lnTo>
                <a:close/>
                <a:moveTo>
                  <a:pt x="5106899" y="1501775"/>
                </a:moveTo>
                <a:cubicBezTo>
                  <a:pt x="5111132" y="1510771"/>
                  <a:pt x="5119599" y="1524265"/>
                  <a:pt x="5106899" y="1528763"/>
                </a:cubicBezTo>
                <a:cubicBezTo>
                  <a:pt x="5098432" y="1515269"/>
                  <a:pt x="5094199" y="1506273"/>
                  <a:pt x="5106899" y="1501775"/>
                </a:cubicBezTo>
                <a:close/>
                <a:moveTo>
                  <a:pt x="5138014" y="1471348"/>
                </a:moveTo>
                <a:cubicBezTo>
                  <a:pt x="5138014" y="1466850"/>
                  <a:pt x="5142141" y="1466850"/>
                  <a:pt x="5146269" y="1471348"/>
                </a:cubicBezTo>
                <a:cubicBezTo>
                  <a:pt x="5146269" y="1471348"/>
                  <a:pt x="5146269" y="1471348"/>
                  <a:pt x="5150396" y="1484842"/>
                </a:cubicBezTo>
                <a:cubicBezTo>
                  <a:pt x="5154524" y="1484842"/>
                  <a:pt x="5150396" y="1489340"/>
                  <a:pt x="5150396" y="1489340"/>
                </a:cubicBezTo>
                <a:cubicBezTo>
                  <a:pt x="5146269" y="1493838"/>
                  <a:pt x="5146269" y="1489340"/>
                  <a:pt x="5142141" y="1489340"/>
                </a:cubicBezTo>
                <a:cubicBezTo>
                  <a:pt x="5142141" y="1489340"/>
                  <a:pt x="5142141" y="1489340"/>
                  <a:pt x="5138014" y="1475846"/>
                </a:cubicBezTo>
                <a:cubicBezTo>
                  <a:pt x="5133886" y="1475846"/>
                  <a:pt x="5133886" y="1471348"/>
                  <a:pt x="5138014" y="1471348"/>
                </a:cubicBezTo>
                <a:close/>
                <a:moveTo>
                  <a:pt x="5318036" y="1463222"/>
                </a:moveTo>
                <a:cubicBezTo>
                  <a:pt x="5326503" y="1458913"/>
                  <a:pt x="5343436" y="1489076"/>
                  <a:pt x="5330736" y="1489076"/>
                </a:cubicBezTo>
                <a:cubicBezTo>
                  <a:pt x="5322269" y="1476149"/>
                  <a:pt x="5326503" y="1471840"/>
                  <a:pt x="5318036" y="1463222"/>
                </a:cubicBezTo>
                <a:close/>
                <a:moveTo>
                  <a:pt x="5290731" y="1411288"/>
                </a:moveTo>
                <a:cubicBezTo>
                  <a:pt x="5290731" y="1411288"/>
                  <a:pt x="5295176" y="1411288"/>
                  <a:pt x="5295176" y="1415654"/>
                </a:cubicBezTo>
                <a:cubicBezTo>
                  <a:pt x="5299621" y="1424385"/>
                  <a:pt x="5299621" y="1428751"/>
                  <a:pt x="5304066" y="1437482"/>
                </a:cubicBezTo>
                <a:cubicBezTo>
                  <a:pt x="5308511" y="1441848"/>
                  <a:pt x="5308511" y="1446213"/>
                  <a:pt x="5304066" y="1446213"/>
                </a:cubicBezTo>
                <a:cubicBezTo>
                  <a:pt x="5304066" y="1446213"/>
                  <a:pt x="5299621" y="1446213"/>
                  <a:pt x="5299621" y="1441848"/>
                </a:cubicBezTo>
                <a:cubicBezTo>
                  <a:pt x="5290731" y="1433116"/>
                  <a:pt x="5290731" y="1424385"/>
                  <a:pt x="5286286" y="1415654"/>
                </a:cubicBezTo>
                <a:cubicBezTo>
                  <a:pt x="5286286" y="1411288"/>
                  <a:pt x="5286286" y="1411288"/>
                  <a:pt x="5290731" y="1411288"/>
                </a:cubicBezTo>
                <a:close/>
                <a:moveTo>
                  <a:pt x="478384" y="1385425"/>
                </a:moveTo>
                <a:cubicBezTo>
                  <a:pt x="482829" y="1381125"/>
                  <a:pt x="487274" y="1381125"/>
                  <a:pt x="487274" y="1385425"/>
                </a:cubicBezTo>
                <a:cubicBezTo>
                  <a:pt x="487274" y="1385425"/>
                  <a:pt x="487274" y="1389724"/>
                  <a:pt x="482829" y="1394024"/>
                </a:cubicBezTo>
                <a:cubicBezTo>
                  <a:pt x="482829" y="1394024"/>
                  <a:pt x="482829" y="1394024"/>
                  <a:pt x="478384" y="1398323"/>
                </a:cubicBezTo>
                <a:cubicBezTo>
                  <a:pt x="482829" y="1419821"/>
                  <a:pt x="451714" y="1449917"/>
                  <a:pt x="442824" y="1484313"/>
                </a:cubicBezTo>
                <a:cubicBezTo>
                  <a:pt x="442824" y="1484313"/>
                  <a:pt x="442824" y="1484313"/>
                  <a:pt x="420599" y="1475714"/>
                </a:cubicBezTo>
                <a:cubicBezTo>
                  <a:pt x="433934" y="1454217"/>
                  <a:pt x="447269" y="1411222"/>
                  <a:pt x="469494" y="1398323"/>
                </a:cubicBezTo>
                <a:cubicBezTo>
                  <a:pt x="473939" y="1394024"/>
                  <a:pt x="478384" y="1385425"/>
                  <a:pt x="478384" y="1385425"/>
                </a:cubicBezTo>
                <a:close/>
                <a:moveTo>
                  <a:pt x="5123975" y="1358900"/>
                </a:moveTo>
                <a:cubicBezTo>
                  <a:pt x="5123975" y="1358900"/>
                  <a:pt x="5128352" y="1358900"/>
                  <a:pt x="5132728" y="1363230"/>
                </a:cubicBezTo>
                <a:cubicBezTo>
                  <a:pt x="5141481" y="1384877"/>
                  <a:pt x="5154610" y="1402196"/>
                  <a:pt x="5176492" y="1419514"/>
                </a:cubicBezTo>
                <a:cubicBezTo>
                  <a:pt x="5189621" y="1419514"/>
                  <a:pt x="5193997" y="1428173"/>
                  <a:pt x="5202750" y="1432502"/>
                </a:cubicBezTo>
                <a:cubicBezTo>
                  <a:pt x="5202750" y="1436832"/>
                  <a:pt x="5207126" y="1436832"/>
                  <a:pt x="5207126" y="1441161"/>
                </a:cubicBezTo>
                <a:cubicBezTo>
                  <a:pt x="5207126" y="1441161"/>
                  <a:pt x="5207126" y="1441161"/>
                  <a:pt x="5211502" y="1436832"/>
                </a:cubicBezTo>
                <a:cubicBezTo>
                  <a:pt x="5207126" y="1419514"/>
                  <a:pt x="5207126" y="1410855"/>
                  <a:pt x="5220255" y="1402196"/>
                </a:cubicBezTo>
                <a:cubicBezTo>
                  <a:pt x="5211502" y="1384877"/>
                  <a:pt x="5202750" y="1367559"/>
                  <a:pt x="5220255" y="1358900"/>
                </a:cubicBezTo>
                <a:cubicBezTo>
                  <a:pt x="5246513" y="1376218"/>
                  <a:pt x="5255266" y="1397866"/>
                  <a:pt x="5259642" y="1419514"/>
                </a:cubicBezTo>
                <a:cubicBezTo>
                  <a:pt x="5264019" y="1441161"/>
                  <a:pt x="5268395" y="1458480"/>
                  <a:pt x="5281524" y="1475798"/>
                </a:cubicBezTo>
                <a:cubicBezTo>
                  <a:pt x="5277148" y="1484457"/>
                  <a:pt x="5281524" y="1497446"/>
                  <a:pt x="5268395" y="1501775"/>
                </a:cubicBezTo>
                <a:cubicBezTo>
                  <a:pt x="5255266" y="1475798"/>
                  <a:pt x="5242137" y="1449821"/>
                  <a:pt x="5224631" y="1449821"/>
                </a:cubicBezTo>
                <a:cubicBezTo>
                  <a:pt x="5220255" y="1449821"/>
                  <a:pt x="5220255" y="1449821"/>
                  <a:pt x="5220255" y="1449821"/>
                </a:cubicBezTo>
                <a:cubicBezTo>
                  <a:pt x="5220255" y="1454150"/>
                  <a:pt x="5215879" y="1454150"/>
                  <a:pt x="5215879" y="1458480"/>
                </a:cubicBezTo>
                <a:cubicBezTo>
                  <a:pt x="5215879" y="1458480"/>
                  <a:pt x="5215879" y="1458480"/>
                  <a:pt x="5211502" y="1458480"/>
                </a:cubicBezTo>
                <a:cubicBezTo>
                  <a:pt x="5202750" y="1454150"/>
                  <a:pt x="5198373" y="1449821"/>
                  <a:pt x="5193997" y="1445491"/>
                </a:cubicBezTo>
                <a:cubicBezTo>
                  <a:pt x="5189621" y="1441161"/>
                  <a:pt x="5185244" y="1436832"/>
                  <a:pt x="5185244" y="1436832"/>
                </a:cubicBezTo>
                <a:cubicBezTo>
                  <a:pt x="5185244" y="1441161"/>
                  <a:pt x="5189621" y="1449821"/>
                  <a:pt x="5189621" y="1449821"/>
                </a:cubicBezTo>
                <a:cubicBezTo>
                  <a:pt x="5189621" y="1454150"/>
                  <a:pt x="5189621" y="1458480"/>
                  <a:pt x="5185244" y="1462809"/>
                </a:cubicBezTo>
                <a:cubicBezTo>
                  <a:pt x="5185244" y="1462809"/>
                  <a:pt x="5180868" y="1458480"/>
                  <a:pt x="5180868" y="1458480"/>
                </a:cubicBezTo>
                <a:cubicBezTo>
                  <a:pt x="5176492" y="1458480"/>
                  <a:pt x="5176492" y="1454150"/>
                  <a:pt x="5176492" y="1454150"/>
                </a:cubicBezTo>
                <a:cubicBezTo>
                  <a:pt x="5176492" y="1449821"/>
                  <a:pt x="5172115" y="1441161"/>
                  <a:pt x="5172115" y="1432502"/>
                </a:cubicBezTo>
                <a:cubicBezTo>
                  <a:pt x="5154610" y="1419514"/>
                  <a:pt x="5141481" y="1402196"/>
                  <a:pt x="5132728" y="1389207"/>
                </a:cubicBezTo>
                <a:cubicBezTo>
                  <a:pt x="5128352" y="1380548"/>
                  <a:pt x="5123975" y="1376218"/>
                  <a:pt x="5119599" y="1367559"/>
                </a:cubicBezTo>
                <a:cubicBezTo>
                  <a:pt x="5119599" y="1363230"/>
                  <a:pt x="5119599" y="1358900"/>
                  <a:pt x="5123975" y="1358900"/>
                </a:cubicBezTo>
                <a:close/>
                <a:moveTo>
                  <a:pt x="455524" y="1284288"/>
                </a:moveTo>
                <a:cubicBezTo>
                  <a:pt x="455524" y="1288654"/>
                  <a:pt x="455524" y="1293019"/>
                  <a:pt x="451195" y="1297385"/>
                </a:cubicBezTo>
                <a:cubicBezTo>
                  <a:pt x="446865" y="1306116"/>
                  <a:pt x="442536" y="1314848"/>
                  <a:pt x="438206" y="1323579"/>
                </a:cubicBezTo>
                <a:cubicBezTo>
                  <a:pt x="433877" y="1327944"/>
                  <a:pt x="433877" y="1336676"/>
                  <a:pt x="429547" y="1341041"/>
                </a:cubicBezTo>
                <a:cubicBezTo>
                  <a:pt x="425217" y="1345407"/>
                  <a:pt x="425217" y="1345407"/>
                  <a:pt x="425217" y="1349773"/>
                </a:cubicBezTo>
                <a:cubicBezTo>
                  <a:pt x="420888" y="1354138"/>
                  <a:pt x="416558" y="1354138"/>
                  <a:pt x="412229" y="1354138"/>
                </a:cubicBezTo>
                <a:cubicBezTo>
                  <a:pt x="407899" y="1349773"/>
                  <a:pt x="412229" y="1345407"/>
                  <a:pt x="412229" y="1341041"/>
                </a:cubicBezTo>
                <a:cubicBezTo>
                  <a:pt x="416558" y="1332310"/>
                  <a:pt x="420888" y="1327944"/>
                  <a:pt x="425217" y="1319213"/>
                </a:cubicBezTo>
                <a:cubicBezTo>
                  <a:pt x="429547" y="1306116"/>
                  <a:pt x="433877" y="1297385"/>
                  <a:pt x="442536" y="1288654"/>
                </a:cubicBezTo>
                <a:cubicBezTo>
                  <a:pt x="446865" y="1284288"/>
                  <a:pt x="451195" y="1284288"/>
                  <a:pt x="455524" y="1284288"/>
                </a:cubicBezTo>
                <a:close/>
                <a:moveTo>
                  <a:pt x="4935449" y="1236663"/>
                </a:moveTo>
                <a:cubicBezTo>
                  <a:pt x="4939947" y="1236663"/>
                  <a:pt x="4944445" y="1245394"/>
                  <a:pt x="4953441" y="1241029"/>
                </a:cubicBezTo>
                <a:cubicBezTo>
                  <a:pt x="4957939" y="1249760"/>
                  <a:pt x="4957939" y="1254126"/>
                  <a:pt x="4962437" y="1262857"/>
                </a:cubicBezTo>
                <a:cubicBezTo>
                  <a:pt x="4944445" y="1271588"/>
                  <a:pt x="4948943" y="1254126"/>
                  <a:pt x="4935449" y="1236663"/>
                </a:cubicBezTo>
                <a:close/>
                <a:moveTo>
                  <a:pt x="5041811" y="1233488"/>
                </a:moveTo>
                <a:cubicBezTo>
                  <a:pt x="5067211" y="1237616"/>
                  <a:pt x="5046044" y="1254126"/>
                  <a:pt x="5041811" y="1233488"/>
                </a:cubicBezTo>
                <a:close/>
                <a:moveTo>
                  <a:pt x="5163454" y="1201738"/>
                </a:moveTo>
                <a:cubicBezTo>
                  <a:pt x="5163454" y="1201738"/>
                  <a:pt x="5167919" y="1201738"/>
                  <a:pt x="5172384" y="1206140"/>
                </a:cubicBezTo>
                <a:cubicBezTo>
                  <a:pt x="5172384" y="1223747"/>
                  <a:pt x="5185778" y="1232550"/>
                  <a:pt x="5194708" y="1245755"/>
                </a:cubicBezTo>
                <a:cubicBezTo>
                  <a:pt x="5208102" y="1258961"/>
                  <a:pt x="5221497" y="1272166"/>
                  <a:pt x="5225962" y="1294174"/>
                </a:cubicBezTo>
                <a:cubicBezTo>
                  <a:pt x="5225962" y="1298576"/>
                  <a:pt x="5225962" y="1298576"/>
                  <a:pt x="5221497" y="1298576"/>
                </a:cubicBezTo>
                <a:cubicBezTo>
                  <a:pt x="5221497" y="1298576"/>
                  <a:pt x="5217032" y="1298576"/>
                  <a:pt x="5217032" y="1294174"/>
                </a:cubicBezTo>
                <a:cubicBezTo>
                  <a:pt x="5212567" y="1294174"/>
                  <a:pt x="5212567" y="1294174"/>
                  <a:pt x="5212567" y="1294174"/>
                </a:cubicBezTo>
                <a:cubicBezTo>
                  <a:pt x="5208102" y="1276567"/>
                  <a:pt x="5199173" y="1267764"/>
                  <a:pt x="5190243" y="1254559"/>
                </a:cubicBezTo>
                <a:cubicBezTo>
                  <a:pt x="5176848" y="1241354"/>
                  <a:pt x="5163454" y="1228148"/>
                  <a:pt x="5158989" y="1206140"/>
                </a:cubicBezTo>
                <a:cubicBezTo>
                  <a:pt x="5154524" y="1201738"/>
                  <a:pt x="5158989" y="1201738"/>
                  <a:pt x="5163454" y="1201738"/>
                </a:cubicBezTo>
                <a:close/>
                <a:moveTo>
                  <a:pt x="5010061" y="1185333"/>
                </a:moveTo>
                <a:cubicBezTo>
                  <a:pt x="5010061" y="1181100"/>
                  <a:pt x="5014824" y="1181100"/>
                  <a:pt x="5014824" y="1185333"/>
                </a:cubicBezTo>
                <a:cubicBezTo>
                  <a:pt x="5019586" y="1189567"/>
                  <a:pt x="5024349" y="1198033"/>
                  <a:pt x="5024349" y="1202267"/>
                </a:cubicBezTo>
                <a:cubicBezTo>
                  <a:pt x="5024349" y="1206500"/>
                  <a:pt x="5024349" y="1206500"/>
                  <a:pt x="5024349" y="1206500"/>
                </a:cubicBezTo>
                <a:cubicBezTo>
                  <a:pt x="5019586" y="1206500"/>
                  <a:pt x="5019586" y="1206500"/>
                  <a:pt x="5019586" y="1206500"/>
                </a:cubicBezTo>
                <a:cubicBezTo>
                  <a:pt x="5019586" y="1202267"/>
                  <a:pt x="5019586" y="1202267"/>
                  <a:pt x="5019586" y="1202267"/>
                </a:cubicBezTo>
                <a:cubicBezTo>
                  <a:pt x="5014824" y="1198033"/>
                  <a:pt x="5014824" y="1189567"/>
                  <a:pt x="5010061" y="1189567"/>
                </a:cubicBezTo>
                <a:cubicBezTo>
                  <a:pt x="5010061" y="1185333"/>
                  <a:pt x="5010061" y="1185333"/>
                  <a:pt x="5010061" y="1185333"/>
                </a:cubicBezTo>
                <a:close/>
                <a:moveTo>
                  <a:pt x="5054194" y="1146175"/>
                </a:moveTo>
                <a:cubicBezTo>
                  <a:pt x="5058639" y="1146175"/>
                  <a:pt x="5063084" y="1146175"/>
                  <a:pt x="5067529" y="1150408"/>
                </a:cubicBezTo>
                <a:cubicBezTo>
                  <a:pt x="5071974" y="1150408"/>
                  <a:pt x="5071974" y="1154642"/>
                  <a:pt x="5071974" y="1154642"/>
                </a:cubicBezTo>
                <a:cubicBezTo>
                  <a:pt x="5071974" y="1158875"/>
                  <a:pt x="5067529" y="1158875"/>
                  <a:pt x="5063084" y="1158875"/>
                </a:cubicBezTo>
                <a:cubicBezTo>
                  <a:pt x="5063084" y="1154642"/>
                  <a:pt x="5058639" y="1154642"/>
                  <a:pt x="5058639" y="1154642"/>
                </a:cubicBezTo>
                <a:cubicBezTo>
                  <a:pt x="5054194" y="1154642"/>
                  <a:pt x="5054194" y="1154642"/>
                  <a:pt x="5049749" y="1154642"/>
                </a:cubicBezTo>
                <a:cubicBezTo>
                  <a:pt x="5049749" y="1150408"/>
                  <a:pt x="5049749" y="1150408"/>
                  <a:pt x="5049749" y="1150408"/>
                </a:cubicBezTo>
                <a:cubicBezTo>
                  <a:pt x="5049749" y="1146175"/>
                  <a:pt x="5049749" y="1146175"/>
                  <a:pt x="5054194" y="1146175"/>
                </a:cubicBezTo>
                <a:close/>
                <a:moveTo>
                  <a:pt x="5119599" y="1141413"/>
                </a:moveTo>
                <a:cubicBezTo>
                  <a:pt x="5124362" y="1141413"/>
                  <a:pt x="5129124" y="1150303"/>
                  <a:pt x="5133887" y="1154748"/>
                </a:cubicBezTo>
                <a:lnTo>
                  <a:pt x="5124362" y="1163638"/>
                </a:lnTo>
                <a:cubicBezTo>
                  <a:pt x="5119599" y="1159193"/>
                  <a:pt x="5124362" y="1150303"/>
                  <a:pt x="5119599" y="1141413"/>
                </a:cubicBezTo>
                <a:close/>
                <a:moveTo>
                  <a:pt x="643802" y="1133475"/>
                </a:moveTo>
                <a:cubicBezTo>
                  <a:pt x="648088" y="1133475"/>
                  <a:pt x="652374" y="1137814"/>
                  <a:pt x="648088" y="1142154"/>
                </a:cubicBezTo>
                <a:cubicBezTo>
                  <a:pt x="648088" y="1150832"/>
                  <a:pt x="639515" y="1159510"/>
                  <a:pt x="635229" y="1168189"/>
                </a:cubicBezTo>
                <a:cubicBezTo>
                  <a:pt x="626656" y="1176867"/>
                  <a:pt x="622370" y="1181206"/>
                  <a:pt x="622370" y="1189885"/>
                </a:cubicBezTo>
                <a:cubicBezTo>
                  <a:pt x="622370" y="1189885"/>
                  <a:pt x="622370" y="1189885"/>
                  <a:pt x="622370" y="1194224"/>
                </a:cubicBezTo>
                <a:cubicBezTo>
                  <a:pt x="618084" y="1194224"/>
                  <a:pt x="618084" y="1198563"/>
                  <a:pt x="613798" y="1198563"/>
                </a:cubicBezTo>
                <a:cubicBezTo>
                  <a:pt x="609511" y="1198563"/>
                  <a:pt x="609511" y="1194224"/>
                  <a:pt x="609511" y="1189885"/>
                </a:cubicBezTo>
                <a:cubicBezTo>
                  <a:pt x="613798" y="1181206"/>
                  <a:pt x="618084" y="1168189"/>
                  <a:pt x="626656" y="1159510"/>
                </a:cubicBezTo>
                <a:cubicBezTo>
                  <a:pt x="630943" y="1155171"/>
                  <a:pt x="635229" y="1150832"/>
                  <a:pt x="635229" y="1142154"/>
                </a:cubicBezTo>
                <a:cubicBezTo>
                  <a:pt x="639515" y="1137814"/>
                  <a:pt x="643802" y="1133475"/>
                  <a:pt x="643802" y="1133475"/>
                </a:cubicBezTo>
                <a:close/>
                <a:moveTo>
                  <a:pt x="4942416" y="1096481"/>
                </a:moveTo>
                <a:cubicBezTo>
                  <a:pt x="4943519" y="1095943"/>
                  <a:pt x="4944621" y="1095943"/>
                  <a:pt x="4944621" y="1098097"/>
                </a:cubicBezTo>
                <a:cubicBezTo>
                  <a:pt x="4962260" y="1102406"/>
                  <a:pt x="4966670" y="1115333"/>
                  <a:pt x="4971079" y="1128260"/>
                </a:cubicBezTo>
                <a:cubicBezTo>
                  <a:pt x="4971079" y="1132568"/>
                  <a:pt x="4975489" y="1136877"/>
                  <a:pt x="4975489" y="1141186"/>
                </a:cubicBezTo>
                <a:cubicBezTo>
                  <a:pt x="4979899" y="1145495"/>
                  <a:pt x="4979899" y="1149804"/>
                  <a:pt x="4975489" y="1149804"/>
                </a:cubicBezTo>
                <a:cubicBezTo>
                  <a:pt x="4975489" y="1154113"/>
                  <a:pt x="4971079" y="1154113"/>
                  <a:pt x="4966670" y="1149804"/>
                </a:cubicBezTo>
                <a:cubicBezTo>
                  <a:pt x="4962260" y="1141186"/>
                  <a:pt x="4962260" y="1136877"/>
                  <a:pt x="4957850" y="1128260"/>
                </a:cubicBezTo>
                <a:cubicBezTo>
                  <a:pt x="4953440" y="1119642"/>
                  <a:pt x="4953440" y="1111024"/>
                  <a:pt x="4944621" y="1106715"/>
                </a:cubicBezTo>
                <a:cubicBezTo>
                  <a:pt x="4940211" y="1106715"/>
                  <a:pt x="4940211" y="1102406"/>
                  <a:pt x="4940211" y="1098097"/>
                </a:cubicBezTo>
                <a:cubicBezTo>
                  <a:pt x="4940211" y="1098097"/>
                  <a:pt x="4941314" y="1097020"/>
                  <a:pt x="4942416" y="1096481"/>
                </a:cubicBezTo>
                <a:close/>
                <a:moveTo>
                  <a:pt x="5018634" y="1085850"/>
                </a:moveTo>
                <a:cubicBezTo>
                  <a:pt x="5027524" y="1090083"/>
                  <a:pt x="5023079" y="1094317"/>
                  <a:pt x="5027524" y="1102783"/>
                </a:cubicBezTo>
                <a:cubicBezTo>
                  <a:pt x="5023079" y="1111250"/>
                  <a:pt x="5005299" y="1085850"/>
                  <a:pt x="5018634" y="1085850"/>
                </a:cubicBezTo>
                <a:close/>
                <a:moveTo>
                  <a:pt x="697141" y="1071563"/>
                </a:moveTo>
                <a:cubicBezTo>
                  <a:pt x="701586" y="1071563"/>
                  <a:pt x="701586" y="1071563"/>
                  <a:pt x="701586" y="1071563"/>
                </a:cubicBezTo>
                <a:cubicBezTo>
                  <a:pt x="701586" y="1075929"/>
                  <a:pt x="701586" y="1075929"/>
                  <a:pt x="701586" y="1080294"/>
                </a:cubicBezTo>
                <a:cubicBezTo>
                  <a:pt x="692696" y="1080294"/>
                  <a:pt x="688251" y="1089026"/>
                  <a:pt x="683806" y="1102123"/>
                </a:cubicBezTo>
                <a:cubicBezTo>
                  <a:pt x="683806" y="1102123"/>
                  <a:pt x="679361" y="1106488"/>
                  <a:pt x="679361" y="1106488"/>
                </a:cubicBezTo>
                <a:cubicBezTo>
                  <a:pt x="679361" y="1106488"/>
                  <a:pt x="679361" y="1102123"/>
                  <a:pt x="679361" y="1102123"/>
                </a:cubicBezTo>
                <a:cubicBezTo>
                  <a:pt x="683806" y="1089026"/>
                  <a:pt x="688251" y="1075929"/>
                  <a:pt x="697141" y="1071563"/>
                </a:cubicBezTo>
                <a:close/>
                <a:moveTo>
                  <a:pt x="4975136" y="1046163"/>
                </a:moveTo>
                <a:cubicBezTo>
                  <a:pt x="5005299" y="1054983"/>
                  <a:pt x="4996681" y="1085851"/>
                  <a:pt x="4975136" y="1046163"/>
                </a:cubicBezTo>
                <a:close/>
                <a:moveTo>
                  <a:pt x="5106525" y="1010841"/>
                </a:moveTo>
                <a:cubicBezTo>
                  <a:pt x="5106525" y="1006475"/>
                  <a:pt x="5110914" y="1006475"/>
                  <a:pt x="5115303" y="1010841"/>
                </a:cubicBezTo>
                <a:cubicBezTo>
                  <a:pt x="5128470" y="1028303"/>
                  <a:pt x="5141637" y="1045766"/>
                  <a:pt x="5150415" y="1058863"/>
                </a:cubicBezTo>
                <a:cubicBezTo>
                  <a:pt x="5159193" y="1071960"/>
                  <a:pt x="5167971" y="1085056"/>
                  <a:pt x="5176749" y="1098153"/>
                </a:cubicBezTo>
                <a:cubicBezTo>
                  <a:pt x="5176749" y="1102519"/>
                  <a:pt x="5176749" y="1106885"/>
                  <a:pt x="5176749" y="1111250"/>
                </a:cubicBezTo>
                <a:cubicBezTo>
                  <a:pt x="5172360" y="1111250"/>
                  <a:pt x="5167971" y="1111250"/>
                  <a:pt x="5163582" y="1106885"/>
                </a:cubicBezTo>
                <a:cubicBezTo>
                  <a:pt x="5154804" y="1093788"/>
                  <a:pt x="5146026" y="1080691"/>
                  <a:pt x="5137248" y="1067594"/>
                </a:cubicBezTo>
                <a:cubicBezTo>
                  <a:pt x="5128470" y="1050131"/>
                  <a:pt x="5115303" y="1032669"/>
                  <a:pt x="5106525" y="1019572"/>
                </a:cubicBezTo>
                <a:cubicBezTo>
                  <a:pt x="5102136" y="1015206"/>
                  <a:pt x="5102136" y="1010841"/>
                  <a:pt x="5106525" y="1010841"/>
                </a:cubicBezTo>
                <a:close/>
                <a:moveTo>
                  <a:pt x="5014427" y="1006475"/>
                </a:moveTo>
                <a:cubicBezTo>
                  <a:pt x="5014427" y="1006475"/>
                  <a:pt x="5018792" y="1010814"/>
                  <a:pt x="5018792" y="1015154"/>
                </a:cubicBezTo>
                <a:cubicBezTo>
                  <a:pt x="5031889" y="1019493"/>
                  <a:pt x="5040621" y="1032510"/>
                  <a:pt x="5044986" y="1041189"/>
                </a:cubicBezTo>
                <a:cubicBezTo>
                  <a:pt x="5049352" y="1049867"/>
                  <a:pt x="5053718" y="1054206"/>
                  <a:pt x="5058083" y="1058546"/>
                </a:cubicBezTo>
                <a:cubicBezTo>
                  <a:pt x="5062449" y="1062885"/>
                  <a:pt x="5062449" y="1067224"/>
                  <a:pt x="5062449" y="1067224"/>
                </a:cubicBezTo>
                <a:cubicBezTo>
                  <a:pt x="5058083" y="1071563"/>
                  <a:pt x="5058083" y="1071563"/>
                  <a:pt x="5053718" y="1067224"/>
                </a:cubicBezTo>
                <a:cubicBezTo>
                  <a:pt x="5044986" y="1058546"/>
                  <a:pt x="5040621" y="1054206"/>
                  <a:pt x="5036255" y="1045528"/>
                </a:cubicBezTo>
                <a:cubicBezTo>
                  <a:pt x="5027524" y="1032510"/>
                  <a:pt x="5023158" y="1023832"/>
                  <a:pt x="5014427" y="1023832"/>
                </a:cubicBezTo>
                <a:cubicBezTo>
                  <a:pt x="5014427" y="1023832"/>
                  <a:pt x="5014427" y="1023832"/>
                  <a:pt x="5010061" y="1019493"/>
                </a:cubicBezTo>
                <a:lnTo>
                  <a:pt x="5010061" y="1015154"/>
                </a:lnTo>
                <a:cubicBezTo>
                  <a:pt x="5010061" y="1010814"/>
                  <a:pt x="5010061" y="1006475"/>
                  <a:pt x="5014427" y="1006475"/>
                </a:cubicBezTo>
                <a:close/>
                <a:moveTo>
                  <a:pt x="767128" y="985838"/>
                </a:moveTo>
                <a:cubicBezTo>
                  <a:pt x="771664" y="985838"/>
                  <a:pt x="771664" y="985838"/>
                  <a:pt x="776199" y="985838"/>
                </a:cubicBezTo>
                <a:cubicBezTo>
                  <a:pt x="776199" y="985838"/>
                  <a:pt x="776199" y="990147"/>
                  <a:pt x="776199" y="994456"/>
                </a:cubicBezTo>
                <a:cubicBezTo>
                  <a:pt x="771664" y="998765"/>
                  <a:pt x="767128" y="998765"/>
                  <a:pt x="762592" y="1003074"/>
                </a:cubicBezTo>
                <a:cubicBezTo>
                  <a:pt x="762592" y="1003074"/>
                  <a:pt x="758056" y="1007383"/>
                  <a:pt x="753521" y="1011692"/>
                </a:cubicBezTo>
                <a:cubicBezTo>
                  <a:pt x="753521" y="1016001"/>
                  <a:pt x="748985" y="1016001"/>
                  <a:pt x="748985" y="1011692"/>
                </a:cubicBezTo>
                <a:cubicBezTo>
                  <a:pt x="744449" y="1011692"/>
                  <a:pt x="744449" y="1007383"/>
                  <a:pt x="748985" y="1007383"/>
                </a:cubicBezTo>
                <a:cubicBezTo>
                  <a:pt x="753521" y="1003074"/>
                  <a:pt x="758056" y="998765"/>
                  <a:pt x="758056" y="994456"/>
                </a:cubicBezTo>
                <a:cubicBezTo>
                  <a:pt x="762592" y="994456"/>
                  <a:pt x="767128" y="990147"/>
                  <a:pt x="767128" y="985838"/>
                </a:cubicBezTo>
                <a:close/>
                <a:moveTo>
                  <a:pt x="4844167" y="976313"/>
                </a:moveTo>
                <a:cubicBezTo>
                  <a:pt x="4861630" y="989542"/>
                  <a:pt x="4861630" y="1002772"/>
                  <a:pt x="4870361" y="1016001"/>
                </a:cubicBezTo>
                <a:cubicBezTo>
                  <a:pt x="4857264" y="1016001"/>
                  <a:pt x="4835436" y="985133"/>
                  <a:pt x="4844167" y="976313"/>
                </a:cubicBezTo>
                <a:close/>
                <a:moveTo>
                  <a:pt x="4721136" y="968375"/>
                </a:moveTo>
                <a:lnTo>
                  <a:pt x="4722724" y="968375"/>
                </a:lnTo>
                <a:lnTo>
                  <a:pt x="4722724" y="969963"/>
                </a:lnTo>
                <a:lnTo>
                  <a:pt x="4721136" y="969963"/>
                </a:lnTo>
                <a:close/>
                <a:moveTo>
                  <a:pt x="4852899" y="920750"/>
                </a:moveTo>
                <a:cubicBezTo>
                  <a:pt x="4861366" y="929217"/>
                  <a:pt x="4861366" y="933450"/>
                  <a:pt x="4865599" y="937683"/>
                </a:cubicBezTo>
                <a:cubicBezTo>
                  <a:pt x="4861366" y="946150"/>
                  <a:pt x="4840199" y="924983"/>
                  <a:pt x="4852899" y="920750"/>
                </a:cubicBezTo>
                <a:close/>
                <a:moveTo>
                  <a:pt x="4874706" y="911225"/>
                </a:moveTo>
                <a:cubicBezTo>
                  <a:pt x="4883395" y="924270"/>
                  <a:pt x="4896429" y="941664"/>
                  <a:pt x="4909464" y="954709"/>
                </a:cubicBezTo>
                <a:cubicBezTo>
                  <a:pt x="4922498" y="967754"/>
                  <a:pt x="4935532" y="980799"/>
                  <a:pt x="4939877" y="989496"/>
                </a:cubicBezTo>
                <a:cubicBezTo>
                  <a:pt x="4939877" y="993845"/>
                  <a:pt x="4939877" y="993845"/>
                  <a:pt x="4944222" y="993845"/>
                </a:cubicBezTo>
                <a:cubicBezTo>
                  <a:pt x="4944222" y="998193"/>
                  <a:pt x="4948566" y="998193"/>
                  <a:pt x="4952911" y="1002541"/>
                </a:cubicBezTo>
                <a:cubicBezTo>
                  <a:pt x="4952911" y="1002541"/>
                  <a:pt x="4952911" y="1006890"/>
                  <a:pt x="4952911" y="1006890"/>
                </a:cubicBezTo>
                <a:cubicBezTo>
                  <a:pt x="4948566" y="1011238"/>
                  <a:pt x="4948566" y="1011238"/>
                  <a:pt x="4944222" y="1006890"/>
                </a:cubicBezTo>
                <a:cubicBezTo>
                  <a:pt x="4944222" y="1002541"/>
                  <a:pt x="4939877" y="1002541"/>
                  <a:pt x="4939877" y="998193"/>
                </a:cubicBezTo>
                <a:cubicBezTo>
                  <a:pt x="4935532" y="998193"/>
                  <a:pt x="4935532" y="998193"/>
                  <a:pt x="4931187" y="993845"/>
                </a:cubicBezTo>
                <a:cubicBezTo>
                  <a:pt x="4931187" y="993845"/>
                  <a:pt x="4931187" y="993845"/>
                  <a:pt x="4926843" y="989496"/>
                </a:cubicBezTo>
                <a:cubicBezTo>
                  <a:pt x="4926843" y="989496"/>
                  <a:pt x="4926843" y="989496"/>
                  <a:pt x="4926843" y="993845"/>
                </a:cubicBezTo>
                <a:cubicBezTo>
                  <a:pt x="4909464" y="980799"/>
                  <a:pt x="4892085" y="972103"/>
                  <a:pt x="4879050" y="972103"/>
                </a:cubicBezTo>
                <a:cubicBezTo>
                  <a:pt x="4874706" y="950361"/>
                  <a:pt x="4870361" y="928619"/>
                  <a:pt x="4874706" y="911225"/>
                </a:cubicBezTo>
                <a:close/>
                <a:moveTo>
                  <a:pt x="4773733" y="906438"/>
                </a:moveTo>
                <a:cubicBezTo>
                  <a:pt x="4782822" y="910531"/>
                  <a:pt x="4792517" y="926902"/>
                  <a:pt x="4782822" y="933450"/>
                </a:cubicBezTo>
                <a:cubicBezTo>
                  <a:pt x="4774204" y="924719"/>
                  <a:pt x="4765586" y="915988"/>
                  <a:pt x="4765586" y="907256"/>
                </a:cubicBezTo>
                <a:cubicBezTo>
                  <a:pt x="4767741" y="905074"/>
                  <a:pt x="4770703" y="905074"/>
                  <a:pt x="4773733" y="906438"/>
                </a:cubicBezTo>
                <a:close/>
                <a:moveTo>
                  <a:pt x="4611599" y="873125"/>
                </a:moveTo>
                <a:cubicBezTo>
                  <a:pt x="4615965" y="873125"/>
                  <a:pt x="4620330" y="873125"/>
                  <a:pt x="4624696" y="873125"/>
                </a:cubicBezTo>
                <a:cubicBezTo>
                  <a:pt x="4633427" y="881804"/>
                  <a:pt x="4642158" y="890482"/>
                  <a:pt x="4650890" y="894821"/>
                </a:cubicBezTo>
                <a:cubicBezTo>
                  <a:pt x="4659621" y="903500"/>
                  <a:pt x="4668352" y="912178"/>
                  <a:pt x="4681449" y="925196"/>
                </a:cubicBezTo>
                <a:cubicBezTo>
                  <a:pt x="4681449" y="929535"/>
                  <a:pt x="4681449" y="933874"/>
                  <a:pt x="4681449" y="933874"/>
                </a:cubicBezTo>
                <a:cubicBezTo>
                  <a:pt x="4677083" y="938213"/>
                  <a:pt x="4672718" y="933874"/>
                  <a:pt x="4668352" y="933874"/>
                </a:cubicBezTo>
                <a:cubicBezTo>
                  <a:pt x="4659621" y="925196"/>
                  <a:pt x="4650890" y="916517"/>
                  <a:pt x="4642158" y="907839"/>
                </a:cubicBezTo>
                <a:cubicBezTo>
                  <a:pt x="4633427" y="899160"/>
                  <a:pt x="4624696" y="890482"/>
                  <a:pt x="4615965" y="886143"/>
                </a:cubicBezTo>
                <a:cubicBezTo>
                  <a:pt x="4611599" y="881804"/>
                  <a:pt x="4611599" y="877464"/>
                  <a:pt x="4611599" y="873125"/>
                </a:cubicBezTo>
                <a:close/>
                <a:moveTo>
                  <a:pt x="4792636" y="862826"/>
                </a:moveTo>
                <a:cubicBezTo>
                  <a:pt x="4798776" y="865486"/>
                  <a:pt x="4803687" y="878583"/>
                  <a:pt x="4803687" y="881857"/>
                </a:cubicBezTo>
                <a:cubicBezTo>
                  <a:pt x="4790590" y="890588"/>
                  <a:pt x="4794956" y="868760"/>
                  <a:pt x="4786224" y="864394"/>
                </a:cubicBezTo>
                <a:cubicBezTo>
                  <a:pt x="4788407" y="862212"/>
                  <a:pt x="4790590" y="861939"/>
                  <a:pt x="4792636" y="862826"/>
                </a:cubicBezTo>
                <a:close/>
                <a:moveTo>
                  <a:pt x="1052350" y="805607"/>
                </a:moveTo>
                <a:cubicBezTo>
                  <a:pt x="1053360" y="808063"/>
                  <a:pt x="1045281" y="820341"/>
                  <a:pt x="1051744" y="820341"/>
                </a:cubicBezTo>
                <a:cubicBezTo>
                  <a:pt x="1030199" y="833438"/>
                  <a:pt x="1047435" y="811610"/>
                  <a:pt x="1047435" y="807244"/>
                </a:cubicBezTo>
                <a:cubicBezTo>
                  <a:pt x="1050667" y="805062"/>
                  <a:pt x="1052014" y="804789"/>
                  <a:pt x="1052350" y="805607"/>
                </a:cubicBezTo>
                <a:close/>
                <a:moveTo>
                  <a:pt x="4708436" y="776288"/>
                </a:moveTo>
                <a:cubicBezTo>
                  <a:pt x="4712802" y="780654"/>
                  <a:pt x="4717167" y="780654"/>
                  <a:pt x="4721533" y="780654"/>
                </a:cubicBezTo>
                <a:cubicBezTo>
                  <a:pt x="4743361" y="793751"/>
                  <a:pt x="4743361" y="811213"/>
                  <a:pt x="4738995" y="824310"/>
                </a:cubicBezTo>
                <a:cubicBezTo>
                  <a:pt x="4725898" y="819945"/>
                  <a:pt x="4717167" y="811213"/>
                  <a:pt x="4704070" y="802482"/>
                </a:cubicBezTo>
                <a:cubicBezTo>
                  <a:pt x="4704070" y="802482"/>
                  <a:pt x="4704070" y="802482"/>
                  <a:pt x="4708436" y="802482"/>
                </a:cubicBezTo>
                <a:cubicBezTo>
                  <a:pt x="4704070" y="798116"/>
                  <a:pt x="4704070" y="798116"/>
                  <a:pt x="4704070" y="798116"/>
                </a:cubicBezTo>
                <a:cubicBezTo>
                  <a:pt x="4699705" y="798116"/>
                  <a:pt x="4699705" y="798116"/>
                  <a:pt x="4695339" y="798116"/>
                </a:cubicBezTo>
                <a:cubicBezTo>
                  <a:pt x="4708436" y="806848"/>
                  <a:pt x="4699705" y="811213"/>
                  <a:pt x="4712802" y="819945"/>
                </a:cubicBezTo>
                <a:cubicBezTo>
                  <a:pt x="4695339" y="819945"/>
                  <a:pt x="4699705" y="828676"/>
                  <a:pt x="4690974" y="828676"/>
                </a:cubicBezTo>
                <a:cubicBezTo>
                  <a:pt x="4677877" y="815579"/>
                  <a:pt x="4673511" y="802482"/>
                  <a:pt x="4682242" y="789385"/>
                </a:cubicBezTo>
                <a:cubicBezTo>
                  <a:pt x="4682242" y="789385"/>
                  <a:pt x="4682242" y="789385"/>
                  <a:pt x="4686608" y="793751"/>
                </a:cubicBezTo>
                <a:cubicBezTo>
                  <a:pt x="4690974" y="793751"/>
                  <a:pt x="4695339" y="793751"/>
                  <a:pt x="4704070" y="793751"/>
                </a:cubicBezTo>
                <a:cubicBezTo>
                  <a:pt x="4699705" y="789385"/>
                  <a:pt x="4704070" y="780654"/>
                  <a:pt x="4708436" y="776288"/>
                </a:cubicBezTo>
                <a:close/>
                <a:moveTo>
                  <a:pt x="4523757" y="776288"/>
                </a:moveTo>
                <a:cubicBezTo>
                  <a:pt x="4532224" y="780786"/>
                  <a:pt x="4527991" y="789782"/>
                  <a:pt x="4532224" y="794280"/>
                </a:cubicBezTo>
                <a:cubicBezTo>
                  <a:pt x="4532224" y="803276"/>
                  <a:pt x="4506824" y="780786"/>
                  <a:pt x="4523757" y="776288"/>
                </a:cubicBezTo>
                <a:close/>
                <a:moveTo>
                  <a:pt x="4537681" y="710426"/>
                </a:moveTo>
                <a:cubicBezTo>
                  <a:pt x="4545048" y="713086"/>
                  <a:pt x="4557326" y="726183"/>
                  <a:pt x="4567149" y="729457"/>
                </a:cubicBezTo>
                <a:cubicBezTo>
                  <a:pt x="4558418" y="738188"/>
                  <a:pt x="4540955" y="716360"/>
                  <a:pt x="4532224" y="711994"/>
                </a:cubicBezTo>
                <a:cubicBezTo>
                  <a:pt x="4533316" y="709812"/>
                  <a:pt x="4535226" y="709539"/>
                  <a:pt x="4537681" y="710426"/>
                </a:cubicBezTo>
                <a:close/>
                <a:moveTo>
                  <a:pt x="4414749" y="707496"/>
                </a:moveTo>
                <a:cubicBezTo>
                  <a:pt x="4419194" y="703263"/>
                  <a:pt x="4419194" y="711730"/>
                  <a:pt x="4419194" y="711730"/>
                </a:cubicBezTo>
                <a:cubicBezTo>
                  <a:pt x="4423639" y="711730"/>
                  <a:pt x="4428084" y="711730"/>
                  <a:pt x="4436974" y="720196"/>
                </a:cubicBezTo>
                <a:cubicBezTo>
                  <a:pt x="4432529" y="720196"/>
                  <a:pt x="4428084" y="720196"/>
                  <a:pt x="4432529" y="724430"/>
                </a:cubicBezTo>
                <a:cubicBezTo>
                  <a:pt x="4428084" y="728663"/>
                  <a:pt x="4419194" y="724430"/>
                  <a:pt x="4414749" y="720196"/>
                </a:cubicBezTo>
                <a:cubicBezTo>
                  <a:pt x="4419194" y="715963"/>
                  <a:pt x="4414749" y="711730"/>
                  <a:pt x="4414749" y="707496"/>
                </a:cubicBezTo>
                <a:close/>
                <a:moveTo>
                  <a:pt x="1074252" y="681038"/>
                </a:moveTo>
                <a:cubicBezTo>
                  <a:pt x="1078618" y="681038"/>
                  <a:pt x="1082984" y="681038"/>
                  <a:pt x="1082984" y="681038"/>
                </a:cubicBezTo>
                <a:cubicBezTo>
                  <a:pt x="1087349" y="685483"/>
                  <a:pt x="1082984" y="685483"/>
                  <a:pt x="1082984" y="689928"/>
                </a:cubicBezTo>
                <a:cubicBezTo>
                  <a:pt x="1069887" y="698818"/>
                  <a:pt x="1056790" y="712153"/>
                  <a:pt x="1043693" y="721043"/>
                </a:cubicBezTo>
                <a:cubicBezTo>
                  <a:pt x="1043693" y="725488"/>
                  <a:pt x="1039327" y="725488"/>
                  <a:pt x="1034961" y="725488"/>
                </a:cubicBezTo>
                <a:cubicBezTo>
                  <a:pt x="1034961" y="721043"/>
                  <a:pt x="1034961" y="716598"/>
                  <a:pt x="1039327" y="716598"/>
                </a:cubicBezTo>
                <a:cubicBezTo>
                  <a:pt x="1052424" y="703263"/>
                  <a:pt x="1061155" y="694373"/>
                  <a:pt x="1074252" y="681038"/>
                </a:cubicBezTo>
                <a:close/>
                <a:moveTo>
                  <a:pt x="4702794" y="676183"/>
                </a:moveTo>
                <a:cubicBezTo>
                  <a:pt x="4710173" y="680071"/>
                  <a:pt x="4714390" y="695623"/>
                  <a:pt x="4721137" y="698898"/>
                </a:cubicBezTo>
                <a:cubicBezTo>
                  <a:pt x="4712141" y="703263"/>
                  <a:pt x="4698647" y="681435"/>
                  <a:pt x="4694149" y="677069"/>
                </a:cubicBezTo>
                <a:cubicBezTo>
                  <a:pt x="4697523" y="674887"/>
                  <a:pt x="4700334" y="674887"/>
                  <a:pt x="4702794" y="676183"/>
                </a:cubicBezTo>
                <a:close/>
                <a:moveTo>
                  <a:pt x="1209223" y="655638"/>
                </a:moveTo>
                <a:cubicBezTo>
                  <a:pt x="1213578" y="655638"/>
                  <a:pt x="1217932" y="655638"/>
                  <a:pt x="1222286" y="655638"/>
                </a:cubicBezTo>
                <a:cubicBezTo>
                  <a:pt x="1222286" y="659991"/>
                  <a:pt x="1222286" y="664344"/>
                  <a:pt x="1217932" y="664344"/>
                </a:cubicBezTo>
                <a:cubicBezTo>
                  <a:pt x="1204869" y="677402"/>
                  <a:pt x="1187452" y="690461"/>
                  <a:pt x="1170035" y="707872"/>
                </a:cubicBezTo>
                <a:cubicBezTo>
                  <a:pt x="1139555" y="729636"/>
                  <a:pt x="1109075" y="755753"/>
                  <a:pt x="1082949" y="786223"/>
                </a:cubicBezTo>
                <a:cubicBezTo>
                  <a:pt x="1082949" y="786223"/>
                  <a:pt x="1082949" y="790576"/>
                  <a:pt x="1082949" y="790576"/>
                </a:cubicBezTo>
                <a:cubicBezTo>
                  <a:pt x="1078595" y="790576"/>
                  <a:pt x="1074241" y="790576"/>
                  <a:pt x="1074241" y="790576"/>
                </a:cubicBezTo>
                <a:cubicBezTo>
                  <a:pt x="1069886" y="790576"/>
                  <a:pt x="1069886" y="786223"/>
                  <a:pt x="1074241" y="781870"/>
                </a:cubicBezTo>
                <a:cubicBezTo>
                  <a:pt x="1096012" y="751401"/>
                  <a:pt x="1130846" y="720931"/>
                  <a:pt x="1161326" y="699167"/>
                </a:cubicBezTo>
                <a:cubicBezTo>
                  <a:pt x="1178743" y="686108"/>
                  <a:pt x="1196161" y="668697"/>
                  <a:pt x="1209223" y="655638"/>
                </a:cubicBezTo>
                <a:close/>
                <a:moveTo>
                  <a:pt x="1262609" y="590550"/>
                </a:moveTo>
                <a:cubicBezTo>
                  <a:pt x="1267054" y="590550"/>
                  <a:pt x="1267054" y="590550"/>
                  <a:pt x="1271499" y="590550"/>
                </a:cubicBezTo>
                <a:cubicBezTo>
                  <a:pt x="1271499" y="590550"/>
                  <a:pt x="1271499" y="594678"/>
                  <a:pt x="1267054" y="594678"/>
                </a:cubicBezTo>
                <a:cubicBezTo>
                  <a:pt x="1267054" y="594678"/>
                  <a:pt x="1267054" y="594678"/>
                  <a:pt x="1267054" y="598805"/>
                </a:cubicBezTo>
                <a:cubicBezTo>
                  <a:pt x="1262609" y="602933"/>
                  <a:pt x="1258164" y="602933"/>
                  <a:pt x="1258164" y="607061"/>
                </a:cubicBezTo>
                <a:cubicBezTo>
                  <a:pt x="1258164" y="607061"/>
                  <a:pt x="1258164" y="607061"/>
                  <a:pt x="1253719" y="607061"/>
                </a:cubicBezTo>
                <a:cubicBezTo>
                  <a:pt x="1253719" y="607061"/>
                  <a:pt x="1253719" y="611188"/>
                  <a:pt x="1249274" y="607061"/>
                </a:cubicBezTo>
                <a:cubicBezTo>
                  <a:pt x="1249274" y="607061"/>
                  <a:pt x="1249274" y="607061"/>
                  <a:pt x="1249274" y="602933"/>
                </a:cubicBezTo>
                <a:cubicBezTo>
                  <a:pt x="1253719" y="602933"/>
                  <a:pt x="1258164" y="598805"/>
                  <a:pt x="1262609" y="594678"/>
                </a:cubicBezTo>
                <a:cubicBezTo>
                  <a:pt x="1262609" y="594678"/>
                  <a:pt x="1262609" y="594678"/>
                  <a:pt x="1262609" y="590550"/>
                </a:cubicBezTo>
                <a:close/>
                <a:moveTo>
                  <a:pt x="4436974" y="533400"/>
                </a:moveTo>
                <a:lnTo>
                  <a:pt x="4444911" y="538163"/>
                </a:lnTo>
                <a:lnTo>
                  <a:pt x="4440148" y="546100"/>
                </a:lnTo>
                <a:lnTo>
                  <a:pt x="4432211" y="538163"/>
                </a:lnTo>
                <a:close/>
                <a:moveTo>
                  <a:pt x="4349026" y="512763"/>
                </a:moveTo>
                <a:cubicBezTo>
                  <a:pt x="4357916" y="521230"/>
                  <a:pt x="4353471" y="529696"/>
                  <a:pt x="4362361" y="538163"/>
                </a:cubicBezTo>
                <a:cubicBezTo>
                  <a:pt x="4349026" y="542396"/>
                  <a:pt x="4340136" y="550863"/>
                  <a:pt x="4317911" y="538163"/>
                </a:cubicBezTo>
                <a:cubicBezTo>
                  <a:pt x="4331246" y="521230"/>
                  <a:pt x="4340136" y="521230"/>
                  <a:pt x="4349026" y="512763"/>
                </a:cubicBezTo>
                <a:close/>
                <a:moveTo>
                  <a:pt x="4356964" y="468313"/>
                </a:moveTo>
                <a:cubicBezTo>
                  <a:pt x="4370299" y="490425"/>
                  <a:pt x="4414749" y="508114"/>
                  <a:pt x="4410304" y="525804"/>
                </a:cubicBezTo>
                <a:cubicBezTo>
                  <a:pt x="4396969" y="530226"/>
                  <a:pt x="4374744" y="512537"/>
                  <a:pt x="4356964" y="499270"/>
                </a:cubicBezTo>
                <a:cubicBezTo>
                  <a:pt x="4361409" y="490425"/>
                  <a:pt x="4348074" y="481580"/>
                  <a:pt x="4356964" y="468313"/>
                </a:cubicBezTo>
                <a:close/>
                <a:moveTo>
                  <a:pt x="4247608" y="468313"/>
                </a:moveTo>
                <a:cubicBezTo>
                  <a:pt x="4260535" y="472622"/>
                  <a:pt x="4256226" y="481240"/>
                  <a:pt x="4273462" y="485549"/>
                </a:cubicBezTo>
                <a:cubicBezTo>
                  <a:pt x="4273462" y="485549"/>
                  <a:pt x="4273462" y="485549"/>
                  <a:pt x="4264844" y="498476"/>
                </a:cubicBezTo>
                <a:cubicBezTo>
                  <a:pt x="4251917" y="498476"/>
                  <a:pt x="4243299" y="481240"/>
                  <a:pt x="4247608" y="468313"/>
                </a:cubicBezTo>
                <a:close/>
                <a:moveTo>
                  <a:pt x="4379824" y="442516"/>
                </a:moveTo>
                <a:cubicBezTo>
                  <a:pt x="4384190" y="438150"/>
                  <a:pt x="4388555" y="438150"/>
                  <a:pt x="4392921" y="442516"/>
                </a:cubicBezTo>
                <a:cubicBezTo>
                  <a:pt x="4401652" y="446881"/>
                  <a:pt x="4406018" y="451247"/>
                  <a:pt x="4406018" y="455613"/>
                </a:cubicBezTo>
                <a:cubicBezTo>
                  <a:pt x="4406018" y="455613"/>
                  <a:pt x="4406018" y="455613"/>
                  <a:pt x="4410383" y="459978"/>
                </a:cubicBezTo>
                <a:cubicBezTo>
                  <a:pt x="4414749" y="464344"/>
                  <a:pt x="4414749" y="468710"/>
                  <a:pt x="4410383" y="468710"/>
                </a:cubicBezTo>
                <a:cubicBezTo>
                  <a:pt x="4410383" y="473075"/>
                  <a:pt x="4406018" y="473075"/>
                  <a:pt x="4401652" y="468710"/>
                </a:cubicBezTo>
                <a:cubicBezTo>
                  <a:pt x="4401652" y="468710"/>
                  <a:pt x="4397286" y="468710"/>
                  <a:pt x="4397286" y="468710"/>
                </a:cubicBezTo>
                <a:cubicBezTo>
                  <a:pt x="4397286" y="464344"/>
                  <a:pt x="4397286" y="464344"/>
                  <a:pt x="4392921" y="459978"/>
                </a:cubicBezTo>
                <a:cubicBezTo>
                  <a:pt x="4392921" y="459978"/>
                  <a:pt x="4388555" y="455613"/>
                  <a:pt x="4384190" y="455613"/>
                </a:cubicBezTo>
                <a:cubicBezTo>
                  <a:pt x="4379824" y="451247"/>
                  <a:pt x="4379824" y="446881"/>
                  <a:pt x="4379824" y="442516"/>
                </a:cubicBezTo>
                <a:close/>
                <a:moveTo>
                  <a:pt x="1495337" y="438150"/>
                </a:moveTo>
                <a:cubicBezTo>
                  <a:pt x="1495337" y="438150"/>
                  <a:pt x="1495337" y="438150"/>
                  <a:pt x="1495337" y="442516"/>
                </a:cubicBezTo>
                <a:cubicBezTo>
                  <a:pt x="1495337" y="446882"/>
                  <a:pt x="1495337" y="446882"/>
                  <a:pt x="1495337" y="446882"/>
                </a:cubicBezTo>
                <a:cubicBezTo>
                  <a:pt x="1495337" y="451247"/>
                  <a:pt x="1495337" y="451247"/>
                  <a:pt x="1490575" y="455613"/>
                </a:cubicBezTo>
                <a:cubicBezTo>
                  <a:pt x="1485812" y="455613"/>
                  <a:pt x="1485812" y="455613"/>
                  <a:pt x="1481049" y="455613"/>
                </a:cubicBezTo>
                <a:cubicBezTo>
                  <a:pt x="1481049" y="446882"/>
                  <a:pt x="1485812" y="446882"/>
                  <a:pt x="1485812" y="442516"/>
                </a:cubicBezTo>
                <a:cubicBezTo>
                  <a:pt x="1485812" y="438150"/>
                  <a:pt x="1490575" y="438150"/>
                  <a:pt x="1495337" y="438150"/>
                </a:cubicBezTo>
                <a:close/>
                <a:moveTo>
                  <a:pt x="4207382" y="381968"/>
                </a:moveTo>
                <a:cubicBezTo>
                  <a:pt x="4210226" y="382304"/>
                  <a:pt x="4214724" y="384459"/>
                  <a:pt x="4221074" y="389845"/>
                </a:cubicBezTo>
                <a:cubicBezTo>
                  <a:pt x="4205199" y="396309"/>
                  <a:pt x="4198849" y="380958"/>
                  <a:pt x="4207382" y="381968"/>
                </a:cubicBezTo>
                <a:close/>
                <a:moveTo>
                  <a:pt x="1841412" y="368300"/>
                </a:moveTo>
                <a:cubicBezTo>
                  <a:pt x="1841412" y="377190"/>
                  <a:pt x="1832593" y="386080"/>
                  <a:pt x="1814954" y="390525"/>
                </a:cubicBezTo>
                <a:cubicBezTo>
                  <a:pt x="1801724" y="381635"/>
                  <a:pt x="1832593" y="377190"/>
                  <a:pt x="1841412" y="368300"/>
                </a:cubicBezTo>
                <a:close/>
                <a:moveTo>
                  <a:pt x="1634809" y="355600"/>
                </a:moveTo>
                <a:cubicBezTo>
                  <a:pt x="1639118" y="355600"/>
                  <a:pt x="1643427" y="355600"/>
                  <a:pt x="1643427" y="355600"/>
                </a:cubicBezTo>
                <a:cubicBezTo>
                  <a:pt x="1647736" y="359966"/>
                  <a:pt x="1647736" y="364331"/>
                  <a:pt x="1643427" y="364331"/>
                </a:cubicBezTo>
                <a:lnTo>
                  <a:pt x="1639118" y="368697"/>
                </a:lnTo>
                <a:cubicBezTo>
                  <a:pt x="1634809" y="373063"/>
                  <a:pt x="1626192" y="377428"/>
                  <a:pt x="1617574" y="381794"/>
                </a:cubicBezTo>
                <a:cubicBezTo>
                  <a:pt x="1608956" y="386160"/>
                  <a:pt x="1600338" y="390525"/>
                  <a:pt x="1591720" y="386160"/>
                </a:cubicBezTo>
                <a:cubicBezTo>
                  <a:pt x="1587411" y="386160"/>
                  <a:pt x="1587411" y="386160"/>
                  <a:pt x="1587411" y="381794"/>
                </a:cubicBezTo>
                <a:cubicBezTo>
                  <a:pt x="1591720" y="381794"/>
                  <a:pt x="1591720" y="377428"/>
                  <a:pt x="1596029" y="377428"/>
                </a:cubicBezTo>
                <a:cubicBezTo>
                  <a:pt x="1608956" y="377428"/>
                  <a:pt x="1621883" y="368697"/>
                  <a:pt x="1634809" y="359966"/>
                </a:cubicBezTo>
                <a:cubicBezTo>
                  <a:pt x="1634809" y="359966"/>
                  <a:pt x="1634809" y="359966"/>
                  <a:pt x="1634809" y="355600"/>
                </a:cubicBezTo>
                <a:close/>
                <a:moveTo>
                  <a:pt x="1938212" y="328291"/>
                </a:moveTo>
                <a:cubicBezTo>
                  <a:pt x="1946435" y="325665"/>
                  <a:pt x="1948965" y="341824"/>
                  <a:pt x="1928724" y="338592"/>
                </a:cubicBezTo>
                <a:cubicBezTo>
                  <a:pt x="1932098" y="332129"/>
                  <a:pt x="1935471" y="329166"/>
                  <a:pt x="1938212" y="328291"/>
                </a:cubicBezTo>
                <a:close/>
                <a:moveTo>
                  <a:pt x="3925520" y="292357"/>
                </a:moveTo>
                <a:cubicBezTo>
                  <a:pt x="3933910" y="293622"/>
                  <a:pt x="3947826" y="303742"/>
                  <a:pt x="3954374" y="303742"/>
                </a:cubicBezTo>
                <a:cubicBezTo>
                  <a:pt x="3950008" y="312738"/>
                  <a:pt x="3928180" y="294746"/>
                  <a:pt x="3919449" y="294746"/>
                </a:cubicBezTo>
                <a:cubicBezTo>
                  <a:pt x="3920540" y="292497"/>
                  <a:pt x="3922723" y="291935"/>
                  <a:pt x="3925520" y="292357"/>
                </a:cubicBezTo>
                <a:close/>
                <a:moveTo>
                  <a:pt x="3897224" y="277813"/>
                </a:moveTo>
                <a:lnTo>
                  <a:pt x="3914686" y="282576"/>
                </a:lnTo>
                <a:lnTo>
                  <a:pt x="3909924" y="290513"/>
                </a:lnTo>
                <a:lnTo>
                  <a:pt x="3892461" y="285751"/>
                </a:lnTo>
                <a:close/>
                <a:moveTo>
                  <a:pt x="4172655" y="238125"/>
                </a:moveTo>
                <a:cubicBezTo>
                  <a:pt x="4181386" y="238125"/>
                  <a:pt x="4185752" y="238125"/>
                  <a:pt x="4190118" y="238125"/>
                </a:cubicBezTo>
                <a:cubicBezTo>
                  <a:pt x="4194483" y="242491"/>
                  <a:pt x="4198849" y="246857"/>
                  <a:pt x="4198849" y="246857"/>
                </a:cubicBezTo>
                <a:cubicBezTo>
                  <a:pt x="4198849" y="251222"/>
                  <a:pt x="4194483" y="255588"/>
                  <a:pt x="4190118" y="251222"/>
                </a:cubicBezTo>
                <a:cubicBezTo>
                  <a:pt x="4185752" y="251222"/>
                  <a:pt x="4181386" y="251222"/>
                  <a:pt x="4177021" y="251222"/>
                </a:cubicBezTo>
                <a:cubicBezTo>
                  <a:pt x="4172655" y="251222"/>
                  <a:pt x="4172655" y="251222"/>
                  <a:pt x="4172655" y="246857"/>
                </a:cubicBezTo>
                <a:cubicBezTo>
                  <a:pt x="4168290" y="246857"/>
                  <a:pt x="4163924" y="246857"/>
                  <a:pt x="4163924" y="242491"/>
                </a:cubicBezTo>
                <a:cubicBezTo>
                  <a:pt x="4163924" y="238125"/>
                  <a:pt x="4168290" y="238125"/>
                  <a:pt x="4172655" y="238125"/>
                </a:cubicBezTo>
                <a:close/>
                <a:moveTo>
                  <a:pt x="3773839" y="231329"/>
                </a:moveTo>
                <a:cubicBezTo>
                  <a:pt x="3780592" y="231537"/>
                  <a:pt x="3795326" y="239871"/>
                  <a:pt x="3805149" y="243205"/>
                </a:cubicBezTo>
                <a:cubicBezTo>
                  <a:pt x="3796418" y="247650"/>
                  <a:pt x="3778955" y="247650"/>
                  <a:pt x="3770224" y="234315"/>
                </a:cubicBezTo>
                <a:cubicBezTo>
                  <a:pt x="3770224" y="232093"/>
                  <a:pt x="3771588" y="231259"/>
                  <a:pt x="3773839" y="231329"/>
                </a:cubicBezTo>
                <a:close/>
                <a:moveTo>
                  <a:pt x="2434442" y="230321"/>
                </a:moveTo>
                <a:cubicBezTo>
                  <a:pt x="2444562" y="228336"/>
                  <a:pt x="2439502" y="241830"/>
                  <a:pt x="2419261" y="238655"/>
                </a:cubicBezTo>
                <a:cubicBezTo>
                  <a:pt x="2426008" y="233363"/>
                  <a:pt x="2431068" y="230982"/>
                  <a:pt x="2434442" y="230321"/>
                </a:cubicBezTo>
                <a:close/>
                <a:moveTo>
                  <a:pt x="3814250" y="165100"/>
                </a:moveTo>
                <a:cubicBezTo>
                  <a:pt x="3814250" y="165100"/>
                  <a:pt x="3818589" y="165100"/>
                  <a:pt x="3822928" y="165100"/>
                </a:cubicBezTo>
                <a:cubicBezTo>
                  <a:pt x="3822928" y="165100"/>
                  <a:pt x="3827268" y="169466"/>
                  <a:pt x="3827268" y="169466"/>
                </a:cubicBezTo>
                <a:cubicBezTo>
                  <a:pt x="3827268" y="169466"/>
                  <a:pt x="3827268" y="169466"/>
                  <a:pt x="3831607" y="173831"/>
                </a:cubicBezTo>
                <a:cubicBezTo>
                  <a:pt x="3835946" y="173831"/>
                  <a:pt x="3840285" y="173831"/>
                  <a:pt x="3844624" y="173831"/>
                </a:cubicBezTo>
                <a:cubicBezTo>
                  <a:pt x="3853303" y="173831"/>
                  <a:pt x="3866320" y="173831"/>
                  <a:pt x="3879338" y="182563"/>
                </a:cubicBezTo>
                <a:cubicBezTo>
                  <a:pt x="3879338" y="182563"/>
                  <a:pt x="3879338" y="182563"/>
                  <a:pt x="3879338" y="178197"/>
                </a:cubicBezTo>
                <a:cubicBezTo>
                  <a:pt x="3901034" y="173831"/>
                  <a:pt x="3940086" y="200025"/>
                  <a:pt x="3931408" y="217488"/>
                </a:cubicBezTo>
                <a:cubicBezTo>
                  <a:pt x="3905373" y="208757"/>
                  <a:pt x="3874998" y="200025"/>
                  <a:pt x="3870659" y="186928"/>
                </a:cubicBezTo>
                <a:cubicBezTo>
                  <a:pt x="3866320" y="182563"/>
                  <a:pt x="3857642" y="182563"/>
                  <a:pt x="3848964" y="182563"/>
                </a:cubicBezTo>
                <a:cubicBezTo>
                  <a:pt x="3840285" y="182563"/>
                  <a:pt x="3835946" y="182563"/>
                  <a:pt x="3827268" y="182563"/>
                </a:cubicBezTo>
                <a:cubicBezTo>
                  <a:pt x="3827268" y="182563"/>
                  <a:pt x="3827268" y="182563"/>
                  <a:pt x="3822928" y="178197"/>
                </a:cubicBezTo>
                <a:cubicBezTo>
                  <a:pt x="3822928" y="178197"/>
                  <a:pt x="3822928" y="178197"/>
                  <a:pt x="3818589" y="173831"/>
                </a:cubicBezTo>
                <a:cubicBezTo>
                  <a:pt x="3814250" y="173831"/>
                  <a:pt x="3809911" y="169466"/>
                  <a:pt x="3814250" y="165100"/>
                </a:cubicBezTo>
                <a:close/>
                <a:moveTo>
                  <a:pt x="3016162" y="164571"/>
                </a:moveTo>
                <a:cubicBezTo>
                  <a:pt x="3011752" y="173038"/>
                  <a:pt x="2994113" y="168805"/>
                  <a:pt x="3002933" y="185738"/>
                </a:cubicBezTo>
                <a:cubicBezTo>
                  <a:pt x="2985294" y="185738"/>
                  <a:pt x="2976474" y="177271"/>
                  <a:pt x="2976474" y="168805"/>
                </a:cubicBezTo>
                <a:cubicBezTo>
                  <a:pt x="2989703" y="168805"/>
                  <a:pt x="2994113" y="160338"/>
                  <a:pt x="3016162" y="164571"/>
                </a:cubicBezTo>
                <a:close/>
                <a:moveTo>
                  <a:pt x="2726190" y="159918"/>
                </a:moveTo>
                <a:cubicBezTo>
                  <a:pt x="2726190" y="168604"/>
                  <a:pt x="2739341" y="164261"/>
                  <a:pt x="2765643" y="159918"/>
                </a:cubicBezTo>
                <a:cubicBezTo>
                  <a:pt x="2761259" y="164261"/>
                  <a:pt x="2756876" y="168604"/>
                  <a:pt x="2756876" y="172947"/>
                </a:cubicBezTo>
                <a:cubicBezTo>
                  <a:pt x="2796329" y="168604"/>
                  <a:pt x="2809480" y="190320"/>
                  <a:pt x="2831398" y="199006"/>
                </a:cubicBezTo>
                <a:cubicBezTo>
                  <a:pt x="2862084" y="203349"/>
                  <a:pt x="2901538" y="203349"/>
                  <a:pt x="2919072" y="220721"/>
                </a:cubicBezTo>
                <a:cubicBezTo>
                  <a:pt x="2919072" y="225064"/>
                  <a:pt x="2914688" y="225064"/>
                  <a:pt x="2914688" y="229407"/>
                </a:cubicBezTo>
                <a:cubicBezTo>
                  <a:pt x="2940991" y="220721"/>
                  <a:pt x="2967293" y="225064"/>
                  <a:pt x="2993595" y="229407"/>
                </a:cubicBezTo>
                <a:cubicBezTo>
                  <a:pt x="3019897" y="229407"/>
                  <a:pt x="3046200" y="229407"/>
                  <a:pt x="3068118" y="229407"/>
                </a:cubicBezTo>
                <a:cubicBezTo>
                  <a:pt x="3076885" y="233750"/>
                  <a:pt x="3090036" y="233750"/>
                  <a:pt x="3094420" y="238093"/>
                </a:cubicBezTo>
                <a:cubicBezTo>
                  <a:pt x="3107571" y="233750"/>
                  <a:pt x="3116338" y="233750"/>
                  <a:pt x="3125106" y="229407"/>
                </a:cubicBezTo>
                <a:cubicBezTo>
                  <a:pt x="3147024" y="233750"/>
                  <a:pt x="3160176" y="242436"/>
                  <a:pt x="3186478" y="246779"/>
                </a:cubicBezTo>
                <a:cubicBezTo>
                  <a:pt x="3199629" y="242436"/>
                  <a:pt x="3212780" y="246779"/>
                  <a:pt x="3225931" y="246779"/>
                </a:cubicBezTo>
                <a:cubicBezTo>
                  <a:pt x="3243466" y="251123"/>
                  <a:pt x="3256617" y="255466"/>
                  <a:pt x="3274152" y="242436"/>
                </a:cubicBezTo>
                <a:cubicBezTo>
                  <a:pt x="3274152" y="238093"/>
                  <a:pt x="3274152" y="238093"/>
                  <a:pt x="3274152" y="238093"/>
                </a:cubicBezTo>
                <a:cubicBezTo>
                  <a:pt x="3190861" y="220721"/>
                  <a:pt x="3103188" y="212035"/>
                  <a:pt x="3015514" y="216378"/>
                </a:cubicBezTo>
                <a:cubicBezTo>
                  <a:pt x="3006746" y="220721"/>
                  <a:pt x="2984828" y="216378"/>
                  <a:pt x="2967293" y="216378"/>
                </a:cubicBezTo>
                <a:cubicBezTo>
                  <a:pt x="2967293" y="203349"/>
                  <a:pt x="2949758" y="203349"/>
                  <a:pt x="2954142" y="185977"/>
                </a:cubicBezTo>
                <a:cubicBezTo>
                  <a:pt x="2967293" y="194663"/>
                  <a:pt x="3011130" y="181634"/>
                  <a:pt x="3011130" y="203349"/>
                </a:cubicBezTo>
                <a:cubicBezTo>
                  <a:pt x="3098804" y="199006"/>
                  <a:pt x="3186478" y="207692"/>
                  <a:pt x="3269768" y="225064"/>
                </a:cubicBezTo>
                <a:cubicBezTo>
                  <a:pt x="3265384" y="212035"/>
                  <a:pt x="3252233" y="203349"/>
                  <a:pt x="3252233" y="190320"/>
                </a:cubicBezTo>
                <a:cubicBezTo>
                  <a:pt x="3274152" y="190320"/>
                  <a:pt x="3287302" y="177290"/>
                  <a:pt x="3304837" y="177290"/>
                </a:cubicBezTo>
                <a:cubicBezTo>
                  <a:pt x="3304837" y="172947"/>
                  <a:pt x="3304837" y="172947"/>
                  <a:pt x="3309221" y="172947"/>
                </a:cubicBezTo>
                <a:cubicBezTo>
                  <a:pt x="3309221" y="172947"/>
                  <a:pt x="3309221" y="172947"/>
                  <a:pt x="3309221" y="168604"/>
                </a:cubicBezTo>
                <a:cubicBezTo>
                  <a:pt x="3331140" y="155575"/>
                  <a:pt x="3357442" y="164261"/>
                  <a:pt x="3370593" y="172947"/>
                </a:cubicBezTo>
                <a:cubicBezTo>
                  <a:pt x="3379360" y="177290"/>
                  <a:pt x="3383744" y="181634"/>
                  <a:pt x="3388128" y="181634"/>
                </a:cubicBezTo>
                <a:cubicBezTo>
                  <a:pt x="3392511" y="181634"/>
                  <a:pt x="3401278" y="181634"/>
                  <a:pt x="3405662" y="181634"/>
                </a:cubicBezTo>
                <a:cubicBezTo>
                  <a:pt x="3410046" y="181634"/>
                  <a:pt x="3414430" y="190320"/>
                  <a:pt x="3414430" y="194663"/>
                </a:cubicBezTo>
                <a:cubicBezTo>
                  <a:pt x="3414430" y="199006"/>
                  <a:pt x="3405662" y="199006"/>
                  <a:pt x="3401278" y="199006"/>
                </a:cubicBezTo>
                <a:cubicBezTo>
                  <a:pt x="3396895" y="199006"/>
                  <a:pt x="3392511" y="199006"/>
                  <a:pt x="3392511" y="199006"/>
                </a:cubicBezTo>
                <a:cubicBezTo>
                  <a:pt x="3392511" y="203349"/>
                  <a:pt x="3392511" y="207692"/>
                  <a:pt x="3388128" y="212035"/>
                </a:cubicBezTo>
                <a:cubicBezTo>
                  <a:pt x="3392511" y="212035"/>
                  <a:pt x="3396895" y="216378"/>
                  <a:pt x="3396895" y="220721"/>
                </a:cubicBezTo>
                <a:cubicBezTo>
                  <a:pt x="3401278" y="225064"/>
                  <a:pt x="3405662" y="229407"/>
                  <a:pt x="3414430" y="229407"/>
                </a:cubicBezTo>
                <a:cubicBezTo>
                  <a:pt x="3436348" y="220721"/>
                  <a:pt x="3484569" y="233750"/>
                  <a:pt x="3488952" y="251123"/>
                </a:cubicBezTo>
                <a:cubicBezTo>
                  <a:pt x="3484569" y="259809"/>
                  <a:pt x="3471418" y="259809"/>
                  <a:pt x="3453883" y="255466"/>
                </a:cubicBezTo>
                <a:cubicBezTo>
                  <a:pt x="3436348" y="251123"/>
                  <a:pt x="3423197" y="246779"/>
                  <a:pt x="3414430" y="242436"/>
                </a:cubicBezTo>
                <a:cubicBezTo>
                  <a:pt x="3410046" y="242436"/>
                  <a:pt x="3410046" y="242436"/>
                  <a:pt x="3405662" y="242436"/>
                </a:cubicBezTo>
                <a:cubicBezTo>
                  <a:pt x="3396895" y="238093"/>
                  <a:pt x="3392511" y="233750"/>
                  <a:pt x="3383744" y="229407"/>
                </a:cubicBezTo>
                <a:cubicBezTo>
                  <a:pt x="3383744" y="229407"/>
                  <a:pt x="3379360" y="229407"/>
                  <a:pt x="3379360" y="229407"/>
                </a:cubicBezTo>
                <a:cubicBezTo>
                  <a:pt x="3379360" y="229407"/>
                  <a:pt x="3374976" y="225064"/>
                  <a:pt x="3370593" y="225064"/>
                </a:cubicBezTo>
                <a:cubicBezTo>
                  <a:pt x="3370593" y="229407"/>
                  <a:pt x="3370593" y="233750"/>
                  <a:pt x="3370593" y="233750"/>
                </a:cubicBezTo>
                <a:cubicBezTo>
                  <a:pt x="3374976" y="238093"/>
                  <a:pt x="3374976" y="242436"/>
                  <a:pt x="3379360" y="246779"/>
                </a:cubicBezTo>
                <a:cubicBezTo>
                  <a:pt x="3383744" y="246779"/>
                  <a:pt x="3392511" y="251123"/>
                  <a:pt x="3396895" y="251123"/>
                </a:cubicBezTo>
                <a:cubicBezTo>
                  <a:pt x="3436348" y="259809"/>
                  <a:pt x="3475801" y="272838"/>
                  <a:pt x="3519638" y="281524"/>
                </a:cubicBezTo>
                <a:cubicBezTo>
                  <a:pt x="3519638" y="281524"/>
                  <a:pt x="3515254" y="281524"/>
                  <a:pt x="3515254" y="277181"/>
                </a:cubicBezTo>
                <a:cubicBezTo>
                  <a:pt x="3524022" y="281524"/>
                  <a:pt x="3537173" y="285867"/>
                  <a:pt x="3550324" y="290210"/>
                </a:cubicBezTo>
                <a:cubicBezTo>
                  <a:pt x="3572242" y="298896"/>
                  <a:pt x="3594161" y="303239"/>
                  <a:pt x="3616080" y="311925"/>
                </a:cubicBezTo>
                <a:cubicBezTo>
                  <a:pt x="3616080" y="311925"/>
                  <a:pt x="3616080" y="311925"/>
                  <a:pt x="3616080" y="307582"/>
                </a:cubicBezTo>
                <a:cubicBezTo>
                  <a:pt x="3642382" y="311925"/>
                  <a:pt x="3668684" y="316269"/>
                  <a:pt x="3686218" y="311925"/>
                </a:cubicBezTo>
                <a:cubicBezTo>
                  <a:pt x="3699370" y="329298"/>
                  <a:pt x="3725672" y="333641"/>
                  <a:pt x="3730056" y="346670"/>
                </a:cubicBezTo>
                <a:cubicBezTo>
                  <a:pt x="3734439" y="346670"/>
                  <a:pt x="3743206" y="351013"/>
                  <a:pt x="3747590" y="351013"/>
                </a:cubicBezTo>
                <a:cubicBezTo>
                  <a:pt x="3760741" y="355356"/>
                  <a:pt x="3773892" y="355356"/>
                  <a:pt x="3782660" y="364042"/>
                </a:cubicBezTo>
                <a:cubicBezTo>
                  <a:pt x="3791427" y="359699"/>
                  <a:pt x="3804578" y="359699"/>
                  <a:pt x="3813346" y="364042"/>
                </a:cubicBezTo>
                <a:cubicBezTo>
                  <a:pt x="3804578" y="351013"/>
                  <a:pt x="3800194" y="342327"/>
                  <a:pt x="3804578" y="329298"/>
                </a:cubicBezTo>
                <a:cubicBezTo>
                  <a:pt x="3822113" y="329298"/>
                  <a:pt x="3839648" y="351013"/>
                  <a:pt x="3865950" y="364042"/>
                </a:cubicBezTo>
                <a:cubicBezTo>
                  <a:pt x="3865950" y="364042"/>
                  <a:pt x="3870334" y="364042"/>
                  <a:pt x="3870334" y="364042"/>
                </a:cubicBezTo>
                <a:cubicBezTo>
                  <a:pt x="3874718" y="368385"/>
                  <a:pt x="3879101" y="368385"/>
                  <a:pt x="3879101" y="368385"/>
                </a:cubicBezTo>
                <a:cubicBezTo>
                  <a:pt x="3879101" y="368385"/>
                  <a:pt x="3879101" y="372728"/>
                  <a:pt x="3879101" y="372728"/>
                </a:cubicBezTo>
                <a:cubicBezTo>
                  <a:pt x="3879101" y="372728"/>
                  <a:pt x="3883485" y="372728"/>
                  <a:pt x="3883485" y="372728"/>
                </a:cubicBezTo>
                <a:cubicBezTo>
                  <a:pt x="3887868" y="385758"/>
                  <a:pt x="3901020" y="394444"/>
                  <a:pt x="3918554" y="407473"/>
                </a:cubicBezTo>
                <a:cubicBezTo>
                  <a:pt x="3931706" y="416159"/>
                  <a:pt x="3944856" y="429188"/>
                  <a:pt x="3949240" y="442217"/>
                </a:cubicBezTo>
                <a:cubicBezTo>
                  <a:pt x="3949240" y="442217"/>
                  <a:pt x="3949240" y="442217"/>
                  <a:pt x="3953624" y="446560"/>
                </a:cubicBezTo>
                <a:cubicBezTo>
                  <a:pt x="3953624" y="450904"/>
                  <a:pt x="3953624" y="455247"/>
                  <a:pt x="3949240" y="455247"/>
                </a:cubicBezTo>
                <a:cubicBezTo>
                  <a:pt x="3944856" y="455247"/>
                  <a:pt x="3944856" y="455247"/>
                  <a:pt x="3940473" y="455247"/>
                </a:cubicBezTo>
                <a:cubicBezTo>
                  <a:pt x="3940473" y="455247"/>
                  <a:pt x="3936089" y="450904"/>
                  <a:pt x="3936089" y="450904"/>
                </a:cubicBezTo>
                <a:cubicBezTo>
                  <a:pt x="3936089" y="450904"/>
                  <a:pt x="3936089" y="450904"/>
                  <a:pt x="3936089" y="446560"/>
                </a:cubicBezTo>
                <a:cubicBezTo>
                  <a:pt x="3909787" y="442217"/>
                  <a:pt x="3892252" y="420502"/>
                  <a:pt x="3874718" y="407473"/>
                </a:cubicBezTo>
                <a:cubicBezTo>
                  <a:pt x="3861566" y="403130"/>
                  <a:pt x="3839648" y="398787"/>
                  <a:pt x="3822113" y="394444"/>
                </a:cubicBezTo>
                <a:cubicBezTo>
                  <a:pt x="3804578" y="385758"/>
                  <a:pt x="3782660" y="377071"/>
                  <a:pt x="3778276" y="368385"/>
                </a:cubicBezTo>
                <a:cubicBezTo>
                  <a:pt x="3769509" y="364042"/>
                  <a:pt x="3756358" y="359699"/>
                  <a:pt x="3747590" y="355356"/>
                </a:cubicBezTo>
                <a:cubicBezTo>
                  <a:pt x="3738823" y="355356"/>
                  <a:pt x="3730056" y="355356"/>
                  <a:pt x="3721288" y="351013"/>
                </a:cubicBezTo>
                <a:cubicBezTo>
                  <a:pt x="3712521" y="355356"/>
                  <a:pt x="3694986" y="351013"/>
                  <a:pt x="3673068" y="342327"/>
                </a:cubicBezTo>
                <a:cubicBezTo>
                  <a:pt x="3655533" y="337984"/>
                  <a:pt x="3633614" y="329298"/>
                  <a:pt x="3611696" y="324955"/>
                </a:cubicBezTo>
                <a:cubicBezTo>
                  <a:pt x="3611696" y="329298"/>
                  <a:pt x="3611696" y="329298"/>
                  <a:pt x="3611696" y="329298"/>
                </a:cubicBezTo>
                <a:cubicBezTo>
                  <a:pt x="3668684" y="346670"/>
                  <a:pt x="3721288" y="364042"/>
                  <a:pt x="3760741" y="411816"/>
                </a:cubicBezTo>
                <a:cubicBezTo>
                  <a:pt x="3773892" y="416159"/>
                  <a:pt x="3765125" y="398787"/>
                  <a:pt x="3760741" y="394444"/>
                </a:cubicBezTo>
                <a:cubicBezTo>
                  <a:pt x="3765125" y="394444"/>
                  <a:pt x="3773892" y="394444"/>
                  <a:pt x="3782660" y="394444"/>
                </a:cubicBezTo>
                <a:cubicBezTo>
                  <a:pt x="3791427" y="390101"/>
                  <a:pt x="3808962" y="398787"/>
                  <a:pt x="3817730" y="411816"/>
                </a:cubicBezTo>
                <a:cubicBezTo>
                  <a:pt x="3817730" y="411816"/>
                  <a:pt x="3822113" y="411816"/>
                  <a:pt x="3822113" y="411816"/>
                </a:cubicBezTo>
                <a:cubicBezTo>
                  <a:pt x="3830880" y="416159"/>
                  <a:pt x="3839648" y="420502"/>
                  <a:pt x="3844032" y="424845"/>
                </a:cubicBezTo>
                <a:cubicBezTo>
                  <a:pt x="3844032" y="424845"/>
                  <a:pt x="3844032" y="424845"/>
                  <a:pt x="3844032" y="420502"/>
                </a:cubicBezTo>
                <a:cubicBezTo>
                  <a:pt x="3848415" y="424845"/>
                  <a:pt x="3848415" y="424845"/>
                  <a:pt x="3848415" y="424845"/>
                </a:cubicBezTo>
                <a:cubicBezTo>
                  <a:pt x="3879101" y="433531"/>
                  <a:pt x="3909787" y="442217"/>
                  <a:pt x="3936089" y="455247"/>
                </a:cubicBezTo>
                <a:cubicBezTo>
                  <a:pt x="3949240" y="459590"/>
                  <a:pt x="3966775" y="468276"/>
                  <a:pt x="3979926" y="472619"/>
                </a:cubicBezTo>
                <a:cubicBezTo>
                  <a:pt x="3975542" y="468276"/>
                  <a:pt x="3971159" y="459590"/>
                  <a:pt x="3975542" y="450904"/>
                </a:cubicBezTo>
                <a:cubicBezTo>
                  <a:pt x="3971159" y="442217"/>
                  <a:pt x="3966775" y="437874"/>
                  <a:pt x="3958008" y="433531"/>
                </a:cubicBezTo>
                <a:cubicBezTo>
                  <a:pt x="3953624" y="429188"/>
                  <a:pt x="3953624" y="424845"/>
                  <a:pt x="3953624" y="424845"/>
                </a:cubicBezTo>
                <a:cubicBezTo>
                  <a:pt x="3958008" y="420502"/>
                  <a:pt x="3962391" y="420502"/>
                  <a:pt x="3962391" y="420502"/>
                </a:cubicBezTo>
                <a:cubicBezTo>
                  <a:pt x="3971159" y="424845"/>
                  <a:pt x="3979926" y="433531"/>
                  <a:pt x="3988694" y="437874"/>
                </a:cubicBezTo>
                <a:cubicBezTo>
                  <a:pt x="4001844" y="446560"/>
                  <a:pt x="4023763" y="472619"/>
                  <a:pt x="4036914" y="468276"/>
                </a:cubicBezTo>
                <a:cubicBezTo>
                  <a:pt x="4032530" y="476962"/>
                  <a:pt x="4045682" y="485648"/>
                  <a:pt x="4063216" y="498677"/>
                </a:cubicBezTo>
                <a:cubicBezTo>
                  <a:pt x="4076367" y="511706"/>
                  <a:pt x="4093902" y="524736"/>
                  <a:pt x="4089518" y="537765"/>
                </a:cubicBezTo>
                <a:cubicBezTo>
                  <a:pt x="4089518" y="537765"/>
                  <a:pt x="4093902" y="542108"/>
                  <a:pt x="4093902" y="542108"/>
                </a:cubicBezTo>
                <a:cubicBezTo>
                  <a:pt x="4098286" y="546451"/>
                  <a:pt x="4102670" y="546451"/>
                  <a:pt x="4102670" y="550794"/>
                </a:cubicBezTo>
                <a:cubicBezTo>
                  <a:pt x="4120204" y="559480"/>
                  <a:pt x="4120204" y="542108"/>
                  <a:pt x="4137739" y="555137"/>
                </a:cubicBezTo>
                <a:cubicBezTo>
                  <a:pt x="4133355" y="563823"/>
                  <a:pt x="4137739" y="568166"/>
                  <a:pt x="4137739" y="576852"/>
                </a:cubicBezTo>
                <a:cubicBezTo>
                  <a:pt x="4150890" y="576852"/>
                  <a:pt x="4164041" y="581195"/>
                  <a:pt x="4177192" y="585539"/>
                </a:cubicBezTo>
                <a:cubicBezTo>
                  <a:pt x="4199110" y="594225"/>
                  <a:pt x="4225413" y="602911"/>
                  <a:pt x="4234180" y="607254"/>
                </a:cubicBezTo>
                <a:cubicBezTo>
                  <a:pt x="4229796" y="611597"/>
                  <a:pt x="4225413" y="607254"/>
                  <a:pt x="4216646" y="602911"/>
                </a:cubicBezTo>
                <a:cubicBezTo>
                  <a:pt x="4225413" y="624626"/>
                  <a:pt x="4264866" y="655028"/>
                  <a:pt x="4299936" y="668057"/>
                </a:cubicBezTo>
                <a:cubicBezTo>
                  <a:pt x="4313086" y="659371"/>
                  <a:pt x="4326238" y="663714"/>
                  <a:pt x="4339389" y="676743"/>
                </a:cubicBezTo>
                <a:cubicBezTo>
                  <a:pt x="4343772" y="685429"/>
                  <a:pt x="4352540" y="698458"/>
                  <a:pt x="4348156" y="707144"/>
                </a:cubicBezTo>
                <a:cubicBezTo>
                  <a:pt x="4365691" y="720174"/>
                  <a:pt x="4383226" y="733203"/>
                  <a:pt x="4400760" y="746232"/>
                </a:cubicBezTo>
                <a:cubicBezTo>
                  <a:pt x="4396377" y="741889"/>
                  <a:pt x="4396377" y="733203"/>
                  <a:pt x="4405144" y="728860"/>
                </a:cubicBezTo>
                <a:cubicBezTo>
                  <a:pt x="4440214" y="737546"/>
                  <a:pt x="4431446" y="763604"/>
                  <a:pt x="4453365" y="785320"/>
                </a:cubicBezTo>
                <a:cubicBezTo>
                  <a:pt x="4453365" y="785320"/>
                  <a:pt x="4457748" y="789663"/>
                  <a:pt x="4457748" y="794006"/>
                </a:cubicBezTo>
                <a:cubicBezTo>
                  <a:pt x="4462132" y="798349"/>
                  <a:pt x="4462132" y="802692"/>
                  <a:pt x="4466516" y="807035"/>
                </a:cubicBezTo>
                <a:cubicBezTo>
                  <a:pt x="4479667" y="807035"/>
                  <a:pt x="4488434" y="815721"/>
                  <a:pt x="4497202" y="820064"/>
                </a:cubicBezTo>
                <a:cubicBezTo>
                  <a:pt x="4501586" y="824407"/>
                  <a:pt x="4501586" y="828750"/>
                  <a:pt x="4501586" y="828750"/>
                </a:cubicBezTo>
                <a:cubicBezTo>
                  <a:pt x="4501586" y="833093"/>
                  <a:pt x="4497202" y="833093"/>
                  <a:pt x="4492818" y="833093"/>
                </a:cubicBezTo>
                <a:cubicBezTo>
                  <a:pt x="4488434" y="828750"/>
                  <a:pt x="4488434" y="828750"/>
                  <a:pt x="4484050" y="824407"/>
                </a:cubicBezTo>
                <a:cubicBezTo>
                  <a:pt x="4488434" y="833093"/>
                  <a:pt x="4492818" y="841779"/>
                  <a:pt x="4492818" y="846122"/>
                </a:cubicBezTo>
                <a:cubicBezTo>
                  <a:pt x="4492818" y="846122"/>
                  <a:pt x="4497202" y="850466"/>
                  <a:pt x="4497202" y="850466"/>
                </a:cubicBezTo>
                <a:cubicBezTo>
                  <a:pt x="4501586" y="854809"/>
                  <a:pt x="4505969" y="854809"/>
                  <a:pt x="4505969" y="859152"/>
                </a:cubicBezTo>
                <a:cubicBezTo>
                  <a:pt x="4514736" y="850466"/>
                  <a:pt x="4527888" y="863495"/>
                  <a:pt x="4532272" y="854809"/>
                </a:cubicBezTo>
                <a:cubicBezTo>
                  <a:pt x="4545422" y="867838"/>
                  <a:pt x="4567341" y="885210"/>
                  <a:pt x="4589260" y="902582"/>
                </a:cubicBezTo>
                <a:cubicBezTo>
                  <a:pt x="4611178" y="919955"/>
                  <a:pt x="4633096" y="937327"/>
                  <a:pt x="4650631" y="950356"/>
                </a:cubicBezTo>
                <a:cubicBezTo>
                  <a:pt x="4655015" y="954699"/>
                  <a:pt x="4659398" y="950356"/>
                  <a:pt x="4663782" y="946013"/>
                </a:cubicBezTo>
                <a:cubicBezTo>
                  <a:pt x="4672550" y="967728"/>
                  <a:pt x="4694468" y="989444"/>
                  <a:pt x="4712003" y="1011159"/>
                </a:cubicBezTo>
                <a:cubicBezTo>
                  <a:pt x="4729538" y="1032874"/>
                  <a:pt x="4747072" y="1054590"/>
                  <a:pt x="4751456" y="1071962"/>
                </a:cubicBezTo>
                <a:cubicBezTo>
                  <a:pt x="4773374" y="1076305"/>
                  <a:pt x="4790909" y="1102363"/>
                  <a:pt x="4808444" y="1128422"/>
                </a:cubicBezTo>
                <a:cubicBezTo>
                  <a:pt x="4825979" y="1154480"/>
                  <a:pt x="4847898" y="1180538"/>
                  <a:pt x="4869816" y="1189225"/>
                </a:cubicBezTo>
                <a:cubicBezTo>
                  <a:pt x="4874200" y="1219626"/>
                  <a:pt x="4904886" y="1254371"/>
                  <a:pt x="4909269" y="1280429"/>
                </a:cubicBezTo>
                <a:cubicBezTo>
                  <a:pt x="4909269" y="1284772"/>
                  <a:pt x="4913652" y="1284772"/>
                  <a:pt x="4913652" y="1289115"/>
                </a:cubicBezTo>
                <a:cubicBezTo>
                  <a:pt x="4913652" y="1289115"/>
                  <a:pt x="4913652" y="1289115"/>
                  <a:pt x="4913652" y="1284772"/>
                </a:cubicBezTo>
                <a:cubicBezTo>
                  <a:pt x="4931188" y="1306487"/>
                  <a:pt x="4948722" y="1302144"/>
                  <a:pt x="4948722" y="1328203"/>
                </a:cubicBezTo>
                <a:cubicBezTo>
                  <a:pt x="4957490" y="1345575"/>
                  <a:pt x="4966257" y="1323860"/>
                  <a:pt x="4975024" y="1345575"/>
                </a:cubicBezTo>
                <a:cubicBezTo>
                  <a:pt x="4983792" y="1354261"/>
                  <a:pt x="4996943" y="1332546"/>
                  <a:pt x="5005710" y="1349918"/>
                </a:cubicBezTo>
                <a:cubicBezTo>
                  <a:pt x="5010094" y="1345575"/>
                  <a:pt x="5014478" y="1345575"/>
                  <a:pt x="5018862" y="1341232"/>
                </a:cubicBezTo>
                <a:cubicBezTo>
                  <a:pt x="5023245" y="1341232"/>
                  <a:pt x="5023245" y="1345575"/>
                  <a:pt x="5023245" y="1345575"/>
                </a:cubicBezTo>
                <a:cubicBezTo>
                  <a:pt x="5023245" y="1349918"/>
                  <a:pt x="5023245" y="1349918"/>
                  <a:pt x="5023245" y="1349918"/>
                </a:cubicBezTo>
                <a:cubicBezTo>
                  <a:pt x="5018862" y="1349918"/>
                  <a:pt x="5010094" y="1354261"/>
                  <a:pt x="5010094" y="1358604"/>
                </a:cubicBezTo>
                <a:cubicBezTo>
                  <a:pt x="5010094" y="1358604"/>
                  <a:pt x="5010094" y="1358604"/>
                  <a:pt x="5014478" y="1358604"/>
                </a:cubicBezTo>
                <a:cubicBezTo>
                  <a:pt x="5023245" y="1362947"/>
                  <a:pt x="5018862" y="1367290"/>
                  <a:pt x="5023245" y="1375976"/>
                </a:cubicBezTo>
                <a:cubicBezTo>
                  <a:pt x="5018862" y="1375976"/>
                  <a:pt x="5014478" y="1367290"/>
                  <a:pt x="5010094" y="1362947"/>
                </a:cubicBezTo>
                <a:cubicBezTo>
                  <a:pt x="5005710" y="1384663"/>
                  <a:pt x="5027628" y="1410721"/>
                  <a:pt x="5045164" y="1428093"/>
                </a:cubicBezTo>
                <a:cubicBezTo>
                  <a:pt x="5053931" y="1419407"/>
                  <a:pt x="5067082" y="1441122"/>
                  <a:pt x="5080233" y="1419407"/>
                </a:cubicBezTo>
                <a:cubicBezTo>
                  <a:pt x="5089000" y="1428093"/>
                  <a:pt x="5097768" y="1441122"/>
                  <a:pt x="5080233" y="1445465"/>
                </a:cubicBezTo>
                <a:cubicBezTo>
                  <a:pt x="5075850" y="1454152"/>
                  <a:pt x="5093384" y="1475867"/>
                  <a:pt x="5080233" y="1484553"/>
                </a:cubicBezTo>
                <a:cubicBezTo>
                  <a:pt x="5075850" y="1471524"/>
                  <a:pt x="5075850" y="1467181"/>
                  <a:pt x="5062698" y="1471524"/>
                </a:cubicBezTo>
                <a:cubicBezTo>
                  <a:pt x="5080233" y="1501925"/>
                  <a:pt x="5084616" y="1532327"/>
                  <a:pt x="5080233" y="1558385"/>
                </a:cubicBezTo>
                <a:cubicBezTo>
                  <a:pt x="5084616" y="1571414"/>
                  <a:pt x="5093384" y="1562728"/>
                  <a:pt x="5089000" y="1558385"/>
                </a:cubicBezTo>
                <a:cubicBezTo>
                  <a:pt x="5106535" y="1567071"/>
                  <a:pt x="5119686" y="1584444"/>
                  <a:pt x="5128454" y="1601816"/>
                </a:cubicBezTo>
                <a:cubicBezTo>
                  <a:pt x="5137221" y="1619188"/>
                  <a:pt x="5141604" y="1640903"/>
                  <a:pt x="5150372" y="1653933"/>
                </a:cubicBezTo>
                <a:cubicBezTo>
                  <a:pt x="5159140" y="1666962"/>
                  <a:pt x="5137221" y="1662619"/>
                  <a:pt x="5137221" y="1662619"/>
                </a:cubicBezTo>
                <a:cubicBezTo>
                  <a:pt x="5137221" y="1706049"/>
                  <a:pt x="5150372" y="1749480"/>
                  <a:pt x="5154756" y="1784225"/>
                </a:cubicBezTo>
                <a:cubicBezTo>
                  <a:pt x="5154756" y="1788568"/>
                  <a:pt x="5154756" y="1788568"/>
                  <a:pt x="5154756" y="1792911"/>
                </a:cubicBezTo>
                <a:cubicBezTo>
                  <a:pt x="5159140" y="1797254"/>
                  <a:pt x="5159140" y="1801597"/>
                  <a:pt x="5159140" y="1805940"/>
                </a:cubicBezTo>
                <a:cubicBezTo>
                  <a:pt x="5181058" y="1810283"/>
                  <a:pt x="5202976" y="1827655"/>
                  <a:pt x="5216128" y="1805940"/>
                </a:cubicBezTo>
                <a:cubicBezTo>
                  <a:pt x="5216128" y="1805940"/>
                  <a:pt x="5216128" y="1805940"/>
                  <a:pt x="5229278" y="1831998"/>
                </a:cubicBezTo>
                <a:cubicBezTo>
                  <a:pt x="5233662" y="1827655"/>
                  <a:pt x="5238046" y="1827655"/>
                  <a:pt x="5242430" y="1827655"/>
                </a:cubicBezTo>
                <a:cubicBezTo>
                  <a:pt x="5238046" y="1810283"/>
                  <a:pt x="5224895" y="1784225"/>
                  <a:pt x="5229278" y="1771195"/>
                </a:cubicBezTo>
                <a:cubicBezTo>
                  <a:pt x="5251197" y="1779881"/>
                  <a:pt x="5255580" y="1797254"/>
                  <a:pt x="5264348" y="1814626"/>
                </a:cubicBezTo>
                <a:cubicBezTo>
                  <a:pt x="5268732" y="1836341"/>
                  <a:pt x="5277499" y="1853714"/>
                  <a:pt x="5295034" y="1862400"/>
                </a:cubicBezTo>
                <a:cubicBezTo>
                  <a:pt x="5303802" y="1897144"/>
                  <a:pt x="5295034" y="1923203"/>
                  <a:pt x="5286266" y="1953604"/>
                </a:cubicBezTo>
                <a:cubicBezTo>
                  <a:pt x="5290650" y="1957947"/>
                  <a:pt x="5295034" y="1966633"/>
                  <a:pt x="5299418" y="1975319"/>
                </a:cubicBezTo>
                <a:cubicBezTo>
                  <a:pt x="5308185" y="1992692"/>
                  <a:pt x="5316952" y="2010064"/>
                  <a:pt x="5312568" y="2036122"/>
                </a:cubicBezTo>
                <a:cubicBezTo>
                  <a:pt x="5312568" y="2040465"/>
                  <a:pt x="5308185" y="2044808"/>
                  <a:pt x="5303802" y="2040465"/>
                </a:cubicBezTo>
                <a:cubicBezTo>
                  <a:pt x="5299418" y="2040465"/>
                  <a:pt x="5299418" y="2036122"/>
                  <a:pt x="5299418" y="2036122"/>
                </a:cubicBezTo>
                <a:cubicBezTo>
                  <a:pt x="5295034" y="2031779"/>
                  <a:pt x="5295034" y="2031779"/>
                  <a:pt x="5295034" y="2027436"/>
                </a:cubicBezTo>
                <a:cubicBezTo>
                  <a:pt x="5299418" y="2014407"/>
                  <a:pt x="5290650" y="1997035"/>
                  <a:pt x="5286266" y="1984005"/>
                </a:cubicBezTo>
                <a:cubicBezTo>
                  <a:pt x="5281883" y="1975319"/>
                  <a:pt x="5277499" y="1966633"/>
                  <a:pt x="5273116" y="1957947"/>
                </a:cubicBezTo>
                <a:cubicBezTo>
                  <a:pt x="5273116" y="1953604"/>
                  <a:pt x="5273116" y="1953604"/>
                  <a:pt x="5273116" y="1949261"/>
                </a:cubicBezTo>
                <a:cubicBezTo>
                  <a:pt x="5268732" y="1931889"/>
                  <a:pt x="5264348" y="1914516"/>
                  <a:pt x="5259964" y="1901487"/>
                </a:cubicBezTo>
                <a:cubicBezTo>
                  <a:pt x="5255580" y="1884115"/>
                  <a:pt x="5251197" y="1862400"/>
                  <a:pt x="5242430" y="1836341"/>
                </a:cubicBezTo>
                <a:cubicBezTo>
                  <a:pt x="5238046" y="1836341"/>
                  <a:pt x="5238046" y="1836341"/>
                  <a:pt x="5238046" y="1836341"/>
                </a:cubicBezTo>
                <a:cubicBezTo>
                  <a:pt x="5246814" y="1879772"/>
                  <a:pt x="5246814" y="1914516"/>
                  <a:pt x="5246814" y="1953604"/>
                </a:cubicBezTo>
                <a:cubicBezTo>
                  <a:pt x="5251197" y="1957947"/>
                  <a:pt x="5251197" y="1953604"/>
                  <a:pt x="5251197" y="1949261"/>
                </a:cubicBezTo>
                <a:cubicBezTo>
                  <a:pt x="5268732" y="1966633"/>
                  <a:pt x="5264348" y="2001378"/>
                  <a:pt x="5268732" y="2036122"/>
                </a:cubicBezTo>
                <a:cubicBezTo>
                  <a:pt x="5295034" y="2062181"/>
                  <a:pt x="5299418" y="2088239"/>
                  <a:pt x="5299418" y="2109954"/>
                </a:cubicBezTo>
                <a:cubicBezTo>
                  <a:pt x="5303802" y="2136013"/>
                  <a:pt x="5303802" y="2162071"/>
                  <a:pt x="5316952" y="2196816"/>
                </a:cubicBezTo>
                <a:cubicBezTo>
                  <a:pt x="5330104" y="2175100"/>
                  <a:pt x="5325720" y="2144699"/>
                  <a:pt x="5325720" y="2114297"/>
                </a:cubicBezTo>
                <a:cubicBezTo>
                  <a:pt x="5343254" y="2136013"/>
                  <a:pt x="5356406" y="2166414"/>
                  <a:pt x="5365173" y="2196816"/>
                </a:cubicBezTo>
                <a:cubicBezTo>
                  <a:pt x="5373940" y="2231560"/>
                  <a:pt x="5382708" y="2266305"/>
                  <a:pt x="5391475" y="2301049"/>
                </a:cubicBezTo>
                <a:cubicBezTo>
                  <a:pt x="5395859" y="2331451"/>
                  <a:pt x="5395859" y="2366195"/>
                  <a:pt x="5404626" y="2387910"/>
                </a:cubicBezTo>
                <a:cubicBezTo>
                  <a:pt x="5413394" y="2413969"/>
                  <a:pt x="5417778" y="2400940"/>
                  <a:pt x="5417778" y="2426998"/>
                </a:cubicBezTo>
                <a:cubicBezTo>
                  <a:pt x="5417778" y="2444370"/>
                  <a:pt x="5430928" y="2474772"/>
                  <a:pt x="5417778" y="2483458"/>
                </a:cubicBezTo>
                <a:cubicBezTo>
                  <a:pt x="5422161" y="2505173"/>
                  <a:pt x="5426544" y="2522545"/>
                  <a:pt x="5430928" y="2539918"/>
                </a:cubicBezTo>
                <a:cubicBezTo>
                  <a:pt x="5430928" y="2539918"/>
                  <a:pt x="5430928" y="2539918"/>
                  <a:pt x="5430928" y="2535575"/>
                </a:cubicBezTo>
                <a:cubicBezTo>
                  <a:pt x="5444080" y="2518202"/>
                  <a:pt x="5439696" y="2492144"/>
                  <a:pt x="5435312" y="2474772"/>
                </a:cubicBezTo>
                <a:cubicBezTo>
                  <a:pt x="5430928" y="2453056"/>
                  <a:pt x="5430928" y="2435684"/>
                  <a:pt x="5461614" y="2431341"/>
                </a:cubicBezTo>
                <a:cubicBezTo>
                  <a:pt x="5461614" y="2431341"/>
                  <a:pt x="5461614" y="2431341"/>
                  <a:pt x="5461614" y="2426998"/>
                </a:cubicBezTo>
                <a:cubicBezTo>
                  <a:pt x="5457230" y="2422655"/>
                  <a:pt x="5457230" y="2418312"/>
                  <a:pt x="5457230" y="2409626"/>
                </a:cubicBezTo>
                <a:cubicBezTo>
                  <a:pt x="5457230" y="2405283"/>
                  <a:pt x="5457230" y="2400940"/>
                  <a:pt x="5457230" y="2392254"/>
                </a:cubicBezTo>
                <a:cubicBezTo>
                  <a:pt x="5457230" y="2392254"/>
                  <a:pt x="5457230" y="2387910"/>
                  <a:pt x="5457230" y="2387910"/>
                </a:cubicBezTo>
                <a:cubicBezTo>
                  <a:pt x="5461614" y="2387910"/>
                  <a:pt x="5461614" y="2387910"/>
                  <a:pt x="5461614" y="2392254"/>
                </a:cubicBezTo>
                <a:cubicBezTo>
                  <a:pt x="5465998" y="2396597"/>
                  <a:pt x="5465998" y="2405283"/>
                  <a:pt x="5465998" y="2413969"/>
                </a:cubicBezTo>
                <a:cubicBezTo>
                  <a:pt x="5465998" y="2418312"/>
                  <a:pt x="5465998" y="2422655"/>
                  <a:pt x="5470382" y="2431341"/>
                </a:cubicBezTo>
                <a:cubicBezTo>
                  <a:pt x="5474766" y="2457399"/>
                  <a:pt x="5492300" y="2483458"/>
                  <a:pt x="5505451" y="2513859"/>
                </a:cubicBezTo>
                <a:cubicBezTo>
                  <a:pt x="5496684" y="2518202"/>
                  <a:pt x="5501068" y="2526889"/>
                  <a:pt x="5505451" y="2548604"/>
                </a:cubicBezTo>
                <a:cubicBezTo>
                  <a:pt x="5501068" y="2548604"/>
                  <a:pt x="5501068" y="2544261"/>
                  <a:pt x="5496684" y="2544261"/>
                </a:cubicBezTo>
                <a:cubicBezTo>
                  <a:pt x="5501068" y="2583348"/>
                  <a:pt x="5487916" y="2596378"/>
                  <a:pt x="5479149" y="2618093"/>
                </a:cubicBezTo>
                <a:cubicBezTo>
                  <a:pt x="5474766" y="2648494"/>
                  <a:pt x="5479149" y="2687582"/>
                  <a:pt x="5465998" y="2700611"/>
                </a:cubicBezTo>
                <a:cubicBezTo>
                  <a:pt x="5435312" y="2704954"/>
                  <a:pt x="5461614" y="2644151"/>
                  <a:pt x="5435312" y="2665867"/>
                </a:cubicBezTo>
                <a:cubicBezTo>
                  <a:pt x="5444080" y="2652837"/>
                  <a:pt x="5448463" y="2635465"/>
                  <a:pt x="5452847" y="2622436"/>
                </a:cubicBezTo>
                <a:cubicBezTo>
                  <a:pt x="5444080" y="2609407"/>
                  <a:pt x="5448463" y="2570319"/>
                  <a:pt x="5439696" y="2561633"/>
                </a:cubicBezTo>
                <a:cubicBezTo>
                  <a:pt x="5430928" y="2544261"/>
                  <a:pt x="5426544" y="2579005"/>
                  <a:pt x="5413394" y="2561633"/>
                </a:cubicBezTo>
                <a:cubicBezTo>
                  <a:pt x="5413394" y="2557290"/>
                  <a:pt x="5413394" y="2552947"/>
                  <a:pt x="5409010" y="2552947"/>
                </a:cubicBezTo>
                <a:cubicBezTo>
                  <a:pt x="5413394" y="2548604"/>
                  <a:pt x="5413394" y="2544261"/>
                  <a:pt x="5417778" y="2539918"/>
                </a:cubicBezTo>
                <a:cubicBezTo>
                  <a:pt x="5417778" y="2526889"/>
                  <a:pt x="5413394" y="2518202"/>
                  <a:pt x="5409010" y="2505173"/>
                </a:cubicBezTo>
                <a:cubicBezTo>
                  <a:pt x="5409010" y="2496487"/>
                  <a:pt x="5409010" y="2487801"/>
                  <a:pt x="5409010" y="2483458"/>
                </a:cubicBezTo>
                <a:cubicBezTo>
                  <a:pt x="5391475" y="2461743"/>
                  <a:pt x="5387092" y="2470429"/>
                  <a:pt x="5387092" y="2492144"/>
                </a:cubicBezTo>
                <a:cubicBezTo>
                  <a:pt x="5387092" y="2513859"/>
                  <a:pt x="5387092" y="2539918"/>
                  <a:pt x="5382708" y="2548604"/>
                </a:cubicBezTo>
                <a:cubicBezTo>
                  <a:pt x="5382708" y="2548604"/>
                  <a:pt x="5382708" y="2548604"/>
                  <a:pt x="5378324" y="2548604"/>
                </a:cubicBezTo>
                <a:cubicBezTo>
                  <a:pt x="5378324" y="2552947"/>
                  <a:pt x="5378324" y="2557290"/>
                  <a:pt x="5378324" y="2561633"/>
                </a:cubicBezTo>
                <a:cubicBezTo>
                  <a:pt x="5378324" y="2565976"/>
                  <a:pt x="5373940" y="2570319"/>
                  <a:pt x="5369556" y="2565976"/>
                </a:cubicBezTo>
                <a:cubicBezTo>
                  <a:pt x="5369556" y="2565976"/>
                  <a:pt x="5365173" y="2561633"/>
                  <a:pt x="5365173" y="2561633"/>
                </a:cubicBezTo>
                <a:cubicBezTo>
                  <a:pt x="5365173" y="2557290"/>
                  <a:pt x="5365173" y="2557290"/>
                  <a:pt x="5365173" y="2557290"/>
                </a:cubicBezTo>
                <a:cubicBezTo>
                  <a:pt x="5365173" y="2552947"/>
                  <a:pt x="5365173" y="2548604"/>
                  <a:pt x="5365173" y="2544261"/>
                </a:cubicBezTo>
                <a:cubicBezTo>
                  <a:pt x="5365173" y="2518202"/>
                  <a:pt x="5365173" y="2496487"/>
                  <a:pt x="5356406" y="2466086"/>
                </a:cubicBezTo>
                <a:cubicBezTo>
                  <a:pt x="5334487" y="2483458"/>
                  <a:pt x="5343254" y="2531232"/>
                  <a:pt x="5338871" y="2565976"/>
                </a:cubicBezTo>
                <a:cubicBezTo>
                  <a:pt x="5338871" y="2600721"/>
                  <a:pt x="5316952" y="2626779"/>
                  <a:pt x="5325720" y="2678896"/>
                </a:cubicBezTo>
                <a:cubicBezTo>
                  <a:pt x="5330104" y="2683239"/>
                  <a:pt x="5330104" y="2700611"/>
                  <a:pt x="5338871" y="2696268"/>
                </a:cubicBezTo>
                <a:cubicBezTo>
                  <a:pt x="5334487" y="2726670"/>
                  <a:pt x="5334487" y="2765757"/>
                  <a:pt x="5352022" y="2791815"/>
                </a:cubicBezTo>
                <a:cubicBezTo>
                  <a:pt x="5352022" y="2791815"/>
                  <a:pt x="5352022" y="2791815"/>
                  <a:pt x="5356406" y="2791815"/>
                </a:cubicBezTo>
                <a:cubicBezTo>
                  <a:pt x="5356406" y="2787472"/>
                  <a:pt x="5356406" y="2787472"/>
                  <a:pt x="5356406" y="2783129"/>
                </a:cubicBezTo>
                <a:cubicBezTo>
                  <a:pt x="5356406" y="2778786"/>
                  <a:pt x="5356406" y="2778786"/>
                  <a:pt x="5356406" y="2774443"/>
                </a:cubicBezTo>
                <a:cubicBezTo>
                  <a:pt x="5356406" y="2770100"/>
                  <a:pt x="5360790" y="2765757"/>
                  <a:pt x="5365173" y="2765757"/>
                </a:cubicBezTo>
                <a:cubicBezTo>
                  <a:pt x="5369556" y="2765757"/>
                  <a:pt x="5369556" y="2770100"/>
                  <a:pt x="5369556" y="2774443"/>
                </a:cubicBezTo>
                <a:cubicBezTo>
                  <a:pt x="5369556" y="2778786"/>
                  <a:pt x="5369556" y="2783129"/>
                  <a:pt x="5369556" y="2783129"/>
                </a:cubicBezTo>
                <a:lnTo>
                  <a:pt x="5369556" y="2791815"/>
                </a:lnTo>
                <a:cubicBezTo>
                  <a:pt x="5369556" y="2804845"/>
                  <a:pt x="5365173" y="2804845"/>
                  <a:pt x="5365173" y="2817874"/>
                </a:cubicBezTo>
                <a:cubicBezTo>
                  <a:pt x="5356406" y="2817874"/>
                  <a:pt x="5356406" y="2809188"/>
                  <a:pt x="5356406" y="2800502"/>
                </a:cubicBezTo>
                <a:cubicBezTo>
                  <a:pt x="5356406" y="2800502"/>
                  <a:pt x="5356406" y="2800502"/>
                  <a:pt x="5343254" y="2800502"/>
                </a:cubicBezTo>
                <a:cubicBezTo>
                  <a:pt x="5343254" y="2800502"/>
                  <a:pt x="5343254" y="2800502"/>
                  <a:pt x="5347638" y="2804845"/>
                </a:cubicBezTo>
                <a:cubicBezTo>
                  <a:pt x="5338871" y="2826560"/>
                  <a:pt x="5347638" y="2848275"/>
                  <a:pt x="5365173" y="2848275"/>
                </a:cubicBezTo>
                <a:cubicBezTo>
                  <a:pt x="5352022" y="2865648"/>
                  <a:pt x="5343254" y="2887363"/>
                  <a:pt x="5338871" y="2913421"/>
                </a:cubicBezTo>
                <a:cubicBezTo>
                  <a:pt x="5347638" y="2922107"/>
                  <a:pt x="5356406" y="2939480"/>
                  <a:pt x="5347638" y="2956852"/>
                </a:cubicBezTo>
                <a:cubicBezTo>
                  <a:pt x="5356406" y="2952509"/>
                  <a:pt x="5360790" y="2948166"/>
                  <a:pt x="5369556" y="2961195"/>
                </a:cubicBezTo>
                <a:cubicBezTo>
                  <a:pt x="5369556" y="2943823"/>
                  <a:pt x="5360790" y="2939480"/>
                  <a:pt x="5369556" y="2926451"/>
                </a:cubicBezTo>
                <a:cubicBezTo>
                  <a:pt x="5391475" y="2926451"/>
                  <a:pt x="5391475" y="2956852"/>
                  <a:pt x="5400242" y="2969881"/>
                </a:cubicBezTo>
                <a:cubicBezTo>
                  <a:pt x="5400242" y="2987253"/>
                  <a:pt x="5382708" y="2987253"/>
                  <a:pt x="5387092" y="3013312"/>
                </a:cubicBezTo>
                <a:cubicBezTo>
                  <a:pt x="5417778" y="3008969"/>
                  <a:pt x="5417778" y="2956852"/>
                  <a:pt x="5409010" y="2930794"/>
                </a:cubicBezTo>
                <a:cubicBezTo>
                  <a:pt x="5409010" y="2926451"/>
                  <a:pt x="5404626" y="2922107"/>
                  <a:pt x="5404626" y="2917764"/>
                </a:cubicBezTo>
                <a:cubicBezTo>
                  <a:pt x="5404626" y="2917764"/>
                  <a:pt x="5404626" y="2917764"/>
                  <a:pt x="5409010" y="2913421"/>
                </a:cubicBezTo>
                <a:cubicBezTo>
                  <a:pt x="5409010" y="2909078"/>
                  <a:pt x="5413394" y="2909078"/>
                  <a:pt x="5413394" y="2909078"/>
                </a:cubicBezTo>
                <a:cubicBezTo>
                  <a:pt x="5417778" y="2913421"/>
                  <a:pt x="5417778" y="2913421"/>
                  <a:pt x="5417778" y="2917764"/>
                </a:cubicBezTo>
                <a:cubicBezTo>
                  <a:pt x="5417778" y="2917764"/>
                  <a:pt x="5417778" y="2917764"/>
                  <a:pt x="5413394" y="2917764"/>
                </a:cubicBezTo>
                <a:cubicBezTo>
                  <a:pt x="5413394" y="2922107"/>
                  <a:pt x="5417778" y="2922107"/>
                  <a:pt x="5417778" y="2926451"/>
                </a:cubicBezTo>
                <a:cubicBezTo>
                  <a:pt x="5417778" y="2926451"/>
                  <a:pt x="5417778" y="2926451"/>
                  <a:pt x="5417778" y="2922107"/>
                </a:cubicBezTo>
                <a:cubicBezTo>
                  <a:pt x="5426544" y="2926451"/>
                  <a:pt x="5426544" y="2917764"/>
                  <a:pt x="5430928" y="2904735"/>
                </a:cubicBezTo>
                <a:cubicBezTo>
                  <a:pt x="5430928" y="2900392"/>
                  <a:pt x="5435312" y="2891706"/>
                  <a:pt x="5439696" y="2887363"/>
                </a:cubicBezTo>
                <a:cubicBezTo>
                  <a:pt x="5444080" y="2861305"/>
                  <a:pt x="5444080" y="2848275"/>
                  <a:pt x="5444080" y="2830903"/>
                </a:cubicBezTo>
                <a:cubicBezTo>
                  <a:pt x="5444080" y="2817874"/>
                  <a:pt x="5444080" y="2800502"/>
                  <a:pt x="5448463" y="2783129"/>
                </a:cubicBezTo>
                <a:cubicBezTo>
                  <a:pt x="5444080" y="2778786"/>
                  <a:pt x="5444080" y="2778786"/>
                  <a:pt x="5444080" y="2778786"/>
                </a:cubicBezTo>
                <a:cubicBezTo>
                  <a:pt x="5439696" y="2778786"/>
                  <a:pt x="5439696" y="2778786"/>
                  <a:pt x="5439696" y="2774443"/>
                </a:cubicBezTo>
                <a:cubicBezTo>
                  <a:pt x="5439696" y="2770100"/>
                  <a:pt x="5439696" y="2770100"/>
                  <a:pt x="5444080" y="2770100"/>
                </a:cubicBezTo>
                <a:cubicBezTo>
                  <a:pt x="5448463" y="2770100"/>
                  <a:pt x="5452847" y="2774443"/>
                  <a:pt x="5457230" y="2774443"/>
                </a:cubicBezTo>
                <a:cubicBezTo>
                  <a:pt x="5457230" y="2765757"/>
                  <a:pt x="5461614" y="2770100"/>
                  <a:pt x="5465998" y="2765757"/>
                </a:cubicBezTo>
                <a:cubicBezTo>
                  <a:pt x="5465998" y="2796159"/>
                  <a:pt x="5470382" y="2822217"/>
                  <a:pt x="5470382" y="2843932"/>
                </a:cubicBezTo>
                <a:cubicBezTo>
                  <a:pt x="5470382" y="2865648"/>
                  <a:pt x="5465998" y="2883020"/>
                  <a:pt x="5448463" y="2896049"/>
                </a:cubicBezTo>
                <a:cubicBezTo>
                  <a:pt x="5444080" y="2900392"/>
                  <a:pt x="5439696" y="2904735"/>
                  <a:pt x="5439696" y="2909078"/>
                </a:cubicBezTo>
                <a:cubicBezTo>
                  <a:pt x="5457230" y="2909078"/>
                  <a:pt x="5461614" y="2917764"/>
                  <a:pt x="5465998" y="2943823"/>
                </a:cubicBezTo>
                <a:cubicBezTo>
                  <a:pt x="5479149" y="2926451"/>
                  <a:pt x="5483533" y="2943823"/>
                  <a:pt x="5505451" y="2939480"/>
                </a:cubicBezTo>
                <a:cubicBezTo>
                  <a:pt x="5514218" y="2956852"/>
                  <a:pt x="5527370" y="2978567"/>
                  <a:pt x="5540521" y="3004626"/>
                </a:cubicBezTo>
                <a:cubicBezTo>
                  <a:pt x="5549288" y="3030684"/>
                  <a:pt x="5562439" y="3056742"/>
                  <a:pt x="5562439" y="3087144"/>
                </a:cubicBezTo>
                <a:cubicBezTo>
                  <a:pt x="5562439" y="3091487"/>
                  <a:pt x="5562439" y="3091487"/>
                  <a:pt x="5562439" y="3095830"/>
                </a:cubicBezTo>
                <a:cubicBezTo>
                  <a:pt x="5566823" y="3113202"/>
                  <a:pt x="5566823" y="3152290"/>
                  <a:pt x="5566823" y="3160976"/>
                </a:cubicBezTo>
                <a:cubicBezTo>
                  <a:pt x="5566823" y="3156633"/>
                  <a:pt x="5566823" y="3156633"/>
                  <a:pt x="5571206" y="3152290"/>
                </a:cubicBezTo>
                <a:cubicBezTo>
                  <a:pt x="5571206" y="3152290"/>
                  <a:pt x="5571206" y="3147947"/>
                  <a:pt x="5575590" y="3147947"/>
                </a:cubicBezTo>
                <a:cubicBezTo>
                  <a:pt x="5575590" y="3147947"/>
                  <a:pt x="5575590" y="3147947"/>
                  <a:pt x="5579974" y="3147947"/>
                </a:cubicBezTo>
                <a:cubicBezTo>
                  <a:pt x="5579974" y="3147947"/>
                  <a:pt x="5579974" y="3152290"/>
                  <a:pt x="5579974" y="3152290"/>
                </a:cubicBezTo>
                <a:cubicBezTo>
                  <a:pt x="5579974" y="3156633"/>
                  <a:pt x="5575590" y="3156633"/>
                  <a:pt x="5575590" y="3160976"/>
                </a:cubicBezTo>
                <a:cubicBezTo>
                  <a:pt x="5571206" y="3160976"/>
                  <a:pt x="5571206" y="3165319"/>
                  <a:pt x="5566823" y="3169662"/>
                </a:cubicBezTo>
                <a:cubicBezTo>
                  <a:pt x="5566823" y="3174005"/>
                  <a:pt x="5566823" y="3174005"/>
                  <a:pt x="5562439" y="3174005"/>
                </a:cubicBezTo>
                <a:cubicBezTo>
                  <a:pt x="5562439" y="3174005"/>
                  <a:pt x="5562439" y="3169662"/>
                  <a:pt x="5562439" y="3169662"/>
                </a:cubicBezTo>
                <a:cubicBezTo>
                  <a:pt x="5558056" y="3191377"/>
                  <a:pt x="5549288" y="3213093"/>
                  <a:pt x="5531754" y="3217436"/>
                </a:cubicBezTo>
                <a:cubicBezTo>
                  <a:pt x="5531754" y="3230465"/>
                  <a:pt x="5549288" y="3213093"/>
                  <a:pt x="5562439" y="3221779"/>
                </a:cubicBezTo>
                <a:cubicBezTo>
                  <a:pt x="5558056" y="3234808"/>
                  <a:pt x="5558056" y="3243494"/>
                  <a:pt x="5553672" y="3247837"/>
                </a:cubicBezTo>
                <a:cubicBezTo>
                  <a:pt x="5558056" y="3252180"/>
                  <a:pt x="5558056" y="3252180"/>
                  <a:pt x="5562439" y="3252180"/>
                </a:cubicBezTo>
                <a:cubicBezTo>
                  <a:pt x="5562439" y="3273896"/>
                  <a:pt x="5549288" y="3278239"/>
                  <a:pt x="5540521" y="3291268"/>
                </a:cubicBezTo>
                <a:cubicBezTo>
                  <a:pt x="5540521" y="3286925"/>
                  <a:pt x="5536137" y="3282582"/>
                  <a:pt x="5536137" y="3282582"/>
                </a:cubicBezTo>
                <a:cubicBezTo>
                  <a:pt x="5536137" y="3286925"/>
                  <a:pt x="5536137" y="3295611"/>
                  <a:pt x="5531754" y="3299954"/>
                </a:cubicBezTo>
                <a:cubicBezTo>
                  <a:pt x="5531754" y="3304297"/>
                  <a:pt x="5531754" y="3304297"/>
                  <a:pt x="5531754" y="3304297"/>
                </a:cubicBezTo>
                <a:cubicBezTo>
                  <a:pt x="5527370" y="3304297"/>
                  <a:pt x="5527370" y="3299954"/>
                  <a:pt x="5527370" y="3299954"/>
                </a:cubicBezTo>
                <a:cubicBezTo>
                  <a:pt x="5527370" y="3291268"/>
                  <a:pt x="5531754" y="3286925"/>
                  <a:pt x="5531754" y="3282582"/>
                </a:cubicBezTo>
                <a:cubicBezTo>
                  <a:pt x="5527370" y="3278239"/>
                  <a:pt x="5527370" y="3278239"/>
                  <a:pt x="5527370" y="3273896"/>
                </a:cubicBezTo>
                <a:cubicBezTo>
                  <a:pt x="5522986" y="3273896"/>
                  <a:pt x="5518602" y="3273896"/>
                  <a:pt x="5518602" y="3273896"/>
                </a:cubicBezTo>
                <a:cubicBezTo>
                  <a:pt x="5514218" y="3286925"/>
                  <a:pt x="5509835" y="3312983"/>
                  <a:pt x="5518602" y="3312983"/>
                </a:cubicBezTo>
                <a:cubicBezTo>
                  <a:pt x="5518602" y="3321669"/>
                  <a:pt x="5509835" y="3317326"/>
                  <a:pt x="5505451" y="3317326"/>
                </a:cubicBezTo>
                <a:cubicBezTo>
                  <a:pt x="5509835" y="3339042"/>
                  <a:pt x="5514218" y="3360757"/>
                  <a:pt x="5531754" y="3369443"/>
                </a:cubicBezTo>
                <a:cubicBezTo>
                  <a:pt x="5531754" y="3382472"/>
                  <a:pt x="5527370" y="3395502"/>
                  <a:pt x="5522986" y="3408531"/>
                </a:cubicBezTo>
                <a:cubicBezTo>
                  <a:pt x="5514218" y="3404188"/>
                  <a:pt x="5505451" y="3412874"/>
                  <a:pt x="5496684" y="3425903"/>
                </a:cubicBezTo>
                <a:cubicBezTo>
                  <a:pt x="5492300" y="3430246"/>
                  <a:pt x="5487916" y="3434589"/>
                  <a:pt x="5487916" y="3438932"/>
                </a:cubicBezTo>
                <a:cubicBezTo>
                  <a:pt x="5483533" y="3447618"/>
                  <a:pt x="5487916" y="3451961"/>
                  <a:pt x="5505451" y="3447618"/>
                </a:cubicBezTo>
                <a:cubicBezTo>
                  <a:pt x="5505451" y="3447618"/>
                  <a:pt x="5505451" y="3447618"/>
                  <a:pt x="5509835" y="3434589"/>
                </a:cubicBezTo>
                <a:cubicBezTo>
                  <a:pt x="5509835" y="3430246"/>
                  <a:pt x="5509835" y="3430246"/>
                  <a:pt x="5509835" y="3430246"/>
                </a:cubicBezTo>
                <a:cubicBezTo>
                  <a:pt x="5514218" y="3430246"/>
                  <a:pt x="5514218" y="3434589"/>
                  <a:pt x="5514218" y="3434589"/>
                </a:cubicBezTo>
                <a:cubicBezTo>
                  <a:pt x="5514218" y="3434589"/>
                  <a:pt x="5514218" y="3434589"/>
                  <a:pt x="5509835" y="3451961"/>
                </a:cubicBezTo>
                <a:cubicBezTo>
                  <a:pt x="5522986" y="3469334"/>
                  <a:pt x="5501068" y="3486706"/>
                  <a:pt x="5501068" y="3517107"/>
                </a:cubicBezTo>
                <a:cubicBezTo>
                  <a:pt x="5501068" y="3517107"/>
                  <a:pt x="5501068" y="3517107"/>
                  <a:pt x="5487916" y="3512764"/>
                </a:cubicBezTo>
                <a:cubicBezTo>
                  <a:pt x="5487916" y="3512764"/>
                  <a:pt x="5487916" y="3517107"/>
                  <a:pt x="5487916" y="3521450"/>
                </a:cubicBezTo>
                <a:cubicBezTo>
                  <a:pt x="5483533" y="3530137"/>
                  <a:pt x="5479149" y="3538823"/>
                  <a:pt x="5474766" y="3547509"/>
                </a:cubicBezTo>
                <a:cubicBezTo>
                  <a:pt x="5474766" y="3547509"/>
                  <a:pt x="5474766" y="3547509"/>
                  <a:pt x="5470382" y="3547509"/>
                </a:cubicBezTo>
                <a:cubicBezTo>
                  <a:pt x="5470382" y="3547509"/>
                  <a:pt x="5465998" y="3551852"/>
                  <a:pt x="5461614" y="3551852"/>
                </a:cubicBezTo>
                <a:cubicBezTo>
                  <a:pt x="5452847" y="3569224"/>
                  <a:pt x="5465998" y="3573567"/>
                  <a:pt x="5452847" y="3582253"/>
                </a:cubicBezTo>
                <a:cubicBezTo>
                  <a:pt x="5470382" y="3573567"/>
                  <a:pt x="5479149" y="3586596"/>
                  <a:pt x="5479149" y="3608312"/>
                </a:cubicBezTo>
                <a:cubicBezTo>
                  <a:pt x="5479149" y="3625684"/>
                  <a:pt x="5474766" y="3656085"/>
                  <a:pt x="5465998" y="3673458"/>
                </a:cubicBezTo>
                <a:cubicBezTo>
                  <a:pt x="5465998" y="3673458"/>
                  <a:pt x="5465998" y="3673458"/>
                  <a:pt x="5470382" y="3673458"/>
                </a:cubicBezTo>
                <a:cubicBezTo>
                  <a:pt x="5470382" y="3673458"/>
                  <a:pt x="5474766" y="3682144"/>
                  <a:pt x="5470382" y="3686487"/>
                </a:cubicBezTo>
                <a:cubicBezTo>
                  <a:pt x="5470382" y="3690830"/>
                  <a:pt x="5465998" y="3690830"/>
                  <a:pt x="5461614" y="3690830"/>
                </a:cubicBezTo>
                <a:cubicBezTo>
                  <a:pt x="5457230" y="3690830"/>
                  <a:pt x="5452847" y="3690830"/>
                  <a:pt x="5448463" y="3686487"/>
                </a:cubicBezTo>
                <a:cubicBezTo>
                  <a:pt x="5448463" y="3686487"/>
                  <a:pt x="5448463" y="3686487"/>
                  <a:pt x="5448463" y="3682144"/>
                </a:cubicBezTo>
                <a:cubicBezTo>
                  <a:pt x="5448463" y="3682144"/>
                  <a:pt x="5448463" y="3682144"/>
                  <a:pt x="5448463" y="3677801"/>
                </a:cubicBezTo>
                <a:cubicBezTo>
                  <a:pt x="5435312" y="3664772"/>
                  <a:pt x="5461614" y="3621341"/>
                  <a:pt x="5448463" y="3608312"/>
                </a:cubicBezTo>
                <a:cubicBezTo>
                  <a:pt x="5439696" y="3616998"/>
                  <a:pt x="5444080" y="3634370"/>
                  <a:pt x="5422161" y="3625684"/>
                </a:cubicBezTo>
                <a:cubicBezTo>
                  <a:pt x="5409010" y="3660428"/>
                  <a:pt x="5413394" y="3690830"/>
                  <a:pt x="5395859" y="3712545"/>
                </a:cubicBezTo>
                <a:cubicBezTo>
                  <a:pt x="5391475" y="3729917"/>
                  <a:pt x="5409010" y="3712545"/>
                  <a:pt x="5417778" y="3721231"/>
                </a:cubicBezTo>
                <a:cubicBezTo>
                  <a:pt x="5413394" y="3738604"/>
                  <a:pt x="5404626" y="3738604"/>
                  <a:pt x="5400242" y="3747290"/>
                </a:cubicBezTo>
                <a:cubicBezTo>
                  <a:pt x="5400242" y="3747290"/>
                  <a:pt x="5400242" y="3747290"/>
                  <a:pt x="5404626" y="3747290"/>
                </a:cubicBezTo>
                <a:cubicBezTo>
                  <a:pt x="5400242" y="3764662"/>
                  <a:pt x="5395859" y="3777691"/>
                  <a:pt x="5378324" y="3769005"/>
                </a:cubicBezTo>
                <a:cubicBezTo>
                  <a:pt x="5387092" y="3769005"/>
                  <a:pt x="5387092" y="3751633"/>
                  <a:pt x="5391475" y="3747290"/>
                </a:cubicBezTo>
                <a:cubicBezTo>
                  <a:pt x="5373940" y="3738604"/>
                  <a:pt x="5369556" y="3786377"/>
                  <a:pt x="5356406" y="3795063"/>
                </a:cubicBezTo>
                <a:cubicBezTo>
                  <a:pt x="5347638" y="3790720"/>
                  <a:pt x="5356406" y="3773348"/>
                  <a:pt x="5352022" y="3764662"/>
                </a:cubicBezTo>
                <a:cubicBezTo>
                  <a:pt x="5347638" y="3764662"/>
                  <a:pt x="5347638" y="3764662"/>
                  <a:pt x="5343254" y="3769005"/>
                </a:cubicBezTo>
                <a:cubicBezTo>
                  <a:pt x="5338871" y="3777691"/>
                  <a:pt x="5334487" y="3782034"/>
                  <a:pt x="5338871" y="3786377"/>
                </a:cubicBezTo>
                <a:cubicBezTo>
                  <a:pt x="5330104" y="3786377"/>
                  <a:pt x="5325720" y="3795063"/>
                  <a:pt x="5316952" y="3808093"/>
                </a:cubicBezTo>
                <a:cubicBezTo>
                  <a:pt x="5321336" y="3812436"/>
                  <a:pt x="5321336" y="3812436"/>
                  <a:pt x="5325720" y="3816779"/>
                </a:cubicBezTo>
                <a:cubicBezTo>
                  <a:pt x="5325720" y="3816779"/>
                  <a:pt x="5325720" y="3816779"/>
                  <a:pt x="5321336" y="3829808"/>
                </a:cubicBezTo>
                <a:cubicBezTo>
                  <a:pt x="5321336" y="3829808"/>
                  <a:pt x="5321336" y="3829808"/>
                  <a:pt x="5316952" y="3825465"/>
                </a:cubicBezTo>
                <a:cubicBezTo>
                  <a:pt x="5312568" y="3838494"/>
                  <a:pt x="5312568" y="3851523"/>
                  <a:pt x="5308185" y="3864553"/>
                </a:cubicBezTo>
                <a:cubicBezTo>
                  <a:pt x="5308185" y="3886268"/>
                  <a:pt x="5303802" y="3912326"/>
                  <a:pt x="5281883" y="3934042"/>
                </a:cubicBezTo>
                <a:cubicBezTo>
                  <a:pt x="5281883" y="3934042"/>
                  <a:pt x="5281883" y="3934042"/>
                  <a:pt x="5277499" y="3934042"/>
                </a:cubicBezTo>
                <a:cubicBezTo>
                  <a:pt x="5268732" y="3934042"/>
                  <a:pt x="5264348" y="3929698"/>
                  <a:pt x="5255580" y="3925355"/>
                </a:cubicBezTo>
                <a:cubicBezTo>
                  <a:pt x="5251197" y="3929698"/>
                  <a:pt x="5246814" y="3938385"/>
                  <a:pt x="5242430" y="3938385"/>
                </a:cubicBezTo>
                <a:cubicBezTo>
                  <a:pt x="5233662" y="3947071"/>
                  <a:pt x="5233662" y="3955757"/>
                  <a:pt x="5229278" y="3968786"/>
                </a:cubicBezTo>
                <a:cubicBezTo>
                  <a:pt x="5229278" y="3973129"/>
                  <a:pt x="5224895" y="3981815"/>
                  <a:pt x="5220511" y="3990501"/>
                </a:cubicBezTo>
                <a:cubicBezTo>
                  <a:pt x="5220511" y="4003531"/>
                  <a:pt x="5220511" y="4016560"/>
                  <a:pt x="5220511" y="4025246"/>
                </a:cubicBezTo>
                <a:cubicBezTo>
                  <a:pt x="5220511" y="4029589"/>
                  <a:pt x="5220511" y="4029589"/>
                  <a:pt x="5224895" y="4029589"/>
                </a:cubicBezTo>
                <a:cubicBezTo>
                  <a:pt x="5224895" y="4033932"/>
                  <a:pt x="5229278" y="4038275"/>
                  <a:pt x="5229278" y="4042618"/>
                </a:cubicBezTo>
                <a:cubicBezTo>
                  <a:pt x="5224895" y="4051304"/>
                  <a:pt x="5220511" y="4059990"/>
                  <a:pt x="5211744" y="4064333"/>
                </a:cubicBezTo>
                <a:cubicBezTo>
                  <a:pt x="5207360" y="4064333"/>
                  <a:pt x="5207360" y="4064333"/>
                  <a:pt x="5207360" y="4059990"/>
                </a:cubicBezTo>
                <a:cubicBezTo>
                  <a:pt x="5207360" y="4059990"/>
                  <a:pt x="5207360" y="4055647"/>
                  <a:pt x="5211744" y="4055647"/>
                </a:cubicBezTo>
                <a:cubicBezTo>
                  <a:pt x="5216128" y="4051304"/>
                  <a:pt x="5216128" y="4046961"/>
                  <a:pt x="5220511" y="4042618"/>
                </a:cubicBezTo>
                <a:cubicBezTo>
                  <a:pt x="5216128" y="4042618"/>
                  <a:pt x="5216128" y="4042618"/>
                  <a:pt x="5216128" y="4038275"/>
                </a:cubicBezTo>
                <a:cubicBezTo>
                  <a:pt x="5216128" y="4038275"/>
                  <a:pt x="5211744" y="4033932"/>
                  <a:pt x="5211744" y="4029589"/>
                </a:cubicBezTo>
                <a:cubicBezTo>
                  <a:pt x="5211744" y="4029589"/>
                  <a:pt x="5211744" y="4029589"/>
                  <a:pt x="5207360" y="4033932"/>
                </a:cubicBezTo>
                <a:cubicBezTo>
                  <a:pt x="5198592" y="4038275"/>
                  <a:pt x="5189826" y="4046961"/>
                  <a:pt x="5176674" y="4038275"/>
                </a:cubicBezTo>
                <a:cubicBezTo>
                  <a:pt x="5176674" y="4033932"/>
                  <a:pt x="5176674" y="4029589"/>
                  <a:pt x="5176674" y="4029589"/>
                </a:cubicBezTo>
                <a:cubicBezTo>
                  <a:pt x="5167907" y="4038275"/>
                  <a:pt x="5154756" y="4051304"/>
                  <a:pt x="5141604" y="4068677"/>
                </a:cubicBezTo>
                <a:cubicBezTo>
                  <a:pt x="5128454" y="4086049"/>
                  <a:pt x="5110919" y="4103421"/>
                  <a:pt x="5093384" y="4112107"/>
                </a:cubicBezTo>
                <a:cubicBezTo>
                  <a:pt x="5093384" y="4125136"/>
                  <a:pt x="5097768" y="4120793"/>
                  <a:pt x="5084616" y="4133823"/>
                </a:cubicBezTo>
                <a:cubicBezTo>
                  <a:pt x="5084616" y="4133823"/>
                  <a:pt x="5080233" y="4138166"/>
                  <a:pt x="5080233" y="4142509"/>
                </a:cubicBezTo>
                <a:cubicBezTo>
                  <a:pt x="5080233" y="4142509"/>
                  <a:pt x="5075850" y="4146852"/>
                  <a:pt x="5071466" y="4142509"/>
                </a:cubicBezTo>
                <a:cubicBezTo>
                  <a:pt x="5071466" y="4142509"/>
                  <a:pt x="5071466" y="4138166"/>
                  <a:pt x="5071466" y="4138166"/>
                </a:cubicBezTo>
                <a:cubicBezTo>
                  <a:pt x="5071466" y="4133823"/>
                  <a:pt x="5071466" y="4133823"/>
                  <a:pt x="5071466" y="4133823"/>
                </a:cubicBezTo>
                <a:cubicBezTo>
                  <a:pt x="5067082" y="4133823"/>
                  <a:pt x="5058314" y="4138166"/>
                  <a:pt x="5053931" y="4142509"/>
                </a:cubicBezTo>
                <a:cubicBezTo>
                  <a:pt x="5053931" y="4146852"/>
                  <a:pt x="5053931" y="4151195"/>
                  <a:pt x="5049547" y="4155538"/>
                </a:cubicBezTo>
                <a:cubicBezTo>
                  <a:pt x="5049547" y="4155538"/>
                  <a:pt x="5049547" y="4155538"/>
                  <a:pt x="5045164" y="4159881"/>
                </a:cubicBezTo>
                <a:cubicBezTo>
                  <a:pt x="5053931" y="4159881"/>
                  <a:pt x="5058314" y="4151195"/>
                  <a:pt x="5062698" y="4146852"/>
                </a:cubicBezTo>
                <a:cubicBezTo>
                  <a:pt x="5067082" y="4151195"/>
                  <a:pt x="5045164" y="4168567"/>
                  <a:pt x="5058314" y="4172910"/>
                </a:cubicBezTo>
                <a:cubicBezTo>
                  <a:pt x="5049547" y="4181596"/>
                  <a:pt x="5040780" y="4181596"/>
                  <a:pt x="5032012" y="4198969"/>
                </a:cubicBezTo>
                <a:cubicBezTo>
                  <a:pt x="5032012" y="4198969"/>
                  <a:pt x="5032012" y="4198969"/>
                  <a:pt x="5010094" y="4185939"/>
                </a:cubicBezTo>
                <a:cubicBezTo>
                  <a:pt x="5010094" y="4185939"/>
                  <a:pt x="5014478" y="4185939"/>
                  <a:pt x="5014478" y="4181596"/>
                </a:cubicBezTo>
                <a:cubicBezTo>
                  <a:pt x="5010094" y="4185939"/>
                  <a:pt x="5010094" y="4185939"/>
                  <a:pt x="5005710" y="4185939"/>
                </a:cubicBezTo>
                <a:cubicBezTo>
                  <a:pt x="4996943" y="4203312"/>
                  <a:pt x="5014478" y="4207655"/>
                  <a:pt x="5001326" y="4225027"/>
                </a:cubicBezTo>
                <a:cubicBezTo>
                  <a:pt x="5001326" y="4229370"/>
                  <a:pt x="5005710" y="4229370"/>
                  <a:pt x="5005710" y="4233713"/>
                </a:cubicBezTo>
                <a:cubicBezTo>
                  <a:pt x="5005710" y="4233713"/>
                  <a:pt x="5005710" y="4233713"/>
                  <a:pt x="5005710" y="4238056"/>
                </a:cubicBezTo>
                <a:cubicBezTo>
                  <a:pt x="5005710" y="4242399"/>
                  <a:pt x="5001326" y="4242399"/>
                  <a:pt x="5001326" y="4246742"/>
                </a:cubicBezTo>
                <a:cubicBezTo>
                  <a:pt x="5014478" y="4255428"/>
                  <a:pt x="5005710" y="4268458"/>
                  <a:pt x="5001326" y="4277144"/>
                </a:cubicBezTo>
                <a:cubicBezTo>
                  <a:pt x="4996943" y="4277144"/>
                  <a:pt x="5001326" y="4272801"/>
                  <a:pt x="5001326" y="4268458"/>
                </a:cubicBezTo>
                <a:cubicBezTo>
                  <a:pt x="4996943" y="4264114"/>
                  <a:pt x="4996943" y="4264114"/>
                  <a:pt x="4992559" y="4268458"/>
                </a:cubicBezTo>
                <a:cubicBezTo>
                  <a:pt x="4988176" y="4264114"/>
                  <a:pt x="4992559" y="4259771"/>
                  <a:pt x="4992559" y="4255428"/>
                </a:cubicBezTo>
                <a:cubicBezTo>
                  <a:pt x="4992559" y="4255428"/>
                  <a:pt x="4992559" y="4255428"/>
                  <a:pt x="4992559" y="4251085"/>
                </a:cubicBezTo>
                <a:cubicBezTo>
                  <a:pt x="4992559" y="4251085"/>
                  <a:pt x="4992559" y="4246742"/>
                  <a:pt x="4992559" y="4246742"/>
                </a:cubicBezTo>
                <a:cubicBezTo>
                  <a:pt x="4996943" y="4242399"/>
                  <a:pt x="4996943" y="4242399"/>
                  <a:pt x="4996943" y="4238056"/>
                </a:cubicBezTo>
                <a:cubicBezTo>
                  <a:pt x="4996943" y="4238056"/>
                  <a:pt x="4996943" y="4233713"/>
                  <a:pt x="4996943" y="4233713"/>
                </a:cubicBezTo>
                <a:cubicBezTo>
                  <a:pt x="4988176" y="4229370"/>
                  <a:pt x="4975024" y="4238056"/>
                  <a:pt x="4970640" y="4246742"/>
                </a:cubicBezTo>
                <a:cubicBezTo>
                  <a:pt x="4966257" y="4259771"/>
                  <a:pt x="4961874" y="4268458"/>
                  <a:pt x="4953106" y="4277144"/>
                </a:cubicBezTo>
                <a:cubicBezTo>
                  <a:pt x="4948722" y="4290173"/>
                  <a:pt x="4948722" y="4294516"/>
                  <a:pt x="4948722" y="4298859"/>
                </a:cubicBezTo>
                <a:cubicBezTo>
                  <a:pt x="4948722" y="4303202"/>
                  <a:pt x="4948722" y="4303202"/>
                  <a:pt x="4948722" y="4307545"/>
                </a:cubicBezTo>
                <a:cubicBezTo>
                  <a:pt x="4948722" y="4307545"/>
                  <a:pt x="4948722" y="4307545"/>
                  <a:pt x="4953106" y="4311888"/>
                </a:cubicBezTo>
                <a:cubicBezTo>
                  <a:pt x="4957490" y="4311888"/>
                  <a:pt x="4961874" y="4307545"/>
                  <a:pt x="4961874" y="4307545"/>
                </a:cubicBezTo>
                <a:cubicBezTo>
                  <a:pt x="4966257" y="4303202"/>
                  <a:pt x="4966257" y="4303202"/>
                  <a:pt x="4970640" y="4298859"/>
                </a:cubicBezTo>
                <a:cubicBezTo>
                  <a:pt x="4970640" y="4298859"/>
                  <a:pt x="4970640" y="4303202"/>
                  <a:pt x="4970640" y="4307545"/>
                </a:cubicBezTo>
                <a:cubicBezTo>
                  <a:pt x="4979408" y="4303202"/>
                  <a:pt x="4992559" y="4294516"/>
                  <a:pt x="5001326" y="4290173"/>
                </a:cubicBezTo>
                <a:cubicBezTo>
                  <a:pt x="5005710" y="4285830"/>
                  <a:pt x="5010094" y="4285830"/>
                  <a:pt x="5010094" y="4290173"/>
                </a:cubicBezTo>
                <a:cubicBezTo>
                  <a:pt x="5010094" y="4290173"/>
                  <a:pt x="5010094" y="4294516"/>
                  <a:pt x="5005710" y="4298859"/>
                </a:cubicBezTo>
                <a:cubicBezTo>
                  <a:pt x="4992559" y="4307545"/>
                  <a:pt x="4979408" y="4316231"/>
                  <a:pt x="4966257" y="4320574"/>
                </a:cubicBezTo>
                <a:cubicBezTo>
                  <a:pt x="4961874" y="4320574"/>
                  <a:pt x="4957490" y="4320574"/>
                  <a:pt x="4957490" y="4320574"/>
                </a:cubicBezTo>
                <a:cubicBezTo>
                  <a:pt x="4957490" y="4333604"/>
                  <a:pt x="4939955" y="4333604"/>
                  <a:pt x="4922420" y="4346633"/>
                </a:cubicBezTo>
                <a:cubicBezTo>
                  <a:pt x="4909269" y="4372691"/>
                  <a:pt x="4896118" y="4394407"/>
                  <a:pt x="4882967" y="4420465"/>
                </a:cubicBezTo>
                <a:cubicBezTo>
                  <a:pt x="4874200" y="4433494"/>
                  <a:pt x="4865432" y="4450866"/>
                  <a:pt x="4856664" y="4463896"/>
                </a:cubicBezTo>
                <a:cubicBezTo>
                  <a:pt x="4856664" y="4468239"/>
                  <a:pt x="4856664" y="4468239"/>
                  <a:pt x="4861048" y="4472582"/>
                </a:cubicBezTo>
                <a:cubicBezTo>
                  <a:pt x="4856664" y="4472582"/>
                  <a:pt x="4847898" y="4476925"/>
                  <a:pt x="4843514" y="4481268"/>
                </a:cubicBezTo>
                <a:cubicBezTo>
                  <a:pt x="4834746" y="4494297"/>
                  <a:pt x="4825979" y="4507326"/>
                  <a:pt x="4812828" y="4524698"/>
                </a:cubicBezTo>
                <a:cubicBezTo>
                  <a:pt x="4812828" y="4524698"/>
                  <a:pt x="4817212" y="4524698"/>
                  <a:pt x="4817212" y="4520355"/>
                </a:cubicBezTo>
                <a:cubicBezTo>
                  <a:pt x="4821595" y="4524698"/>
                  <a:pt x="4812828" y="4533385"/>
                  <a:pt x="4808444" y="4537728"/>
                </a:cubicBezTo>
                <a:cubicBezTo>
                  <a:pt x="4808444" y="4537728"/>
                  <a:pt x="4808444" y="4537728"/>
                  <a:pt x="4804060" y="4533385"/>
                </a:cubicBezTo>
                <a:cubicBezTo>
                  <a:pt x="4804060" y="4533385"/>
                  <a:pt x="4799676" y="4537728"/>
                  <a:pt x="4799676" y="4537728"/>
                </a:cubicBezTo>
                <a:cubicBezTo>
                  <a:pt x="4795293" y="4550757"/>
                  <a:pt x="4786526" y="4559443"/>
                  <a:pt x="4777758" y="4568129"/>
                </a:cubicBezTo>
                <a:cubicBezTo>
                  <a:pt x="4768991" y="4598531"/>
                  <a:pt x="4755840" y="4620246"/>
                  <a:pt x="4738305" y="4641961"/>
                </a:cubicBezTo>
                <a:cubicBezTo>
                  <a:pt x="4720770" y="4663677"/>
                  <a:pt x="4703236" y="4685392"/>
                  <a:pt x="4676933" y="4711450"/>
                </a:cubicBezTo>
                <a:cubicBezTo>
                  <a:pt x="4655015" y="4737509"/>
                  <a:pt x="4641864" y="4759224"/>
                  <a:pt x="4611178" y="4789625"/>
                </a:cubicBezTo>
                <a:cubicBezTo>
                  <a:pt x="4589260" y="4815684"/>
                  <a:pt x="4571724" y="4846085"/>
                  <a:pt x="4549806" y="4863458"/>
                </a:cubicBezTo>
                <a:cubicBezTo>
                  <a:pt x="4527888" y="4880830"/>
                  <a:pt x="4484050" y="4898202"/>
                  <a:pt x="4488434" y="4928604"/>
                </a:cubicBezTo>
                <a:cubicBezTo>
                  <a:pt x="4492818" y="4941633"/>
                  <a:pt x="4510353" y="4911231"/>
                  <a:pt x="4510353" y="4928604"/>
                </a:cubicBezTo>
                <a:cubicBezTo>
                  <a:pt x="4488434" y="4959005"/>
                  <a:pt x="4475284" y="4976377"/>
                  <a:pt x="4457748" y="4998093"/>
                </a:cubicBezTo>
                <a:cubicBezTo>
                  <a:pt x="4444598" y="5019808"/>
                  <a:pt x="4427062" y="5041523"/>
                  <a:pt x="4409528" y="5063239"/>
                </a:cubicBezTo>
                <a:cubicBezTo>
                  <a:pt x="4383226" y="5063239"/>
                  <a:pt x="4348156" y="5089297"/>
                  <a:pt x="4330622" y="5111012"/>
                </a:cubicBezTo>
                <a:cubicBezTo>
                  <a:pt x="4352540" y="5124041"/>
                  <a:pt x="4317470" y="5158786"/>
                  <a:pt x="4304320" y="5180501"/>
                </a:cubicBezTo>
                <a:cubicBezTo>
                  <a:pt x="4304320" y="5180501"/>
                  <a:pt x="4304320" y="5180501"/>
                  <a:pt x="4299936" y="5180501"/>
                </a:cubicBezTo>
                <a:cubicBezTo>
                  <a:pt x="4291168" y="5206560"/>
                  <a:pt x="4264866" y="5223932"/>
                  <a:pt x="4242948" y="5241304"/>
                </a:cubicBezTo>
                <a:cubicBezTo>
                  <a:pt x="4229796" y="5249990"/>
                  <a:pt x="4216646" y="5263020"/>
                  <a:pt x="4203494" y="5271706"/>
                </a:cubicBezTo>
                <a:cubicBezTo>
                  <a:pt x="4203494" y="5276049"/>
                  <a:pt x="4199110" y="5276049"/>
                  <a:pt x="4194727" y="5276049"/>
                </a:cubicBezTo>
                <a:cubicBezTo>
                  <a:pt x="4194727" y="5271706"/>
                  <a:pt x="4194727" y="5271706"/>
                  <a:pt x="4194727" y="5267363"/>
                </a:cubicBezTo>
                <a:cubicBezTo>
                  <a:pt x="4207878" y="5254333"/>
                  <a:pt x="4221029" y="5245647"/>
                  <a:pt x="4238564" y="5232618"/>
                </a:cubicBezTo>
                <a:cubicBezTo>
                  <a:pt x="4260482" y="5219589"/>
                  <a:pt x="4278017" y="5202217"/>
                  <a:pt x="4286784" y="5184844"/>
                </a:cubicBezTo>
                <a:cubicBezTo>
                  <a:pt x="4278017" y="5163129"/>
                  <a:pt x="4260482" y="5193530"/>
                  <a:pt x="4251715" y="5176158"/>
                </a:cubicBezTo>
                <a:cubicBezTo>
                  <a:pt x="4229796" y="5180501"/>
                  <a:pt x="4229796" y="5193530"/>
                  <a:pt x="4221029" y="5202217"/>
                </a:cubicBezTo>
                <a:cubicBezTo>
                  <a:pt x="4221029" y="5206560"/>
                  <a:pt x="4221029" y="5210903"/>
                  <a:pt x="4221029" y="5210903"/>
                </a:cubicBezTo>
                <a:cubicBezTo>
                  <a:pt x="4216646" y="5215246"/>
                  <a:pt x="4216646" y="5219589"/>
                  <a:pt x="4212262" y="5219589"/>
                </a:cubicBezTo>
                <a:cubicBezTo>
                  <a:pt x="4207878" y="5219589"/>
                  <a:pt x="4203494" y="5215246"/>
                  <a:pt x="4207878" y="5210903"/>
                </a:cubicBezTo>
                <a:cubicBezTo>
                  <a:pt x="4207878" y="5210903"/>
                  <a:pt x="4207878" y="5206560"/>
                  <a:pt x="4207878" y="5202217"/>
                </a:cubicBezTo>
                <a:cubicBezTo>
                  <a:pt x="4203494" y="5197874"/>
                  <a:pt x="4199110" y="5197874"/>
                  <a:pt x="4190344" y="5197874"/>
                </a:cubicBezTo>
                <a:cubicBezTo>
                  <a:pt x="4194727" y="5206560"/>
                  <a:pt x="4185960" y="5223932"/>
                  <a:pt x="4177192" y="5232618"/>
                </a:cubicBezTo>
                <a:cubicBezTo>
                  <a:pt x="4168425" y="5245647"/>
                  <a:pt x="4155274" y="5245647"/>
                  <a:pt x="4146506" y="5241304"/>
                </a:cubicBezTo>
                <a:cubicBezTo>
                  <a:pt x="4142123" y="5241304"/>
                  <a:pt x="4142123" y="5241304"/>
                  <a:pt x="4146506" y="5236961"/>
                </a:cubicBezTo>
                <a:cubicBezTo>
                  <a:pt x="4146506" y="5236961"/>
                  <a:pt x="4150890" y="5236961"/>
                  <a:pt x="4150890" y="5236961"/>
                </a:cubicBezTo>
                <a:cubicBezTo>
                  <a:pt x="4159658" y="5241304"/>
                  <a:pt x="4168425" y="5232618"/>
                  <a:pt x="4172808" y="5228275"/>
                </a:cubicBezTo>
                <a:cubicBezTo>
                  <a:pt x="4181576" y="5219589"/>
                  <a:pt x="4185960" y="5210903"/>
                  <a:pt x="4181576" y="5202217"/>
                </a:cubicBezTo>
                <a:cubicBezTo>
                  <a:pt x="4177192" y="5202217"/>
                  <a:pt x="4177192" y="5197874"/>
                  <a:pt x="4168425" y="5197874"/>
                </a:cubicBezTo>
                <a:cubicBezTo>
                  <a:pt x="4164041" y="5202217"/>
                  <a:pt x="4159658" y="5202217"/>
                  <a:pt x="4155274" y="5206560"/>
                </a:cubicBezTo>
                <a:cubicBezTo>
                  <a:pt x="4150890" y="5210903"/>
                  <a:pt x="4150890" y="5210903"/>
                  <a:pt x="4150890" y="5206560"/>
                </a:cubicBezTo>
                <a:cubicBezTo>
                  <a:pt x="4146506" y="5206560"/>
                  <a:pt x="4146506" y="5202217"/>
                  <a:pt x="4150890" y="5202217"/>
                </a:cubicBezTo>
                <a:cubicBezTo>
                  <a:pt x="4150890" y="5202217"/>
                  <a:pt x="4150890" y="5202217"/>
                  <a:pt x="4155274" y="5202217"/>
                </a:cubicBezTo>
                <a:cubicBezTo>
                  <a:pt x="4155274" y="5197874"/>
                  <a:pt x="4159658" y="5197874"/>
                  <a:pt x="4164041" y="5193530"/>
                </a:cubicBezTo>
                <a:cubicBezTo>
                  <a:pt x="4164041" y="5193530"/>
                  <a:pt x="4164041" y="5193530"/>
                  <a:pt x="4168425" y="5193530"/>
                </a:cubicBezTo>
                <a:cubicBezTo>
                  <a:pt x="4203494" y="5158786"/>
                  <a:pt x="4242948" y="5128385"/>
                  <a:pt x="4238564" y="5093640"/>
                </a:cubicBezTo>
                <a:cubicBezTo>
                  <a:pt x="4238564" y="5093640"/>
                  <a:pt x="4238564" y="5093640"/>
                  <a:pt x="4260482" y="5080611"/>
                </a:cubicBezTo>
                <a:cubicBezTo>
                  <a:pt x="4286784" y="5028494"/>
                  <a:pt x="4330622" y="4998093"/>
                  <a:pt x="4378842" y="4963348"/>
                </a:cubicBezTo>
                <a:cubicBezTo>
                  <a:pt x="4422679" y="4928604"/>
                  <a:pt x="4470900" y="4893859"/>
                  <a:pt x="4497202" y="4850428"/>
                </a:cubicBezTo>
                <a:cubicBezTo>
                  <a:pt x="4501586" y="4850428"/>
                  <a:pt x="4510353" y="4854771"/>
                  <a:pt x="4519120" y="4846085"/>
                </a:cubicBezTo>
                <a:cubicBezTo>
                  <a:pt x="4527888" y="4837399"/>
                  <a:pt x="4510353" y="4828713"/>
                  <a:pt x="4514736" y="4824370"/>
                </a:cubicBezTo>
                <a:cubicBezTo>
                  <a:pt x="4532272" y="4820027"/>
                  <a:pt x="4545422" y="4802655"/>
                  <a:pt x="4554190" y="4789625"/>
                </a:cubicBezTo>
                <a:cubicBezTo>
                  <a:pt x="4562957" y="4776596"/>
                  <a:pt x="4576108" y="4767910"/>
                  <a:pt x="4589260" y="4772253"/>
                </a:cubicBezTo>
                <a:cubicBezTo>
                  <a:pt x="4598026" y="4741852"/>
                  <a:pt x="4615562" y="4733166"/>
                  <a:pt x="4633096" y="4715793"/>
                </a:cubicBezTo>
                <a:cubicBezTo>
                  <a:pt x="4633096" y="4711450"/>
                  <a:pt x="4633096" y="4711450"/>
                  <a:pt x="4633096" y="4711450"/>
                </a:cubicBezTo>
                <a:cubicBezTo>
                  <a:pt x="4633096" y="4707107"/>
                  <a:pt x="4633096" y="4702764"/>
                  <a:pt x="4628712" y="4702764"/>
                </a:cubicBezTo>
                <a:cubicBezTo>
                  <a:pt x="4628712" y="4698421"/>
                  <a:pt x="4628712" y="4698421"/>
                  <a:pt x="4633096" y="4694078"/>
                </a:cubicBezTo>
                <a:cubicBezTo>
                  <a:pt x="4633096" y="4694078"/>
                  <a:pt x="4633096" y="4694078"/>
                  <a:pt x="4637480" y="4694078"/>
                </a:cubicBezTo>
                <a:cubicBezTo>
                  <a:pt x="4641864" y="4702764"/>
                  <a:pt x="4641864" y="4707107"/>
                  <a:pt x="4641864" y="4711450"/>
                </a:cubicBezTo>
                <a:cubicBezTo>
                  <a:pt x="4641864" y="4711450"/>
                  <a:pt x="4641864" y="4711450"/>
                  <a:pt x="4646248" y="4715793"/>
                </a:cubicBezTo>
                <a:cubicBezTo>
                  <a:pt x="4659398" y="4702764"/>
                  <a:pt x="4650631" y="4689735"/>
                  <a:pt x="4676933" y="4676706"/>
                </a:cubicBezTo>
                <a:cubicBezTo>
                  <a:pt x="4676933" y="4659334"/>
                  <a:pt x="4672550" y="4672363"/>
                  <a:pt x="4663782" y="4659334"/>
                </a:cubicBezTo>
                <a:cubicBezTo>
                  <a:pt x="4676933" y="4641961"/>
                  <a:pt x="4681317" y="4624589"/>
                  <a:pt x="4685700" y="4607217"/>
                </a:cubicBezTo>
                <a:cubicBezTo>
                  <a:pt x="4663782" y="4615903"/>
                  <a:pt x="4650631" y="4602874"/>
                  <a:pt x="4628712" y="4620246"/>
                </a:cubicBezTo>
                <a:cubicBezTo>
                  <a:pt x="4615562" y="4611560"/>
                  <a:pt x="4628712" y="4602874"/>
                  <a:pt x="4615562" y="4598531"/>
                </a:cubicBezTo>
                <a:cubicBezTo>
                  <a:pt x="4615562" y="4598531"/>
                  <a:pt x="4615562" y="4598531"/>
                  <a:pt x="4611178" y="4602874"/>
                </a:cubicBezTo>
                <a:cubicBezTo>
                  <a:pt x="4611178" y="4602874"/>
                  <a:pt x="4611178" y="4602874"/>
                  <a:pt x="4611178" y="4598531"/>
                </a:cubicBezTo>
                <a:cubicBezTo>
                  <a:pt x="4611178" y="4602874"/>
                  <a:pt x="4606794" y="4607217"/>
                  <a:pt x="4606794" y="4607217"/>
                </a:cubicBezTo>
                <a:cubicBezTo>
                  <a:pt x="4602410" y="4615903"/>
                  <a:pt x="4602410" y="4620246"/>
                  <a:pt x="4593643" y="4624589"/>
                </a:cubicBezTo>
                <a:cubicBezTo>
                  <a:pt x="4593643" y="4628932"/>
                  <a:pt x="4593643" y="4633275"/>
                  <a:pt x="4589260" y="4633275"/>
                </a:cubicBezTo>
                <a:cubicBezTo>
                  <a:pt x="4593643" y="4633275"/>
                  <a:pt x="4593643" y="4637618"/>
                  <a:pt x="4598026" y="4637618"/>
                </a:cubicBezTo>
                <a:cubicBezTo>
                  <a:pt x="4606794" y="4633275"/>
                  <a:pt x="4611178" y="4641961"/>
                  <a:pt x="4615562" y="4650647"/>
                </a:cubicBezTo>
                <a:cubicBezTo>
                  <a:pt x="4615562" y="4650647"/>
                  <a:pt x="4615562" y="4654990"/>
                  <a:pt x="4615562" y="4654990"/>
                </a:cubicBezTo>
                <a:cubicBezTo>
                  <a:pt x="4619945" y="4659334"/>
                  <a:pt x="4619945" y="4659334"/>
                  <a:pt x="4619945" y="4663677"/>
                </a:cubicBezTo>
                <a:cubicBezTo>
                  <a:pt x="4615562" y="4668020"/>
                  <a:pt x="4606794" y="4672363"/>
                  <a:pt x="4602410" y="4672363"/>
                </a:cubicBezTo>
                <a:cubicBezTo>
                  <a:pt x="4584876" y="4694078"/>
                  <a:pt x="4571724" y="4707107"/>
                  <a:pt x="4541038" y="4711450"/>
                </a:cubicBezTo>
                <a:cubicBezTo>
                  <a:pt x="4541038" y="4715793"/>
                  <a:pt x="4545422" y="4720136"/>
                  <a:pt x="4545422" y="4724479"/>
                </a:cubicBezTo>
                <a:cubicBezTo>
                  <a:pt x="4510353" y="4750538"/>
                  <a:pt x="4523504" y="4754881"/>
                  <a:pt x="4505969" y="4780939"/>
                </a:cubicBezTo>
                <a:cubicBezTo>
                  <a:pt x="4505969" y="4780939"/>
                  <a:pt x="4505969" y="4780939"/>
                  <a:pt x="4492818" y="4767910"/>
                </a:cubicBezTo>
                <a:cubicBezTo>
                  <a:pt x="4453365" y="4798312"/>
                  <a:pt x="4444598" y="4824370"/>
                  <a:pt x="4466516" y="4854771"/>
                </a:cubicBezTo>
                <a:cubicBezTo>
                  <a:pt x="4413912" y="4885173"/>
                  <a:pt x="4352540" y="4932947"/>
                  <a:pt x="4291168" y="4976377"/>
                </a:cubicBezTo>
                <a:cubicBezTo>
                  <a:pt x="4282401" y="4980720"/>
                  <a:pt x="4278017" y="5002436"/>
                  <a:pt x="4269250" y="5019808"/>
                </a:cubicBezTo>
                <a:cubicBezTo>
                  <a:pt x="4225413" y="5041523"/>
                  <a:pt x="4168425" y="5080611"/>
                  <a:pt x="4120204" y="5115355"/>
                </a:cubicBezTo>
                <a:cubicBezTo>
                  <a:pt x="4124588" y="5119698"/>
                  <a:pt x="4133355" y="5115355"/>
                  <a:pt x="4142123" y="5111012"/>
                </a:cubicBezTo>
                <a:cubicBezTo>
                  <a:pt x="4137739" y="5124041"/>
                  <a:pt x="4137739" y="5132728"/>
                  <a:pt x="4115820" y="5132728"/>
                </a:cubicBezTo>
                <a:cubicBezTo>
                  <a:pt x="4115820" y="5137071"/>
                  <a:pt x="4115820" y="5137071"/>
                  <a:pt x="4115820" y="5141414"/>
                </a:cubicBezTo>
                <a:cubicBezTo>
                  <a:pt x="4111437" y="5145757"/>
                  <a:pt x="4111437" y="5145757"/>
                  <a:pt x="4111437" y="5150100"/>
                </a:cubicBezTo>
                <a:cubicBezTo>
                  <a:pt x="4128972" y="5154443"/>
                  <a:pt x="4137739" y="5167472"/>
                  <a:pt x="4124588" y="5184844"/>
                </a:cubicBezTo>
                <a:cubicBezTo>
                  <a:pt x="4124588" y="5184844"/>
                  <a:pt x="4124588" y="5184844"/>
                  <a:pt x="4120204" y="5184844"/>
                </a:cubicBezTo>
                <a:cubicBezTo>
                  <a:pt x="4124588" y="5189187"/>
                  <a:pt x="4124588" y="5189187"/>
                  <a:pt x="4128972" y="5193530"/>
                </a:cubicBezTo>
                <a:cubicBezTo>
                  <a:pt x="4128972" y="5197874"/>
                  <a:pt x="4128972" y="5197874"/>
                  <a:pt x="4128972" y="5202217"/>
                </a:cubicBezTo>
                <a:cubicBezTo>
                  <a:pt x="4124588" y="5202217"/>
                  <a:pt x="4124588" y="5202217"/>
                  <a:pt x="4124588" y="5197874"/>
                </a:cubicBezTo>
                <a:cubicBezTo>
                  <a:pt x="4124588" y="5197874"/>
                  <a:pt x="4124588" y="5197874"/>
                  <a:pt x="4120204" y="5197874"/>
                </a:cubicBezTo>
                <a:cubicBezTo>
                  <a:pt x="4120204" y="5197874"/>
                  <a:pt x="4120204" y="5193530"/>
                  <a:pt x="4115820" y="5193530"/>
                </a:cubicBezTo>
                <a:cubicBezTo>
                  <a:pt x="4089518" y="5202217"/>
                  <a:pt x="4067600" y="5215246"/>
                  <a:pt x="4041298" y="5228275"/>
                </a:cubicBezTo>
                <a:cubicBezTo>
                  <a:pt x="4019379" y="5241304"/>
                  <a:pt x="4001844" y="5254333"/>
                  <a:pt x="3984310" y="5258676"/>
                </a:cubicBezTo>
                <a:cubicBezTo>
                  <a:pt x="3979926" y="5263020"/>
                  <a:pt x="3971159" y="5263020"/>
                  <a:pt x="3966775" y="5267363"/>
                </a:cubicBezTo>
                <a:cubicBezTo>
                  <a:pt x="3940473" y="5276049"/>
                  <a:pt x="3927322" y="5289078"/>
                  <a:pt x="3909787" y="5302107"/>
                </a:cubicBezTo>
                <a:cubicBezTo>
                  <a:pt x="3922938" y="5310793"/>
                  <a:pt x="3953624" y="5280392"/>
                  <a:pt x="3958008" y="5297764"/>
                </a:cubicBezTo>
                <a:cubicBezTo>
                  <a:pt x="3949240" y="5323822"/>
                  <a:pt x="3922938" y="5341195"/>
                  <a:pt x="3892252" y="5354224"/>
                </a:cubicBezTo>
                <a:cubicBezTo>
                  <a:pt x="3861566" y="5367253"/>
                  <a:pt x="3830880" y="5375939"/>
                  <a:pt x="3804578" y="5388968"/>
                </a:cubicBezTo>
                <a:cubicBezTo>
                  <a:pt x="3800194" y="5393311"/>
                  <a:pt x="3800194" y="5393311"/>
                  <a:pt x="3795811" y="5397655"/>
                </a:cubicBezTo>
                <a:cubicBezTo>
                  <a:pt x="3795811" y="5397655"/>
                  <a:pt x="3795811" y="5397655"/>
                  <a:pt x="3791427" y="5401998"/>
                </a:cubicBezTo>
                <a:cubicBezTo>
                  <a:pt x="3787044" y="5406341"/>
                  <a:pt x="3782660" y="5406341"/>
                  <a:pt x="3778276" y="5401998"/>
                </a:cubicBezTo>
                <a:cubicBezTo>
                  <a:pt x="3773892" y="5401998"/>
                  <a:pt x="3773892" y="5397655"/>
                  <a:pt x="3778276" y="5393311"/>
                </a:cubicBezTo>
                <a:cubicBezTo>
                  <a:pt x="3778276" y="5393311"/>
                  <a:pt x="3778276" y="5393311"/>
                  <a:pt x="3782660" y="5388968"/>
                </a:cubicBezTo>
                <a:cubicBezTo>
                  <a:pt x="3782660" y="5388968"/>
                  <a:pt x="3787044" y="5384625"/>
                  <a:pt x="3787044" y="5384625"/>
                </a:cubicBezTo>
                <a:cubicBezTo>
                  <a:pt x="3782660" y="5371596"/>
                  <a:pt x="3808962" y="5371596"/>
                  <a:pt x="3808962" y="5358567"/>
                </a:cubicBezTo>
                <a:cubicBezTo>
                  <a:pt x="3804578" y="5354224"/>
                  <a:pt x="3795811" y="5354224"/>
                  <a:pt x="3791427" y="5349881"/>
                </a:cubicBezTo>
                <a:cubicBezTo>
                  <a:pt x="3760741" y="5358567"/>
                  <a:pt x="3747590" y="5371596"/>
                  <a:pt x="3734439" y="5384625"/>
                </a:cubicBezTo>
                <a:cubicBezTo>
                  <a:pt x="3734439" y="5384625"/>
                  <a:pt x="3734439" y="5388968"/>
                  <a:pt x="3734439" y="5388968"/>
                </a:cubicBezTo>
                <a:cubicBezTo>
                  <a:pt x="3734439" y="5388968"/>
                  <a:pt x="3734439" y="5388968"/>
                  <a:pt x="3734439" y="5393311"/>
                </a:cubicBezTo>
                <a:cubicBezTo>
                  <a:pt x="3738823" y="5397655"/>
                  <a:pt x="3734439" y="5401998"/>
                  <a:pt x="3730056" y="5401998"/>
                </a:cubicBezTo>
                <a:cubicBezTo>
                  <a:pt x="3721288" y="5406341"/>
                  <a:pt x="3716904" y="5401998"/>
                  <a:pt x="3716904" y="5397655"/>
                </a:cubicBezTo>
                <a:cubicBezTo>
                  <a:pt x="3716904" y="5397655"/>
                  <a:pt x="3716904" y="5397655"/>
                  <a:pt x="3716904" y="5393311"/>
                </a:cubicBezTo>
                <a:cubicBezTo>
                  <a:pt x="3716904" y="5393311"/>
                  <a:pt x="3712521" y="5388968"/>
                  <a:pt x="3712521" y="5384625"/>
                </a:cubicBezTo>
                <a:lnTo>
                  <a:pt x="3712521" y="5380282"/>
                </a:lnTo>
                <a:cubicBezTo>
                  <a:pt x="3708137" y="5380282"/>
                  <a:pt x="3708137" y="5380282"/>
                  <a:pt x="3708137" y="5380282"/>
                </a:cubicBezTo>
                <a:cubicBezTo>
                  <a:pt x="3703753" y="5380282"/>
                  <a:pt x="3703753" y="5384625"/>
                  <a:pt x="3699370" y="5384625"/>
                </a:cubicBezTo>
                <a:cubicBezTo>
                  <a:pt x="3694986" y="5388968"/>
                  <a:pt x="3690602" y="5388968"/>
                  <a:pt x="3686218" y="5384625"/>
                </a:cubicBezTo>
                <a:cubicBezTo>
                  <a:pt x="3686218" y="5384625"/>
                  <a:pt x="3686218" y="5380282"/>
                  <a:pt x="3690602" y="5375939"/>
                </a:cubicBezTo>
                <a:cubicBezTo>
                  <a:pt x="3694986" y="5371596"/>
                  <a:pt x="3699370" y="5371596"/>
                  <a:pt x="3703753" y="5367253"/>
                </a:cubicBezTo>
                <a:cubicBezTo>
                  <a:pt x="3712521" y="5354224"/>
                  <a:pt x="3725672" y="5336852"/>
                  <a:pt x="3743206" y="5328165"/>
                </a:cubicBezTo>
                <a:cubicBezTo>
                  <a:pt x="3743206" y="5323822"/>
                  <a:pt x="3743206" y="5323822"/>
                  <a:pt x="3743206" y="5323822"/>
                </a:cubicBezTo>
                <a:cubicBezTo>
                  <a:pt x="3743206" y="5323822"/>
                  <a:pt x="3738823" y="5323822"/>
                  <a:pt x="3738823" y="5323822"/>
                </a:cubicBezTo>
                <a:cubicBezTo>
                  <a:pt x="3738823" y="5323822"/>
                  <a:pt x="3734439" y="5323822"/>
                  <a:pt x="3734439" y="5323822"/>
                </a:cubicBezTo>
                <a:cubicBezTo>
                  <a:pt x="3725672" y="5332509"/>
                  <a:pt x="3712521" y="5336852"/>
                  <a:pt x="3703753" y="5341195"/>
                </a:cubicBezTo>
                <a:cubicBezTo>
                  <a:pt x="3699370" y="5341195"/>
                  <a:pt x="3690602" y="5345538"/>
                  <a:pt x="3686218" y="5349881"/>
                </a:cubicBezTo>
                <a:cubicBezTo>
                  <a:pt x="3681835" y="5349881"/>
                  <a:pt x="3677451" y="5349881"/>
                  <a:pt x="3677451" y="5345538"/>
                </a:cubicBezTo>
                <a:cubicBezTo>
                  <a:pt x="3677451" y="5345538"/>
                  <a:pt x="3677451" y="5341195"/>
                  <a:pt x="3677451" y="5341195"/>
                </a:cubicBezTo>
                <a:cubicBezTo>
                  <a:pt x="3686218" y="5336852"/>
                  <a:pt x="3694986" y="5332509"/>
                  <a:pt x="3699370" y="5332509"/>
                </a:cubicBezTo>
                <a:cubicBezTo>
                  <a:pt x="3708137" y="5328165"/>
                  <a:pt x="3716904" y="5323822"/>
                  <a:pt x="3721288" y="5319479"/>
                </a:cubicBezTo>
                <a:cubicBezTo>
                  <a:pt x="3716904" y="5319479"/>
                  <a:pt x="3708137" y="5319479"/>
                  <a:pt x="3708137" y="5315136"/>
                </a:cubicBezTo>
                <a:cubicBezTo>
                  <a:pt x="3659916" y="5323822"/>
                  <a:pt x="3616080" y="5349881"/>
                  <a:pt x="3620463" y="5371596"/>
                </a:cubicBezTo>
                <a:cubicBezTo>
                  <a:pt x="3616080" y="5380282"/>
                  <a:pt x="3607312" y="5375939"/>
                  <a:pt x="3598545" y="5375939"/>
                </a:cubicBezTo>
                <a:cubicBezTo>
                  <a:pt x="3598545" y="5380282"/>
                  <a:pt x="3594161" y="5384625"/>
                  <a:pt x="3589777" y="5388968"/>
                </a:cubicBezTo>
                <a:cubicBezTo>
                  <a:pt x="3589777" y="5388968"/>
                  <a:pt x="3589777" y="5388968"/>
                  <a:pt x="3589777" y="5393311"/>
                </a:cubicBezTo>
                <a:cubicBezTo>
                  <a:pt x="3594161" y="5388968"/>
                  <a:pt x="3598545" y="5388968"/>
                  <a:pt x="3602928" y="5388968"/>
                </a:cubicBezTo>
                <a:cubicBezTo>
                  <a:pt x="3607312" y="5384625"/>
                  <a:pt x="3611696" y="5384625"/>
                  <a:pt x="3616080" y="5388968"/>
                </a:cubicBezTo>
                <a:cubicBezTo>
                  <a:pt x="3620463" y="5388968"/>
                  <a:pt x="3620463" y="5388968"/>
                  <a:pt x="3616080" y="5393311"/>
                </a:cubicBezTo>
                <a:cubicBezTo>
                  <a:pt x="3616080" y="5393311"/>
                  <a:pt x="3611696" y="5393311"/>
                  <a:pt x="3611696" y="5393311"/>
                </a:cubicBezTo>
                <a:cubicBezTo>
                  <a:pt x="3607312" y="5393311"/>
                  <a:pt x="3607312" y="5393311"/>
                  <a:pt x="3602928" y="5393311"/>
                </a:cubicBezTo>
                <a:cubicBezTo>
                  <a:pt x="3616080" y="5401998"/>
                  <a:pt x="3576626" y="5423713"/>
                  <a:pt x="3563475" y="5419370"/>
                </a:cubicBezTo>
                <a:cubicBezTo>
                  <a:pt x="3563475" y="5419370"/>
                  <a:pt x="3563475" y="5419370"/>
                  <a:pt x="3563475" y="5415027"/>
                </a:cubicBezTo>
                <a:cubicBezTo>
                  <a:pt x="3550324" y="5423713"/>
                  <a:pt x="3532789" y="5428056"/>
                  <a:pt x="3519638" y="5423713"/>
                </a:cubicBezTo>
                <a:cubicBezTo>
                  <a:pt x="3484569" y="5441085"/>
                  <a:pt x="3440732" y="5458457"/>
                  <a:pt x="3405662" y="5462800"/>
                </a:cubicBezTo>
                <a:cubicBezTo>
                  <a:pt x="3401278" y="5462800"/>
                  <a:pt x="3396895" y="5458457"/>
                  <a:pt x="3396895" y="5454114"/>
                </a:cubicBezTo>
                <a:cubicBezTo>
                  <a:pt x="3396895" y="5449771"/>
                  <a:pt x="3401278" y="5445428"/>
                  <a:pt x="3405662" y="5445428"/>
                </a:cubicBezTo>
                <a:cubicBezTo>
                  <a:pt x="3440732" y="5445428"/>
                  <a:pt x="3480185" y="5428056"/>
                  <a:pt x="3510871" y="5406341"/>
                </a:cubicBezTo>
                <a:cubicBezTo>
                  <a:pt x="3510871" y="5406341"/>
                  <a:pt x="3510871" y="5406341"/>
                  <a:pt x="3519638" y="5401998"/>
                </a:cubicBezTo>
                <a:cubicBezTo>
                  <a:pt x="3519638" y="5401998"/>
                  <a:pt x="3519638" y="5401998"/>
                  <a:pt x="3524022" y="5406341"/>
                </a:cubicBezTo>
                <a:cubicBezTo>
                  <a:pt x="3532789" y="5410684"/>
                  <a:pt x="3545940" y="5410684"/>
                  <a:pt x="3554708" y="5406341"/>
                </a:cubicBezTo>
                <a:cubicBezTo>
                  <a:pt x="3537173" y="5397655"/>
                  <a:pt x="3567859" y="5388968"/>
                  <a:pt x="3581010" y="5384625"/>
                </a:cubicBezTo>
                <a:cubicBezTo>
                  <a:pt x="3585394" y="5384625"/>
                  <a:pt x="3585394" y="5380282"/>
                  <a:pt x="3585394" y="5380282"/>
                </a:cubicBezTo>
                <a:cubicBezTo>
                  <a:pt x="3581010" y="5367253"/>
                  <a:pt x="3563475" y="5371596"/>
                  <a:pt x="3541557" y="5380282"/>
                </a:cubicBezTo>
                <a:cubicBezTo>
                  <a:pt x="3524022" y="5384625"/>
                  <a:pt x="3506487" y="5397655"/>
                  <a:pt x="3493336" y="5401998"/>
                </a:cubicBezTo>
                <a:cubicBezTo>
                  <a:pt x="3458266" y="5393311"/>
                  <a:pt x="3436348" y="5401998"/>
                  <a:pt x="3383744" y="5406341"/>
                </a:cubicBezTo>
                <a:cubicBezTo>
                  <a:pt x="3401278" y="5393311"/>
                  <a:pt x="3379360" y="5393311"/>
                  <a:pt x="3361825" y="5401998"/>
                </a:cubicBezTo>
                <a:cubicBezTo>
                  <a:pt x="3353058" y="5410684"/>
                  <a:pt x="3339907" y="5419370"/>
                  <a:pt x="3331140" y="5428056"/>
                </a:cubicBezTo>
                <a:cubicBezTo>
                  <a:pt x="3317988" y="5432399"/>
                  <a:pt x="3304837" y="5436742"/>
                  <a:pt x="3300454" y="5445428"/>
                </a:cubicBezTo>
                <a:cubicBezTo>
                  <a:pt x="3300454" y="5445428"/>
                  <a:pt x="3300454" y="5445428"/>
                  <a:pt x="3300454" y="5449771"/>
                </a:cubicBezTo>
                <a:cubicBezTo>
                  <a:pt x="3296070" y="5449771"/>
                  <a:pt x="3287302" y="5454114"/>
                  <a:pt x="3278535" y="5454114"/>
                </a:cubicBezTo>
                <a:cubicBezTo>
                  <a:pt x="3278535" y="5454114"/>
                  <a:pt x="3278535" y="5454114"/>
                  <a:pt x="3274152" y="5454114"/>
                </a:cubicBezTo>
                <a:cubicBezTo>
                  <a:pt x="3274152" y="5445428"/>
                  <a:pt x="3269768" y="5441085"/>
                  <a:pt x="3256617" y="5436742"/>
                </a:cubicBezTo>
                <a:cubicBezTo>
                  <a:pt x="3256617" y="5436742"/>
                  <a:pt x="3256617" y="5436742"/>
                  <a:pt x="3256617" y="5432399"/>
                </a:cubicBezTo>
                <a:cubicBezTo>
                  <a:pt x="3256617" y="5432399"/>
                  <a:pt x="3256617" y="5428056"/>
                  <a:pt x="3256617" y="5428056"/>
                </a:cubicBezTo>
                <a:cubicBezTo>
                  <a:pt x="3256617" y="5428056"/>
                  <a:pt x="3256617" y="5428056"/>
                  <a:pt x="3252233" y="5423713"/>
                </a:cubicBezTo>
                <a:cubicBezTo>
                  <a:pt x="3252233" y="5423713"/>
                  <a:pt x="3256617" y="5419370"/>
                  <a:pt x="3256617" y="5419370"/>
                </a:cubicBezTo>
                <a:cubicBezTo>
                  <a:pt x="3230314" y="5428056"/>
                  <a:pt x="3204012" y="5432399"/>
                  <a:pt x="3177710" y="5428056"/>
                </a:cubicBezTo>
                <a:cubicBezTo>
                  <a:pt x="3151408" y="5428056"/>
                  <a:pt x="3129490" y="5423713"/>
                  <a:pt x="3120722" y="5415027"/>
                </a:cubicBezTo>
                <a:cubicBezTo>
                  <a:pt x="3111955" y="5419370"/>
                  <a:pt x="3103188" y="5423713"/>
                  <a:pt x="3094420" y="5428056"/>
                </a:cubicBezTo>
                <a:cubicBezTo>
                  <a:pt x="3081269" y="5441085"/>
                  <a:pt x="3059350" y="5454114"/>
                  <a:pt x="3037432" y="5467144"/>
                </a:cubicBezTo>
                <a:cubicBezTo>
                  <a:pt x="3011130" y="5484516"/>
                  <a:pt x="2984828" y="5497545"/>
                  <a:pt x="2954142" y="5501888"/>
                </a:cubicBezTo>
                <a:cubicBezTo>
                  <a:pt x="2949758" y="5501888"/>
                  <a:pt x="2940991" y="5501888"/>
                  <a:pt x="2927840" y="5506231"/>
                </a:cubicBezTo>
                <a:cubicBezTo>
                  <a:pt x="2936607" y="5506231"/>
                  <a:pt x="2945374" y="5506231"/>
                  <a:pt x="2954142" y="5506231"/>
                </a:cubicBezTo>
                <a:cubicBezTo>
                  <a:pt x="2980444" y="5506231"/>
                  <a:pt x="3006746" y="5501888"/>
                  <a:pt x="3024281" y="5501888"/>
                </a:cubicBezTo>
                <a:cubicBezTo>
                  <a:pt x="3019897" y="5501888"/>
                  <a:pt x="3050583" y="5488859"/>
                  <a:pt x="3054967" y="5493202"/>
                </a:cubicBezTo>
                <a:cubicBezTo>
                  <a:pt x="3054967" y="5488859"/>
                  <a:pt x="3050583" y="5488859"/>
                  <a:pt x="3050583" y="5484516"/>
                </a:cubicBezTo>
                <a:cubicBezTo>
                  <a:pt x="3046200" y="5484516"/>
                  <a:pt x="3046200" y="5484516"/>
                  <a:pt x="3041816" y="5484516"/>
                </a:cubicBezTo>
                <a:cubicBezTo>
                  <a:pt x="3041816" y="5484516"/>
                  <a:pt x="3041816" y="5484516"/>
                  <a:pt x="3037432" y="5484516"/>
                </a:cubicBezTo>
                <a:cubicBezTo>
                  <a:pt x="3037432" y="5484516"/>
                  <a:pt x="3033048" y="5480173"/>
                  <a:pt x="3033048" y="5480173"/>
                </a:cubicBezTo>
                <a:cubicBezTo>
                  <a:pt x="3033048" y="5475830"/>
                  <a:pt x="3037432" y="5475830"/>
                  <a:pt x="3037432" y="5475830"/>
                </a:cubicBezTo>
                <a:cubicBezTo>
                  <a:pt x="3037432" y="5475830"/>
                  <a:pt x="3037432" y="5475830"/>
                  <a:pt x="3041816" y="5475830"/>
                </a:cubicBezTo>
                <a:cubicBezTo>
                  <a:pt x="3041816" y="5475830"/>
                  <a:pt x="3041816" y="5475830"/>
                  <a:pt x="3046200" y="5475830"/>
                </a:cubicBezTo>
                <a:cubicBezTo>
                  <a:pt x="3046200" y="5475830"/>
                  <a:pt x="3050583" y="5475830"/>
                  <a:pt x="3054967" y="5475830"/>
                </a:cubicBezTo>
                <a:cubicBezTo>
                  <a:pt x="3054967" y="5475830"/>
                  <a:pt x="3054967" y="5475830"/>
                  <a:pt x="3054967" y="5471487"/>
                </a:cubicBezTo>
                <a:cubicBezTo>
                  <a:pt x="3068118" y="5462800"/>
                  <a:pt x="3076885" y="5462800"/>
                  <a:pt x="3094420" y="5467144"/>
                </a:cubicBezTo>
                <a:cubicBezTo>
                  <a:pt x="3103188" y="5471487"/>
                  <a:pt x="3103188" y="5475830"/>
                  <a:pt x="3090036" y="5480173"/>
                </a:cubicBezTo>
                <a:cubicBezTo>
                  <a:pt x="3098804" y="5484516"/>
                  <a:pt x="3116338" y="5488859"/>
                  <a:pt x="3133873" y="5484516"/>
                </a:cubicBezTo>
                <a:cubicBezTo>
                  <a:pt x="3133873" y="5488859"/>
                  <a:pt x="3129490" y="5493202"/>
                  <a:pt x="3129490" y="5497545"/>
                </a:cubicBezTo>
                <a:cubicBezTo>
                  <a:pt x="3133873" y="5497545"/>
                  <a:pt x="3133873" y="5497545"/>
                  <a:pt x="3142641" y="5497545"/>
                </a:cubicBezTo>
                <a:cubicBezTo>
                  <a:pt x="3147024" y="5493202"/>
                  <a:pt x="3155792" y="5493202"/>
                  <a:pt x="3160176" y="5497545"/>
                </a:cubicBezTo>
                <a:cubicBezTo>
                  <a:pt x="3164559" y="5497545"/>
                  <a:pt x="3164559" y="5497545"/>
                  <a:pt x="3164559" y="5501888"/>
                </a:cubicBezTo>
                <a:cubicBezTo>
                  <a:pt x="3160176" y="5501888"/>
                  <a:pt x="3160176" y="5501888"/>
                  <a:pt x="3155792" y="5501888"/>
                </a:cubicBezTo>
                <a:cubicBezTo>
                  <a:pt x="3151408" y="5501888"/>
                  <a:pt x="3147024" y="5501888"/>
                  <a:pt x="3142641" y="5501888"/>
                </a:cubicBezTo>
                <a:cubicBezTo>
                  <a:pt x="3138257" y="5506231"/>
                  <a:pt x="3129490" y="5506231"/>
                  <a:pt x="3125106" y="5506231"/>
                </a:cubicBezTo>
                <a:cubicBezTo>
                  <a:pt x="3138257" y="5514917"/>
                  <a:pt x="3142641" y="5532290"/>
                  <a:pt x="3125106" y="5545319"/>
                </a:cubicBezTo>
                <a:cubicBezTo>
                  <a:pt x="3125106" y="5549662"/>
                  <a:pt x="3125106" y="5549662"/>
                  <a:pt x="3129490" y="5554005"/>
                </a:cubicBezTo>
                <a:cubicBezTo>
                  <a:pt x="3133873" y="5554005"/>
                  <a:pt x="3142641" y="5554005"/>
                  <a:pt x="3155792" y="5554005"/>
                </a:cubicBezTo>
                <a:cubicBezTo>
                  <a:pt x="3160176" y="5554005"/>
                  <a:pt x="3168943" y="5554005"/>
                  <a:pt x="3173326" y="5554005"/>
                </a:cubicBezTo>
                <a:cubicBezTo>
                  <a:pt x="3177710" y="5549662"/>
                  <a:pt x="3177710" y="5549662"/>
                  <a:pt x="3177710" y="5549662"/>
                </a:cubicBezTo>
                <a:cubicBezTo>
                  <a:pt x="3182094" y="5549662"/>
                  <a:pt x="3182094" y="5549662"/>
                  <a:pt x="3182094" y="5549662"/>
                </a:cubicBezTo>
                <a:cubicBezTo>
                  <a:pt x="3182094" y="5549662"/>
                  <a:pt x="3186478" y="5549662"/>
                  <a:pt x="3186478" y="5549662"/>
                </a:cubicBezTo>
                <a:cubicBezTo>
                  <a:pt x="3190861" y="5549662"/>
                  <a:pt x="3190861" y="5549662"/>
                  <a:pt x="3195245" y="5545319"/>
                </a:cubicBezTo>
                <a:cubicBezTo>
                  <a:pt x="3195245" y="5545319"/>
                  <a:pt x="3195245" y="5545319"/>
                  <a:pt x="3199629" y="5545319"/>
                </a:cubicBezTo>
                <a:cubicBezTo>
                  <a:pt x="3204012" y="5545319"/>
                  <a:pt x="3204012" y="5545319"/>
                  <a:pt x="3204012" y="5549662"/>
                </a:cubicBezTo>
                <a:cubicBezTo>
                  <a:pt x="3199629" y="5554005"/>
                  <a:pt x="3195245" y="5554005"/>
                  <a:pt x="3190861" y="5558348"/>
                </a:cubicBezTo>
                <a:cubicBezTo>
                  <a:pt x="3190861" y="5558348"/>
                  <a:pt x="3190861" y="5558348"/>
                  <a:pt x="3186478" y="5558348"/>
                </a:cubicBezTo>
                <a:cubicBezTo>
                  <a:pt x="3186478" y="5562691"/>
                  <a:pt x="3182094" y="5567034"/>
                  <a:pt x="3182094" y="5571377"/>
                </a:cubicBezTo>
                <a:cubicBezTo>
                  <a:pt x="3177710" y="5571377"/>
                  <a:pt x="3177710" y="5571377"/>
                  <a:pt x="3177710" y="5575720"/>
                </a:cubicBezTo>
                <a:cubicBezTo>
                  <a:pt x="3173326" y="5575720"/>
                  <a:pt x="3168943" y="5580063"/>
                  <a:pt x="3164559" y="5575720"/>
                </a:cubicBezTo>
                <a:cubicBezTo>
                  <a:pt x="3160176" y="5575720"/>
                  <a:pt x="3160176" y="5571377"/>
                  <a:pt x="3160176" y="5567034"/>
                </a:cubicBezTo>
                <a:cubicBezTo>
                  <a:pt x="3164559" y="5567034"/>
                  <a:pt x="3164559" y="5567034"/>
                  <a:pt x="3164559" y="5562691"/>
                </a:cubicBezTo>
                <a:cubicBezTo>
                  <a:pt x="3168943" y="5562691"/>
                  <a:pt x="3168943" y="5562691"/>
                  <a:pt x="3168943" y="5558348"/>
                </a:cubicBezTo>
                <a:cubicBezTo>
                  <a:pt x="3164559" y="5558348"/>
                  <a:pt x="3160176" y="5558348"/>
                  <a:pt x="3155792" y="5558348"/>
                </a:cubicBezTo>
                <a:cubicBezTo>
                  <a:pt x="3142641" y="5562691"/>
                  <a:pt x="3129490" y="5562691"/>
                  <a:pt x="3120722" y="5558348"/>
                </a:cubicBezTo>
                <a:cubicBezTo>
                  <a:pt x="3116338" y="5554005"/>
                  <a:pt x="3116338" y="5549662"/>
                  <a:pt x="3116338" y="5545319"/>
                </a:cubicBezTo>
                <a:cubicBezTo>
                  <a:pt x="3116338" y="5545319"/>
                  <a:pt x="3116338" y="5545319"/>
                  <a:pt x="3090036" y="5545319"/>
                </a:cubicBezTo>
                <a:cubicBezTo>
                  <a:pt x="3094420" y="5540976"/>
                  <a:pt x="3098804" y="5540976"/>
                  <a:pt x="3107571" y="5536633"/>
                </a:cubicBezTo>
                <a:cubicBezTo>
                  <a:pt x="3103188" y="5532290"/>
                  <a:pt x="3098804" y="5527946"/>
                  <a:pt x="3094420" y="5527946"/>
                </a:cubicBezTo>
                <a:cubicBezTo>
                  <a:pt x="3081269" y="5545319"/>
                  <a:pt x="3037432" y="5540976"/>
                  <a:pt x="3041816" y="5571377"/>
                </a:cubicBezTo>
                <a:cubicBezTo>
                  <a:pt x="3011130" y="5567034"/>
                  <a:pt x="2997979" y="5549662"/>
                  <a:pt x="2993595" y="5536633"/>
                </a:cubicBezTo>
                <a:cubicBezTo>
                  <a:pt x="2967293" y="5540976"/>
                  <a:pt x="2945374" y="5540976"/>
                  <a:pt x="2914688" y="5549662"/>
                </a:cubicBezTo>
                <a:cubicBezTo>
                  <a:pt x="2897154" y="5545319"/>
                  <a:pt x="2901538" y="5527946"/>
                  <a:pt x="2888386" y="5514917"/>
                </a:cubicBezTo>
                <a:cubicBezTo>
                  <a:pt x="2888386" y="5514917"/>
                  <a:pt x="2884003" y="5514917"/>
                  <a:pt x="2875235" y="5519260"/>
                </a:cubicBezTo>
                <a:cubicBezTo>
                  <a:pt x="2870852" y="5519260"/>
                  <a:pt x="2862084" y="5523603"/>
                  <a:pt x="2853317" y="5523603"/>
                </a:cubicBezTo>
                <a:cubicBezTo>
                  <a:pt x="2848933" y="5523603"/>
                  <a:pt x="2848933" y="5519260"/>
                  <a:pt x="2848933" y="5519260"/>
                </a:cubicBezTo>
                <a:cubicBezTo>
                  <a:pt x="2848933" y="5514917"/>
                  <a:pt x="2853317" y="5514917"/>
                  <a:pt x="2853317" y="5514917"/>
                </a:cubicBezTo>
                <a:cubicBezTo>
                  <a:pt x="2857700" y="5514917"/>
                  <a:pt x="2866468" y="5510574"/>
                  <a:pt x="2870852" y="5510574"/>
                </a:cubicBezTo>
                <a:cubicBezTo>
                  <a:pt x="2870852" y="5510574"/>
                  <a:pt x="2875235" y="5506231"/>
                  <a:pt x="2875235" y="5506231"/>
                </a:cubicBezTo>
                <a:cubicBezTo>
                  <a:pt x="2857700" y="5506231"/>
                  <a:pt x="2840166" y="5497545"/>
                  <a:pt x="2831398" y="5484516"/>
                </a:cubicBezTo>
                <a:cubicBezTo>
                  <a:pt x="2818247" y="5484516"/>
                  <a:pt x="2835782" y="5497545"/>
                  <a:pt x="2831398" y="5510574"/>
                </a:cubicBezTo>
                <a:cubicBezTo>
                  <a:pt x="2805096" y="5510574"/>
                  <a:pt x="2791945" y="5501888"/>
                  <a:pt x="2774410" y="5493202"/>
                </a:cubicBezTo>
                <a:cubicBezTo>
                  <a:pt x="2770027" y="5493202"/>
                  <a:pt x="2761259" y="5493202"/>
                  <a:pt x="2752492" y="5493202"/>
                </a:cubicBezTo>
                <a:cubicBezTo>
                  <a:pt x="2748108" y="5493202"/>
                  <a:pt x="2748108" y="5493202"/>
                  <a:pt x="2748108" y="5488859"/>
                </a:cubicBezTo>
                <a:cubicBezTo>
                  <a:pt x="2748108" y="5488859"/>
                  <a:pt x="2752492" y="5488859"/>
                  <a:pt x="2752492" y="5488859"/>
                </a:cubicBezTo>
                <a:cubicBezTo>
                  <a:pt x="2761259" y="5488859"/>
                  <a:pt x="2765643" y="5488859"/>
                  <a:pt x="2770027" y="5488859"/>
                </a:cubicBezTo>
                <a:cubicBezTo>
                  <a:pt x="2774410" y="5484516"/>
                  <a:pt x="2778794" y="5480173"/>
                  <a:pt x="2787562" y="5480173"/>
                </a:cubicBezTo>
                <a:cubicBezTo>
                  <a:pt x="2783178" y="5471487"/>
                  <a:pt x="2734957" y="5471487"/>
                  <a:pt x="2739341" y="5480173"/>
                </a:cubicBezTo>
                <a:cubicBezTo>
                  <a:pt x="2730574" y="5480173"/>
                  <a:pt x="2734957" y="5471487"/>
                  <a:pt x="2730574" y="5467144"/>
                </a:cubicBezTo>
                <a:cubicBezTo>
                  <a:pt x="2708655" y="5471487"/>
                  <a:pt x="2695504" y="5480173"/>
                  <a:pt x="2686736" y="5501888"/>
                </a:cubicBezTo>
                <a:cubicBezTo>
                  <a:pt x="2673586" y="5497545"/>
                  <a:pt x="2660434" y="5497545"/>
                  <a:pt x="2647283" y="5497545"/>
                </a:cubicBezTo>
                <a:cubicBezTo>
                  <a:pt x="2647283" y="5484516"/>
                  <a:pt x="2634132" y="5471487"/>
                  <a:pt x="2620981" y="5467144"/>
                </a:cubicBezTo>
                <a:cubicBezTo>
                  <a:pt x="2607830" y="5458457"/>
                  <a:pt x="2599063" y="5462800"/>
                  <a:pt x="2603446" y="5480173"/>
                </a:cubicBezTo>
                <a:cubicBezTo>
                  <a:pt x="2603446" y="5480173"/>
                  <a:pt x="2603446" y="5480173"/>
                  <a:pt x="2620981" y="5480173"/>
                </a:cubicBezTo>
                <a:cubicBezTo>
                  <a:pt x="2620981" y="5484516"/>
                  <a:pt x="2625365" y="5484516"/>
                  <a:pt x="2625365" y="5484516"/>
                </a:cubicBezTo>
                <a:cubicBezTo>
                  <a:pt x="2625365" y="5488859"/>
                  <a:pt x="2620981" y="5488859"/>
                  <a:pt x="2620981" y="5488859"/>
                </a:cubicBezTo>
                <a:cubicBezTo>
                  <a:pt x="2620981" y="5488859"/>
                  <a:pt x="2620981" y="5488859"/>
                  <a:pt x="2603446" y="5484516"/>
                </a:cubicBezTo>
                <a:cubicBezTo>
                  <a:pt x="2585912" y="5497545"/>
                  <a:pt x="2568377" y="5480173"/>
                  <a:pt x="2542075" y="5484516"/>
                </a:cubicBezTo>
                <a:cubicBezTo>
                  <a:pt x="2542075" y="5484516"/>
                  <a:pt x="2542075" y="5484516"/>
                  <a:pt x="2542075" y="5471487"/>
                </a:cubicBezTo>
                <a:cubicBezTo>
                  <a:pt x="2542075" y="5471487"/>
                  <a:pt x="2537691" y="5471487"/>
                  <a:pt x="2533307" y="5471487"/>
                </a:cubicBezTo>
                <a:cubicBezTo>
                  <a:pt x="2524540" y="5467144"/>
                  <a:pt x="2515772" y="5467144"/>
                  <a:pt x="2507005" y="5458457"/>
                </a:cubicBezTo>
                <a:cubicBezTo>
                  <a:pt x="2502622" y="5458457"/>
                  <a:pt x="2502622" y="5454114"/>
                  <a:pt x="2502622" y="5449771"/>
                </a:cubicBezTo>
                <a:cubicBezTo>
                  <a:pt x="2480703" y="5445428"/>
                  <a:pt x="2480703" y="5454114"/>
                  <a:pt x="2471936" y="5445428"/>
                </a:cubicBezTo>
                <a:cubicBezTo>
                  <a:pt x="2476319" y="5454114"/>
                  <a:pt x="2476319" y="5462800"/>
                  <a:pt x="2463168" y="5467144"/>
                </a:cubicBezTo>
                <a:cubicBezTo>
                  <a:pt x="2476319" y="5471487"/>
                  <a:pt x="2485087" y="5475830"/>
                  <a:pt x="2489470" y="5475830"/>
                </a:cubicBezTo>
                <a:cubicBezTo>
                  <a:pt x="2498238" y="5480173"/>
                  <a:pt x="2507005" y="5480173"/>
                  <a:pt x="2511389" y="5480173"/>
                </a:cubicBezTo>
                <a:cubicBezTo>
                  <a:pt x="2524540" y="5480173"/>
                  <a:pt x="2533307" y="5484516"/>
                  <a:pt x="2542075" y="5484516"/>
                </a:cubicBezTo>
                <a:cubicBezTo>
                  <a:pt x="2546458" y="5488859"/>
                  <a:pt x="2550842" y="5488859"/>
                  <a:pt x="2550842" y="5493202"/>
                </a:cubicBezTo>
                <a:cubicBezTo>
                  <a:pt x="2546458" y="5497545"/>
                  <a:pt x="2542075" y="5497545"/>
                  <a:pt x="2537691" y="5497545"/>
                </a:cubicBezTo>
                <a:cubicBezTo>
                  <a:pt x="2528924" y="5493202"/>
                  <a:pt x="2520156" y="5493202"/>
                  <a:pt x="2511389" y="5493202"/>
                </a:cubicBezTo>
                <a:cubicBezTo>
                  <a:pt x="2502622" y="5493202"/>
                  <a:pt x="2498238" y="5488859"/>
                  <a:pt x="2489470" y="5488859"/>
                </a:cubicBezTo>
                <a:cubicBezTo>
                  <a:pt x="2471936" y="5497545"/>
                  <a:pt x="2441250" y="5497545"/>
                  <a:pt x="2436866" y="5480173"/>
                </a:cubicBezTo>
                <a:cubicBezTo>
                  <a:pt x="2436866" y="5480173"/>
                  <a:pt x="2436866" y="5480173"/>
                  <a:pt x="2441250" y="5475830"/>
                </a:cubicBezTo>
                <a:cubicBezTo>
                  <a:pt x="2436866" y="5475830"/>
                  <a:pt x="2428099" y="5475830"/>
                  <a:pt x="2423715" y="5475830"/>
                </a:cubicBezTo>
                <a:cubicBezTo>
                  <a:pt x="2414948" y="5484516"/>
                  <a:pt x="2379878" y="5497545"/>
                  <a:pt x="2379878" y="5475830"/>
                </a:cubicBezTo>
                <a:cubicBezTo>
                  <a:pt x="2366727" y="5475830"/>
                  <a:pt x="2336041" y="5484516"/>
                  <a:pt x="2336041" y="5467144"/>
                </a:cubicBezTo>
                <a:cubicBezTo>
                  <a:pt x="2336041" y="5467144"/>
                  <a:pt x="2336041" y="5467144"/>
                  <a:pt x="2318506" y="5462800"/>
                </a:cubicBezTo>
                <a:cubicBezTo>
                  <a:pt x="2314123" y="5462800"/>
                  <a:pt x="2309739" y="5458457"/>
                  <a:pt x="2309739" y="5454114"/>
                </a:cubicBezTo>
                <a:cubicBezTo>
                  <a:pt x="2309739" y="5449771"/>
                  <a:pt x="2314123" y="5449771"/>
                  <a:pt x="2322890" y="5449771"/>
                </a:cubicBezTo>
                <a:cubicBezTo>
                  <a:pt x="2322890" y="5449771"/>
                  <a:pt x="2322890" y="5449771"/>
                  <a:pt x="2336041" y="5454114"/>
                </a:cubicBezTo>
                <a:cubicBezTo>
                  <a:pt x="2344808" y="5449771"/>
                  <a:pt x="2353576" y="5441085"/>
                  <a:pt x="2357960" y="5436742"/>
                </a:cubicBezTo>
                <a:cubicBezTo>
                  <a:pt x="2331658" y="5428056"/>
                  <a:pt x="2287820" y="5419370"/>
                  <a:pt x="2243984" y="5410684"/>
                </a:cubicBezTo>
                <a:cubicBezTo>
                  <a:pt x="2226449" y="5410684"/>
                  <a:pt x="2208914" y="5406341"/>
                  <a:pt x="2191379" y="5406341"/>
                </a:cubicBezTo>
                <a:cubicBezTo>
                  <a:pt x="2191379" y="5406341"/>
                  <a:pt x="2195763" y="5406341"/>
                  <a:pt x="2195763" y="5410684"/>
                </a:cubicBezTo>
                <a:cubicBezTo>
                  <a:pt x="2200147" y="5415027"/>
                  <a:pt x="2204530" y="5419370"/>
                  <a:pt x="2200147" y="5428056"/>
                </a:cubicBezTo>
                <a:cubicBezTo>
                  <a:pt x="2204530" y="5428056"/>
                  <a:pt x="2208914" y="5428056"/>
                  <a:pt x="2213298" y="5428056"/>
                </a:cubicBezTo>
                <a:cubicBezTo>
                  <a:pt x="2222065" y="5432399"/>
                  <a:pt x="2235216" y="5432399"/>
                  <a:pt x="2243984" y="5445428"/>
                </a:cubicBezTo>
                <a:cubicBezTo>
                  <a:pt x="2243984" y="5445428"/>
                  <a:pt x="2243984" y="5449771"/>
                  <a:pt x="2239600" y="5449771"/>
                </a:cubicBezTo>
                <a:cubicBezTo>
                  <a:pt x="2239600" y="5454114"/>
                  <a:pt x="2235216" y="5454114"/>
                  <a:pt x="2230832" y="5449771"/>
                </a:cubicBezTo>
                <a:cubicBezTo>
                  <a:pt x="2226449" y="5454114"/>
                  <a:pt x="2217682" y="5454114"/>
                  <a:pt x="2217682" y="5462800"/>
                </a:cubicBezTo>
                <a:cubicBezTo>
                  <a:pt x="2195763" y="5462800"/>
                  <a:pt x="2204530" y="5449771"/>
                  <a:pt x="2208914" y="5441085"/>
                </a:cubicBezTo>
                <a:cubicBezTo>
                  <a:pt x="2200147" y="5441085"/>
                  <a:pt x="2191379" y="5436742"/>
                  <a:pt x="2186996" y="5432399"/>
                </a:cubicBezTo>
                <a:cubicBezTo>
                  <a:pt x="2186996" y="5432399"/>
                  <a:pt x="2186996" y="5432399"/>
                  <a:pt x="2182612" y="5428056"/>
                </a:cubicBezTo>
                <a:cubicBezTo>
                  <a:pt x="2186996" y="5419370"/>
                  <a:pt x="2182612" y="5419370"/>
                  <a:pt x="2182612" y="5415027"/>
                </a:cubicBezTo>
                <a:cubicBezTo>
                  <a:pt x="2178228" y="5410684"/>
                  <a:pt x="2169461" y="5410684"/>
                  <a:pt x="2160694" y="5410684"/>
                </a:cubicBezTo>
                <a:cubicBezTo>
                  <a:pt x="2160694" y="5410684"/>
                  <a:pt x="2160694" y="5410684"/>
                  <a:pt x="2156310" y="5410684"/>
                </a:cubicBezTo>
                <a:cubicBezTo>
                  <a:pt x="2151926" y="5410684"/>
                  <a:pt x="2147542" y="5410684"/>
                  <a:pt x="2143158" y="5406341"/>
                </a:cubicBezTo>
                <a:cubicBezTo>
                  <a:pt x="2143158" y="5401998"/>
                  <a:pt x="2143158" y="5401998"/>
                  <a:pt x="2143158" y="5397655"/>
                </a:cubicBezTo>
                <a:cubicBezTo>
                  <a:pt x="2138775" y="5397655"/>
                  <a:pt x="2134391" y="5397655"/>
                  <a:pt x="2130008" y="5397655"/>
                </a:cubicBezTo>
                <a:cubicBezTo>
                  <a:pt x="2130008" y="5397655"/>
                  <a:pt x="2134391" y="5401998"/>
                  <a:pt x="2134391" y="5401998"/>
                </a:cubicBezTo>
                <a:cubicBezTo>
                  <a:pt x="2134391" y="5401998"/>
                  <a:pt x="2134391" y="5401998"/>
                  <a:pt x="2138775" y="5401998"/>
                </a:cubicBezTo>
                <a:cubicBezTo>
                  <a:pt x="2138775" y="5406341"/>
                  <a:pt x="2138775" y="5410684"/>
                  <a:pt x="2138775" y="5410684"/>
                </a:cubicBezTo>
                <a:cubicBezTo>
                  <a:pt x="2134391" y="5415027"/>
                  <a:pt x="2130008" y="5415027"/>
                  <a:pt x="2125624" y="5410684"/>
                </a:cubicBezTo>
                <a:cubicBezTo>
                  <a:pt x="2125624" y="5410684"/>
                  <a:pt x="2125624" y="5406341"/>
                  <a:pt x="2121240" y="5406341"/>
                </a:cubicBezTo>
                <a:cubicBezTo>
                  <a:pt x="2090554" y="5406341"/>
                  <a:pt x="2073020" y="5384625"/>
                  <a:pt x="2051101" y="5393311"/>
                </a:cubicBezTo>
                <a:cubicBezTo>
                  <a:pt x="2042334" y="5388968"/>
                  <a:pt x="2037950" y="5384625"/>
                  <a:pt x="2042334" y="5371596"/>
                </a:cubicBezTo>
                <a:cubicBezTo>
                  <a:pt x="2016032" y="5367253"/>
                  <a:pt x="1976578" y="5341195"/>
                  <a:pt x="1932742" y="5323822"/>
                </a:cubicBezTo>
                <a:cubicBezTo>
                  <a:pt x="1915207" y="5328165"/>
                  <a:pt x="1902056" y="5323822"/>
                  <a:pt x="1888905" y="5315136"/>
                </a:cubicBezTo>
                <a:cubicBezTo>
                  <a:pt x="1884521" y="5310793"/>
                  <a:pt x="1875754" y="5310793"/>
                  <a:pt x="1866986" y="5302107"/>
                </a:cubicBezTo>
                <a:cubicBezTo>
                  <a:pt x="1866986" y="5302107"/>
                  <a:pt x="1862602" y="5302107"/>
                  <a:pt x="1862602" y="5302107"/>
                </a:cubicBezTo>
                <a:cubicBezTo>
                  <a:pt x="1853835" y="5306450"/>
                  <a:pt x="1836300" y="5302107"/>
                  <a:pt x="1827533" y="5306450"/>
                </a:cubicBezTo>
                <a:cubicBezTo>
                  <a:pt x="1796847" y="5289078"/>
                  <a:pt x="1766161" y="5280392"/>
                  <a:pt x="1735475" y="5271706"/>
                </a:cubicBezTo>
                <a:cubicBezTo>
                  <a:pt x="1704789" y="5263020"/>
                  <a:pt x="1678487" y="5249990"/>
                  <a:pt x="1665336" y="5228275"/>
                </a:cubicBezTo>
                <a:cubicBezTo>
                  <a:pt x="1612732" y="5210903"/>
                  <a:pt x="1564511" y="5193530"/>
                  <a:pt x="1516291" y="5167472"/>
                </a:cubicBezTo>
                <a:cubicBezTo>
                  <a:pt x="1485605" y="5150100"/>
                  <a:pt x="1454919" y="5128385"/>
                  <a:pt x="1419849" y="5102326"/>
                </a:cubicBezTo>
                <a:cubicBezTo>
                  <a:pt x="1419849" y="5102326"/>
                  <a:pt x="1411082" y="5097983"/>
                  <a:pt x="1402315" y="5093640"/>
                </a:cubicBezTo>
                <a:cubicBezTo>
                  <a:pt x="1402315" y="5093640"/>
                  <a:pt x="1397931" y="5089297"/>
                  <a:pt x="1397931" y="5089297"/>
                </a:cubicBezTo>
                <a:cubicBezTo>
                  <a:pt x="1389164" y="5089297"/>
                  <a:pt x="1384780" y="5084954"/>
                  <a:pt x="1384780" y="5080611"/>
                </a:cubicBezTo>
                <a:cubicBezTo>
                  <a:pt x="1384780" y="5080611"/>
                  <a:pt x="1384780" y="5076268"/>
                  <a:pt x="1389164" y="5076268"/>
                </a:cubicBezTo>
                <a:cubicBezTo>
                  <a:pt x="1389164" y="5071925"/>
                  <a:pt x="1384780" y="5071925"/>
                  <a:pt x="1384780" y="5071925"/>
                </a:cubicBezTo>
                <a:cubicBezTo>
                  <a:pt x="1384780" y="5071925"/>
                  <a:pt x="1380396" y="5071925"/>
                  <a:pt x="1380396" y="5067582"/>
                </a:cubicBezTo>
                <a:cubicBezTo>
                  <a:pt x="1376013" y="5067582"/>
                  <a:pt x="1371629" y="5063239"/>
                  <a:pt x="1367245" y="5063239"/>
                </a:cubicBezTo>
                <a:cubicBezTo>
                  <a:pt x="1362861" y="5063239"/>
                  <a:pt x="1362861" y="5058895"/>
                  <a:pt x="1362861" y="5058895"/>
                </a:cubicBezTo>
                <a:cubicBezTo>
                  <a:pt x="1358478" y="5058895"/>
                  <a:pt x="1358478" y="5058895"/>
                  <a:pt x="1354094" y="5054552"/>
                </a:cubicBezTo>
                <a:lnTo>
                  <a:pt x="1334034" y="5042131"/>
                </a:lnTo>
                <a:lnTo>
                  <a:pt x="1338906" y="5046068"/>
                </a:lnTo>
                <a:cubicBezTo>
                  <a:pt x="1342589" y="5049044"/>
                  <a:pt x="1347501" y="5053013"/>
                  <a:pt x="1354049" y="5058305"/>
                </a:cubicBezTo>
                <a:cubicBezTo>
                  <a:pt x="1345318" y="5058305"/>
                  <a:pt x="1332221" y="5062538"/>
                  <a:pt x="1319124" y="5049838"/>
                </a:cubicBezTo>
                <a:cubicBezTo>
                  <a:pt x="1319124" y="5049838"/>
                  <a:pt x="1319124" y="5049838"/>
                  <a:pt x="1320216" y="5048251"/>
                </a:cubicBezTo>
                <a:lnTo>
                  <a:pt x="1327293" y="5037957"/>
                </a:lnTo>
                <a:lnTo>
                  <a:pt x="1319025" y="5032837"/>
                </a:lnTo>
                <a:cubicBezTo>
                  <a:pt x="1314641" y="5028494"/>
                  <a:pt x="1310257" y="5028494"/>
                  <a:pt x="1305873" y="5024151"/>
                </a:cubicBezTo>
                <a:cubicBezTo>
                  <a:pt x="1275188" y="5019808"/>
                  <a:pt x="1244502" y="4993749"/>
                  <a:pt x="1213816" y="4972034"/>
                </a:cubicBezTo>
                <a:cubicBezTo>
                  <a:pt x="1178746" y="4945976"/>
                  <a:pt x="1148060" y="4919917"/>
                  <a:pt x="1112991" y="4915574"/>
                </a:cubicBezTo>
                <a:cubicBezTo>
                  <a:pt x="1130526" y="4937290"/>
                  <a:pt x="1161212" y="4967691"/>
                  <a:pt x="1191897" y="4989406"/>
                </a:cubicBezTo>
                <a:cubicBezTo>
                  <a:pt x="1226967" y="5015465"/>
                  <a:pt x="1262036" y="5037180"/>
                  <a:pt x="1283955" y="5045866"/>
                </a:cubicBezTo>
                <a:cubicBezTo>
                  <a:pt x="1270804" y="5054552"/>
                  <a:pt x="1283955" y="5063239"/>
                  <a:pt x="1275188" y="5071925"/>
                </a:cubicBezTo>
                <a:cubicBezTo>
                  <a:pt x="1253269" y="5067582"/>
                  <a:pt x="1226967" y="5045866"/>
                  <a:pt x="1205048" y="5028494"/>
                </a:cubicBezTo>
                <a:cubicBezTo>
                  <a:pt x="1183130" y="5011122"/>
                  <a:pt x="1161212" y="4993749"/>
                  <a:pt x="1148060" y="5002436"/>
                </a:cubicBezTo>
                <a:cubicBezTo>
                  <a:pt x="1117375" y="4976377"/>
                  <a:pt x="1099840" y="4959005"/>
                  <a:pt x="1077921" y="4945976"/>
                </a:cubicBezTo>
                <a:cubicBezTo>
                  <a:pt x="1060387" y="4928604"/>
                  <a:pt x="1042852" y="4915574"/>
                  <a:pt x="1012166" y="4898202"/>
                </a:cubicBezTo>
                <a:cubicBezTo>
                  <a:pt x="1012166" y="4898202"/>
                  <a:pt x="1012166" y="4898202"/>
                  <a:pt x="1020933" y="4885173"/>
                </a:cubicBezTo>
                <a:cubicBezTo>
                  <a:pt x="985864" y="4872144"/>
                  <a:pt x="972713" y="4854771"/>
                  <a:pt x="937643" y="4833056"/>
                </a:cubicBezTo>
                <a:cubicBezTo>
                  <a:pt x="928876" y="4815684"/>
                  <a:pt x="942027" y="4824370"/>
                  <a:pt x="933260" y="4806998"/>
                </a:cubicBezTo>
                <a:cubicBezTo>
                  <a:pt x="928876" y="4802655"/>
                  <a:pt x="924492" y="4793969"/>
                  <a:pt x="920108" y="4789625"/>
                </a:cubicBezTo>
                <a:cubicBezTo>
                  <a:pt x="915725" y="4785282"/>
                  <a:pt x="911341" y="4785282"/>
                  <a:pt x="911341" y="4780939"/>
                </a:cubicBezTo>
                <a:cubicBezTo>
                  <a:pt x="902574" y="4789625"/>
                  <a:pt x="893806" y="4772253"/>
                  <a:pt x="885039" y="4780939"/>
                </a:cubicBezTo>
                <a:cubicBezTo>
                  <a:pt x="867504" y="4767910"/>
                  <a:pt x="885039" y="4759224"/>
                  <a:pt x="871888" y="4750538"/>
                </a:cubicBezTo>
                <a:cubicBezTo>
                  <a:pt x="845586" y="4733166"/>
                  <a:pt x="814900" y="4698421"/>
                  <a:pt x="784214" y="4663677"/>
                </a:cubicBezTo>
                <a:cubicBezTo>
                  <a:pt x="753528" y="4628932"/>
                  <a:pt x="722842" y="4589844"/>
                  <a:pt x="687773" y="4576815"/>
                </a:cubicBezTo>
                <a:cubicBezTo>
                  <a:pt x="687773" y="4576815"/>
                  <a:pt x="687773" y="4576815"/>
                  <a:pt x="692156" y="4576815"/>
                </a:cubicBezTo>
                <a:cubicBezTo>
                  <a:pt x="683389" y="4568129"/>
                  <a:pt x="665854" y="4555100"/>
                  <a:pt x="670238" y="4542071"/>
                </a:cubicBezTo>
                <a:cubicBezTo>
                  <a:pt x="670238" y="4537728"/>
                  <a:pt x="665854" y="4533385"/>
                  <a:pt x="665854" y="4529042"/>
                </a:cubicBezTo>
                <a:cubicBezTo>
                  <a:pt x="661471" y="4529042"/>
                  <a:pt x="661471" y="4529042"/>
                  <a:pt x="657087" y="4529042"/>
                </a:cubicBezTo>
                <a:cubicBezTo>
                  <a:pt x="657087" y="4524698"/>
                  <a:pt x="657087" y="4520355"/>
                  <a:pt x="657087" y="4520355"/>
                </a:cubicBezTo>
                <a:cubicBezTo>
                  <a:pt x="639552" y="4502983"/>
                  <a:pt x="613250" y="4489954"/>
                  <a:pt x="613250" y="4459553"/>
                </a:cubicBezTo>
                <a:cubicBezTo>
                  <a:pt x="613250" y="4459553"/>
                  <a:pt x="613250" y="4459553"/>
                  <a:pt x="600099" y="4437837"/>
                </a:cubicBezTo>
                <a:cubicBezTo>
                  <a:pt x="582564" y="4433494"/>
                  <a:pt x="569413" y="4416122"/>
                  <a:pt x="551878" y="4403093"/>
                </a:cubicBezTo>
                <a:cubicBezTo>
                  <a:pt x="538727" y="4385720"/>
                  <a:pt x="525576" y="4368348"/>
                  <a:pt x="508041" y="4364005"/>
                </a:cubicBezTo>
                <a:cubicBezTo>
                  <a:pt x="512425" y="4355319"/>
                  <a:pt x="508041" y="4342290"/>
                  <a:pt x="516809" y="4337947"/>
                </a:cubicBezTo>
                <a:cubicBezTo>
                  <a:pt x="490507" y="4294516"/>
                  <a:pt x="455437" y="4251085"/>
                  <a:pt x="429135" y="4207655"/>
                </a:cubicBezTo>
                <a:cubicBezTo>
                  <a:pt x="398449" y="4164224"/>
                  <a:pt x="376531" y="4116450"/>
                  <a:pt x="367763" y="4081706"/>
                </a:cubicBezTo>
                <a:cubicBezTo>
                  <a:pt x="367763" y="4081706"/>
                  <a:pt x="367763" y="4081706"/>
                  <a:pt x="372147" y="4081706"/>
                </a:cubicBezTo>
                <a:cubicBezTo>
                  <a:pt x="367763" y="4077363"/>
                  <a:pt x="363379" y="4068677"/>
                  <a:pt x="358996" y="4064333"/>
                </a:cubicBezTo>
                <a:cubicBezTo>
                  <a:pt x="341461" y="4064333"/>
                  <a:pt x="328310" y="4020903"/>
                  <a:pt x="310775" y="4012217"/>
                </a:cubicBezTo>
                <a:cubicBezTo>
                  <a:pt x="328310" y="4012217"/>
                  <a:pt x="315159" y="3999188"/>
                  <a:pt x="315159" y="3990501"/>
                </a:cubicBezTo>
                <a:cubicBezTo>
                  <a:pt x="319543" y="3990501"/>
                  <a:pt x="319543" y="3990501"/>
                  <a:pt x="319543" y="3990501"/>
                </a:cubicBezTo>
                <a:cubicBezTo>
                  <a:pt x="315159" y="3986158"/>
                  <a:pt x="315159" y="3986158"/>
                  <a:pt x="315159" y="3986158"/>
                </a:cubicBezTo>
                <a:cubicBezTo>
                  <a:pt x="310775" y="3977472"/>
                  <a:pt x="310775" y="3973129"/>
                  <a:pt x="315159" y="3968786"/>
                </a:cubicBezTo>
                <a:cubicBezTo>
                  <a:pt x="319543" y="3968786"/>
                  <a:pt x="323926" y="3968786"/>
                  <a:pt x="328310" y="3977472"/>
                </a:cubicBezTo>
                <a:cubicBezTo>
                  <a:pt x="332694" y="3981815"/>
                  <a:pt x="332694" y="3986158"/>
                  <a:pt x="337077" y="3990501"/>
                </a:cubicBezTo>
                <a:cubicBezTo>
                  <a:pt x="341461" y="3994844"/>
                  <a:pt x="345845" y="3999188"/>
                  <a:pt x="350228" y="4007874"/>
                </a:cubicBezTo>
                <a:cubicBezTo>
                  <a:pt x="363379" y="4020903"/>
                  <a:pt x="367763" y="4038275"/>
                  <a:pt x="372147" y="4055647"/>
                </a:cubicBezTo>
                <a:cubicBezTo>
                  <a:pt x="376531" y="4059990"/>
                  <a:pt x="380914" y="4064333"/>
                  <a:pt x="380914" y="4073020"/>
                </a:cubicBezTo>
                <a:cubicBezTo>
                  <a:pt x="398449" y="4081706"/>
                  <a:pt x="411600" y="4099078"/>
                  <a:pt x="415984" y="4116450"/>
                </a:cubicBezTo>
                <a:cubicBezTo>
                  <a:pt x="424751" y="4138166"/>
                  <a:pt x="429135" y="4155538"/>
                  <a:pt x="437902" y="4172910"/>
                </a:cubicBezTo>
                <a:cubicBezTo>
                  <a:pt x="442286" y="4181596"/>
                  <a:pt x="455437" y="4185939"/>
                  <a:pt x="464204" y="4198969"/>
                </a:cubicBezTo>
                <a:cubicBezTo>
                  <a:pt x="472972" y="4207655"/>
                  <a:pt x="472972" y="4220684"/>
                  <a:pt x="477355" y="4229370"/>
                </a:cubicBezTo>
                <a:cubicBezTo>
                  <a:pt x="486123" y="4238056"/>
                  <a:pt x="494890" y="4242399"/>
                  <a:pt x="503658" y="4251085"/>
                </a:cubicBezTo>
                <a:cubicBezTo>
                  <a:pt x="516809" y="4272801"/>
                  <a:pt x="525576" y="4303202"/>
                  <a:pt x="547495" y="4324917"/>
                </a:cubicBezTo>
                <a:cubicBezTo>
                  <a:pt x="551878" y="4324917"/>
                  <a:pt x="551878" y="4329260"/>
                  <a:pt x="551878" y="4329260"/>
                </a:cubicBezTo>
                <a:cubicBezTo>
                  <a:pt x="556262" y="4333604"/>
                  <a:pt x="560646" y="4337947"/>
                  <a:pt x="569413" y="4342290"/>
                </a:cubicBezTo>
                <a:cubicBezTo>
                  <a:pt x="556262" y="4346633"/>
                  <a:pt x="578180" y="4364005"/>
                  <a:pt x="565029" y="4368348"/>
                </a:cubicBezTo>
                <a:cubicBezTo>
                  <a:pt x="586948" y="4385720"/>
                  <a:pt x="600099" y="4411779"/>
                  <a:pt x="608866" y="4429151"/>
                </a:cubicBezTo>
                <a:cubicBezTo>
                  <a:pt x="608866" y="4429151"/>
                  <a:pt x="608866" y="4429151"/>
                  <a:pt x="626401" y="4450866"/>
                </a:cubicBezTo>
                <a:cubicBezTo>
                  <a:pt x="643936" y="4463896"/>
                  <a:pt x="657087" y="4476925"/>
                  <a:pt x="674622" y="4481268"/>
                </a:cubicBezTo>
                <a:cubicBezTo>
                  <a:pt x="670238" y="4481268"/>
                  <a:pt x="665854" y="4481268"/>
                  <a:pt x="661471" y="4481268"/>
                </a:cubicBezTo>
                <a:cubicBezTo>
                  <a:pt x="687773" y="4511669"/>
                  <a:pt x="705307" y="4533385"/>
                  <a:pt x="722842" y="4550757"/>
                </a:cubicBezTo>
                <a:cubicBezTo>
                  <a:pt x="735993" y="4572472"/>
                  <a:pt x="753528" y="4589844"/>
                  <a:pt x="779830" y="4602874"/>
                </a:cubicBezTo>
                <a:cubicBezTo>
                  <a:pt x="775447" y="4611560"/>
                  <a:pt x="784214" y="4628932"/>
                  <a:pt x="797365" y="4641961"/>
                </a:cubicBezTo>
                <a:cubicBezTo>
                  <a:pt x="810516" y="4654990"/>
                  <a:pt x="828051" y="4668020"/>
                  <a:pt x="841202" y="4672363"/>
                </a:cubicBezTo>
                <a:cubicBezTo>
                  <a:pt x="841202" y="4668020"/>
                  <a:pt x="841202" y="4668020"/>
                  <a:pt x="841202" y="4668020"/>
                </a:cubicBezTo>
                <a:cubicBezTo>
                  <a:pt x="832435" y="4650647"/>
                  <a:pt x="814900" y="4633275"/>
                  <a:pt x="797365" y="4611560"/>
                </a:cubicBezTo>
                <a:cubicBezTo>
                  <a:pt x="779830" y="4594188"/>
                  <a:pt x="766679" y="4576815"/>
                  <a:pt x="762296" y="4559443"/>
                </a:cubicBezTo>
                <a:cubicBezTo>
                  <a:pt x="757912" y="4555100"/>
                  <a:pt x="757912" y="4550757"/>
                  <a:pt x="753528" y="4550757"/>
                </a:cubicBezTo>
                <a:cubicBezTo>
                  <a:pt x="753528" y="4550757"/>
                  <a:pt x="753528" y="4550757"/>
                  <a:pt x="753528" y="4546414"/>
                </a:cubicBezTo>
                <a:cubicBezTo>
                  <a:pt x="718459" y="4516012"/>
                  <a:pt x="674622" y="4459553"/>
                  <a:pt x="643936" y="4411779"/>
                </a:cubicBezTo>
                <a:cubicBezTo>
                  <a:pt x="643936" y="4411779"/>
                  <a:pt x="643936" y="4411779"/>
                  <a:pt x="648319" y="4411779"/>
                </a:cubicBezTo>
                <a:cubicBezTo>
                  <a:pt x="639552" y="4407436"/>
                  <a:pt x="630785" y="4398750"/>
                  <a:pt x="626401" y="4385720"/>
                </a:cubicBezTo>
                <a:cubicBezTo>
                  <a:pt x="626401" y="4381377"/>
                  <a:pt x="622017" y="4377034"/>
                  <a:pt x="617634" y="4372691"/>
                </a:cubicBezTo>
                <a:cubicBezTo>
                  <a:pt x="578180" y="4346633"/>
                  <a:pt x="543111" y="4294516"/>
                  <a:pt x="516809" y="4246742"/>
                </a:cubicBezTo>
                <a:cubicBezTo>
                  <a:pt x="486123" y="4194625"/>
                  <a:pt x="459821" y="4138166"/>
                  <a:pt x="437902" y="4103421"/>
                </a:cubicBezTo>
                <a:cubicBezTo>
                  <a:pt x="433519" y="4099078"/>
                  <a:pt x="429135" y="4090392"/>
                  <a:pt x="429135" y="4086049"/>
                </a:cubicBezTo>
                <a:cubicBezTo>
                  <a:pt x="407216" y="4068677"/>
                  <a:pt x="389682" y="4020903"/>
                  <a:pt x="380914" y="3994844"/>
                </a:cubicBezTo>
                <a:cubicBezTo>
                  <a:pt x="380914" y="3994844"/>
                  <a:pt x="380914" y="3994844"/>
                  <a:pt x="376531" y="3990501"/>
                </a:cubicBezTo>
                <a:cubicBezTo>
                  <a:pt x="363379" y="3968786"/>
                  <a:pt x="350228" y="3942728"/>
                  <a:pt x="341461" y="3921012"/>
                </a:cubicBezTo>
                <a:cubicBezTo>
                  <a:pt x="337077" y="3921012"/>
                  <a:pt x="332694" y="3912326"/>
                  <a:pt x="328310" y="3912326"/>
                </a:cubicBezTo>
                <a:cubicBezTo>
                  <a:pt x="315159" y="3868896"/>
                  <a:pt x="293240" y="3829808"/>
                  <a:pt x="280089" y="3790720"/>
                </a:cubicBezTo>
                <a:cubicBezTo>
                  <a:pt x="262555" y="3747290"/>
                  <a:pt x="245020" y="3703859"/>
                  <a:pt x="236252" y="3656085"/>
                </a:cubicBezTo>
                <a:cubicBezTo>
                  <a:pt x="236252" y="3656085"/>
                  <a:pt x="236252" y="3656085"/>
                  <a:pt x="240636" y="3656085"/>
                </a:cubicBezTo>
                <a:cubicBezTo>
                  <a:pt x="231869" y="3651742"/>
                  <a:pt x="231869" y="3638713"/>
                  <a:pt x="227485" y="3630027"/>
                </a:cubicBezTo>
                <a:cubicBezTo>
                  <a:pt x="227485" y="3630027"/>
                  <a:pt x="227485" y="3625684"/>
                  <a:pt x="227485" y="3625684"/>
                </a:cubicBezTo>
                <a:cubicBezTo>
                  <a:pt x="231869" y="3625684"/>
                  <a:pt x="231869" y="3625684"/>
                  <a:pt x="231869" y="3630027"/>
                </a:cubicBezTo>
                <a:cubicBezTo>
                  <a:pt x="236252" y="3634370"/>
                  <a:pt x="236252" y="3643056"/>
                  <a:pt x="240636" y="3651742"/>
                </a:cubicBezTo>
                <a:cubicBezTo>
                  <a:pt x="249403" y="3651742"/>
                  <a:pt x="249403" y="3664772"/>
                  <a:pt x="258171" y="3664772"/>
                </a:cubicBezTo>
                <a:cubicBezTo>
                  <a:pt x="258171" y="3664772"/>
                  <a:pt x="262555" y="3664772"/>
                  <a:pt x="262555" y="3660428"/>
                </a:cubicBezTo>
                <a:cubicBezTo>
                  <a:pt x="262555" y="3664772"/>
                  <a:pt x="266938" y="3669115"/>
                  <a:pt x="266938" y="3669115"/>
                </a:cubicBezTo>
                <a:cubicBezTo>
                  <a:pt x="271322" y="3677801"/>
                  <a:pt x="275706" y="3686487"/>
                  <a:pt x="275706" y="3690830"/>
                </a:cubicBezTo>
                <a:cubicBezTo>
                  <a:pt x="275706" y="3695173"/>
                  <a:pt x="271322" y="3695173"/>
                  <a:pt x="266938" y="3686487"/>
                </a:cubicBezTo>
                <a:cubicBezTo>
                  <a:pt x="271322" y="3716888"/>
                  <a:pt x="284473" y="3738604"/>
                  <a:pt x="293240" y="3760319"/>
                </a:cubicBezTo>
                <a:cubicBezTo>
                  <a:pt x="297624" y="3769005"/>
                  <a:pt x="302008" y="3773348"/>
                  <a:pt x="306391" y="3782034"/>
                </a:cubicBezTo>
                <a:cubicBezTo>
                  <a:pt x="306391" y="3777691"/>
                  <a:pt x="306391" y="3777691"/>
                  <a:pt x="310775" y="3777691"/>
                </a:cubicBezTo>
                <a:cubicBezTo>
                  <a:pt x="315159" y="3777691"/>
                  <a:pt x="315159" y="3777691"/>
                  <a:pt x="315159" y="3782034"/>
                </a:cubicBezTo>
                <a:cubicBezTo>
                  <a:pt x="319543" y="3799407"/>
                  <a:pt x="328310" y="3812436"/>
                  <a:pt x="337077" y="3829808"/>
                </a:cubicBezTo>
                <a:cubicBezTo>
                  <a:pt x="341461" y="3838494"/>
                  <a:pt x="345845" y="3842837"/>
                  <a:pt x="350228" y="3851523"/>
                </a:cubicBezTo>
                <a:cubicBezTo>
                  <a:pt x="372147" y="3855866"/>
                  <a:pt x="385298" y="3842837"/>
                  <a:pt x="398449" y="3881925"/>
                </a:cubicBezTo>
                <a:cubicBezTo>
                  <a:pt x="402833" y="3877582"/>
                  <a:pt x="394065" y="3860209"/>
                  <a:pt x="411600" y="3860209"/>
                </a:cubicBezTo>
                <a:cubicBezTo>
                  <a:pt x="415984" y="3881925"/>
                  <a:pt x="424751" y="3873239"/>
                  <a:pt x="429135" y="3890611"/>
                </a:cubicBezTo>
                <a:cubicBezTo>
                  <a:pt x="415984" y="3899297"/>
                  <a:pt x="411600" y="3886268"/>
                  <a:pt x="402833" y="3886268"/>
                </a:cubicBezTo>
                <a:cubicBezTo>
                  <a:pt x="411600" y="3894954"/>
                  <a:pt x="407216" y="3912326"/>
                  <a:pt x="424751" y="3934042"/>
                </a:cubicBezTo>
                <a:cubicBezTo>
                  <a:pt x="420367" y="3934042"/>
                  <a:pt x="415984" y="3929698"/>
                  <a:pt x="411600" y="3929698"/>
                </a:cubicBezTo>
                <a:cubicBezTo>
                  <a:pt x="411600" y="3934042"/>
                  <a:pt x="411600" y="3934042"/>
                  <a:pt x="411600" y="3934042"/>
                </a:cubicBezTo>
                <a:cubicBezTo>
                  <a:pt x="415984" y="3938385"/>
                  <a:pt x="415984" y="3947071"/>
                  <a:pt x="411600" y="3947071"/>
                </a:cubicBezTo>
                <a:cubicBezTo>
                  <a:pt x="407216" y="3947071"/>
                  <a:pt x="402833" y="3942728"/>
                  <a:pt x="398449" y="3938385"/>
                </a:cubicBezTo>
                <a:cubicBezTo>
                  <a:pt x="398449" y="3938385"/>
                  <a:pt x="398449" y="3934042"/>
                  <a:pt x="394065" y="3929698"/>
                </a:cubicBezTo>
                <a:cubicBezTo>
                  <a:pt x="385298" y="3916669"/>
                  <a:pt x="380914" y="3894954"/>
                  <a:pt x="367763" y="3886268"/>
                </a:cubicBezTo>
                <a:cubicBezTo>
                  <a:pt x="354612" y="3894954"/>
                  <a:pt x="363379" y="3912326"/>
                  <a:pt x="354612" y="3921012"/>
                </a:cubicBezTo>
                <a:cubicBezTo>
                  <a:pt x="358996" y="3942728"/>
                  <a:pt x="372147" y="3964443"/>
                  <a:pt x="385298" y="3981815"/>
                </a:cubicBezTo>
                <a:cubicBezTo>
                  <a:pt x="385298" y="3981815"/>
                  <a:pt x="385298" y="3981815"/>
                  <a:pt x="389682" y="3986158"/>
                </a:cubicBezTo>
                <a:cubicBezTo>
                  <a:pt x="398449" y="3990501"/>
                  <a:pt x="407216" y="4020903"/>
                  <a:pt x="420367" y="4012217"/>
                </a:cubicBezTo>
                <a:cubicBezTo>
                  <a:pt x="415984" y="3994844"/>
                  <a:pt x="407216" y="3981815"/>
                  <a:pt x="402833" y="3968786"/>
                </a:cubicBezTo>
                <a:cubicBezTo>
                  <a:pt x="398449" y="3960100"/>
                  <a:pt x="398449" y="3955757"/>
                  <a:pt x="402833" y="3955757"/>
                </a:cubicBezTo>
                <a:cubicBezTo>
                  <a:pt x="407216" y="3955757"/>
                  <a:pt x="411600" y="3955757"/>
                  <a:pt x="415984" y="3964443"/>
                </a:cubicBezTo>
                <a:cubicBezTo>
                  <a:pt x="424751" y="3990501"/>
                  <a:pt x="442286" y="4016560"/>
                  <a:pt x="459821" y="4038275"/>
                </a:cubicBezTo>
                <a:cubicBezTo>
                  <a:pt x="468588" y="4055647"/>
                  <a:pt x="481739" y="4073020"/>
                  <a:pt x="494890" y="4090392"/>
                </a:cubicBezTo>
                <a:cubicBezTo>
                  <a:pt x="499274" y="4094735"/>
                  <a:pt x="503658" y="4107764"/>
                  <a:pt x="503658" y="4116450"/>
                </a:cubicBezTo>
                <a:cubicBezTo>
                  <a:pt x="508041" y="4120793"/>
                  <a:pt x="508041" y="4125136"/>
                  <a:pt x="512425" y="4129479"/>
                </a:cubicBezTo>
                <a:cubicBezTo>
                  <a:pt x="512425" y="4133823"/>
                  <a:pt x="512425" y="4138166"/>
                  <a:pt x="508041" y="4138166"/>
                </a:cubicBezTo>
                <a:cubicBezTo>
                  <a:pt x="503658" y="4142509"/>
                  <a:pt x="499274" y="4138166"/>
                  <a:pt x="499274" y="4133823"/>
                </a:cubicBezTo>
                <a:cubicBezTo>
                  <a:pt x="486123" y="4103421"/>
                  <a:pt x="468588" y="4077363"/>
                  <a:pt x="446670" y="4051304"/>
                </a:cubicBezTo>
                <a:cubicBezTo>
                  <a:pt x="442286" y="4038275"/>
                  <a:pt x="433519" y="4029589"/>
                  <a:pt x="429135" y="4020903"/>
                </a:cubicBezTo>
                <a:cubicBezTo>
                  <a:pt x="429135" y="4025246"/>
                  <a:pt x="420367" y="4029589"/>
                  <a:pt x="420367" y="4033932"/>
                </a:cubicBezTo>
                <a:cubicBezTo>
                  <a:pt x="424751" y="4051304"/>
                  <a:pt x="446670" y="4073020"/>
                  <a:pt x="442286" y="4086049"/>
                </a:cubicBezTo>
                <a:cubicBezTo>
                  <a:pt x="446670" y="4086049"/>
                  <a:pt x="446670" y="4090392"/>
                  <a:pt x="446670" y="4090392"/>
                </a:cubicBezTo>
                <a:cubicBezTo>
                  <a:pt x="468588" y="4094735"/>
                  <a:pt x="472972" y="4125136"/>
                  <a:pt x="486123" y="4142509"/>
                </a:cubicBezTo>
                <a:cubicBezTo>
                  <a:pt x="494890" y="4151195"/>
                  <a:pt x="508041" y="4155538"/>
                  <a:pt x="516809" y="4168567"/>
                </a:cubicBezTo>
                <a:cubicBezTo>
                  <a:pt x="529960" y="4181596"/>
                  <a:pt x="543111" y="4203312"/>
                  <a:pt x="551878" y="4225027"/>
                </a:cubicBezTo>
                <a:cubicBezTo>
                  <a:pt x="565029" y="4242399"/>
                  <a:pt x="573797" y="4255428"/>
                  <a:pt x="586948" y="4259771"/>
                </a:cubicBezTo>
                <a:cubicBezTo>
                  <a:pt x="582564" y="4251085"/>
                  <a:pt x="578180" y="4246742"/>
                  <a:pt x="573797" y="4242399"/>
                </a:cubicBezTo>
                <a:cubicBezTo>
                  <a:pt x="573797" y="4238056"/>
                  <a:pt x="573797" y="4233713"/>
                  <a:pt x="573797" y="4233713"/>
                </a:cubicBezTo>
                <a:cubicBezTo>
                  <a:pt x="578180" y="4229370"/>
                  <a:pt x="582564" y="4233713"/>
                  <a:pt x="582564" y="4233713"/>
                </a:cubicBezTo>
                <a:cubicBezTo>
                  <a:pt x="582564" y="4233713"/>
                  <a:pt x="582564" y="4233713"/>
                  <a:pt x="586948" y="4242399"/>
                </a:cubicBezTo>
                <a:cubicBezTo>
                  <a:pt x="591331" y="4246742"/>
                  <a:pt x="595715" y="4255428"/>
                  <a:pt x="600099" y="4259771"/>
                </a:cubicBezTo>
                <a:cubicBezTo>
                  <a:pt x="600099" y="4259771"/>
                  <a:pt x="600099" y="4259771"/>
                  <a:pt x="604483" y="4264114"/>
                </a:cubicBezTo>
                <a:cubicBezTo>
                  <a:pt x="608866" y="4259771"/>
                  <a:pt x="604483" y="4251085"/>
                  <a:pt x="595715" y="4238056"/>
                </a:cubicBezTo>
                <a:cubicBezTo>
                  <a:pt x="604483" y="4238056"/>
                  <a:pt x="608866" y="4251085"/>
                  <a:pt x="613250" y="4255428"/>
                </a:cubicBezTo>
                <a:cubicBezTo>
                  <a:pt x="617634" y="4255428"/>
                  <a:pt x="622017" y="4255428"/>
                  <a:pt x="622017" y="4251085"/>
                </a:cubicBezTo>
                <a:cubicBezTo>
                  <a:pt x="622017" y="4242399"/>
                  <a:pt x="617634" y="4233713"/>
                  <a:pt x="622017" y="4229370"/>
                </a:cubicBezTo>
                <a:cubicBezTo>
                  <a:pt x="622017" y="4229370"/>
                  <a:pt x="617634" y="4225027"/>
                  <a:pt x="608866" y="4216341"/>
                </a:cubicBezTo>
                <a:cubicBezTo>
                  <a:pt x="604483" y="4211998"/>
                  <a:pt x="600099" y="4207655"/>
                  <a:pt x="595715" y="4207655"/>
                </a:cubicBezTo>
                <a:cubicBezTo>
                  <a:pt x="582564" y="4194625"/>
                  <a:pt x="565029" y="4181596"/>
                  <a:pt x="560646" y="4155538"/>
                </a:cubicBezTo>
                <a:cubicBezTo>
                  <a:pt x="560646" y="4151195"/>
                  <a:pt x="565029" y="4146852"/>
                  <a:pt x="565029" y="4146852"/>
                </a:cubicBezTo>
                <a:cubicBezTo>
                  <a:pt x="569413" y="4146852"/>
                  <a:pt x="573797" y="4151195"/>
                  <a:pt x="573797" y="4155538"/>
                </a:cubicBezTo>
                <a:cubicBezTo>
                  <a:pt x="578180" y="4172910"/>
                  <a:pt x="586948" y="4181596"/>
                  <a:pt x="600099" y="4194625"/>
                </a:cubicBezTo>
                <a:cubicBezTo>
                  <a:pt x="613250" y="4203312"/>
                  <a:pt x="626401" y="4211998"/>
                  <a:pt x="630785" y="4225027"/>
                </a:cubicBezTo>
                <a:cubicBezTo>
                  <a:pt x="635168" y="4225027"/>
                  <a:pt x="635168" y="4225027"/>
                  <a:pt x="635168" y="4225027"/>
                </a:cubicBezTo>
                <a:cubicBezTo>
                  <a:pt x="639552" y="4229370"/>
                  <a:pt x="643936" y="4233713"/>
                  <a:pt x="648319" y="4229370"/>
                </a:cubicBezTo>
                <a:cubicBezTo>
                  <a:pt x="643936" y="4238056"/>
                  <a:pt x="643936" y="4251085"/>
                  <a:pt x="648319" y="4264114"/>
                </a:cubicBezTo>
                <a:cubicBezTo>
                  <a:pt x="661471" y="4272801"/>
                  <a:pt x="674622" y="4281487"/>
                  <a:pt x="661471" y="4290173"/>
                </a:cubicBezTo>
                <a:cubicBezTo>
                  <a:pt x="670238" y="4298859"/>
                  <a:pt x="670238" y="4307545"/>
                  <a:pt x="674622" y="4311888"/>
                </a:cubicBezTo>
                <a:cubicBezTo>
                  <a:pt x="674622" y="4316231"/>
                  <a:pt x="679005" y="4316231"/>
                  <a:pt x="679005" y="4320574"/>
                </a:cubicBezTo>
                <a:cubicBezTo>
                  <a:pt x="683389" y="4320574"/>
                  <a:pt x="687773" y="4320574"/>
                  <a:pt x="687773" y="4320574"/>
                </a:cubicBezTo>
                <a:cubicBezTo>
                  <a:pt x="692156" y="4316231"/>
                  <a:pt x="692156" y="4316231"/>
                  <a:pt x="692156" y="4316231"/>
                </a:cubicBezTo>
                <a:cubicBezTo>
                  <a:pt x="692156" y="4316231"/>
                  <a:pt x="692156" y="4320574"/>
                  <a:pt x="692156" y="4320574"/>
                </a:cubicBezTo>
                <a:cubicBezTo>
                  <a:pt x="705307" y="4320574"/>
                  <a:pt x="714075" y="4329260"/>
                  <a:pt x="727226" y="4329260"/>
                </a:cubicBezTo>
                <a:cubicBezTo>
                  <a:pt x="735993" y="4337947"/>
                  <a:pt x="727226" y="4342290"/>
                  <a:pt x="722842" y="4346633"/>
                </a:cubicBezTo>
                <a:cubicBezTo>
                  <a:pt x="722842" y="4346633"/>
                  <a:pt x="722842" y="4350976"/>
                  <a:pt x="722842" y="4350976"/>
                </a:cubicBezTo>
                <a:cubicBezTo>
                  <a:pt x="729418" y="4353147"/>
                  <a:pt x="737089" y="4361833"/>
                  <a:pt x="739829" y="4366719"/>
                </a:cubicBezTo>
                <a:lnTo>
                  <a:pt x="739568" y="4369150"/>
                </a:lnTo>
                <a:lnTo>
                  <a:pt x="739115" y="4369598"/>
                </a:lnTo>
                <a:lnTo>
                  <a:pt x="727226" y="4359662"/>
                </a:lnTo>
                <a:cubicBezTo>
                  <a:pt x="727226" y="4359662"/>
                  <a:pt x="727226" y="4359662"/>
                  <a:pt x="722842" y="4359662"/>
                </a:cubicBezTo>
                <a:cubicBezTo>
                  <a:pt x="722842" y="4364005"/>
                  <a:pt x="727226" y="4368348"/>
                  <a:pt x="731610" y="4377034"/>
                </a:cubicBezTo>
                <a:cubicBezTo>
                  <a:pt x="735993" y="4381377"/>
                  <a:pt x="735993" y="4385720"/>
                  <a:pt x="731610" y="4390063"/>
                </a:cubicBezTo>
                <a:cubicBezTo>
                  <a:pt x="727226" y="4390063"/>
                  <a:pt x="722842" y="4390063"/>
                  <a:pt x="718459" y="4385720"/>
                </a:cubicBezTo>
                <a:cubicBezTo>
                  <a:pt x="714075" y="4377034"/>
                  <a:pt x="709691" y="4372691"/>
                  <a:pt x="705307" y="4368348"/>
                </a:cubicBezTo>
                <a:cubicBezTo>
                  <a:pt x="700924" y="4364005"/>
                  <a:pt x="700924" y="4355319"/>
                  <a:pt x="696540" y="4350976"/>
                </a:cubicBezTo>
                <a:cubicBezTo>
                  <a:pt x="696540" y="4350976"/>
                  <a:pt x="696540" y="4350976"/>
                  <a:pt x="692156" y="4355319"/>
                </a:cubicBezTo>
                <a:cubicBezTo>
                  <a:pt x="692156" y="4350976"/>
                  <a:pt x="692156" y="4350976"/>
                  <a:pt x="692156" y="4350976"/>
                </a:cubicBezTo>
                <a:cubicBezTo>
                  <a:pt x="687773" y="4346633"/>
                  <a:pt x="683389" y="4342290"/>
                  <a:pt x="679005" y="4342290"/>
                </a:cubicBezTo>
                <a:cubicBezTo>
                  <a:pt x="670238" y="4346633"/>
                  <a:pt x="665854" y="4355319"/>
                  <a:pt x="652703" y="4350976"/>
                </a:cubicBezTo>
                <a:cubicBezTo>
                  <a:pt x="648319" y="4355319"/>
                  <a:pt x="639552" y="4359662"/>
                  <a:pt x="643936" y="4364005"/>
                </a:cubicBezTo>
                <a:cubicBezTo>
                  <a:pt x="643936" y="4364005"/>
                  <a:pt x="643936" y="4364005"/>
                  <a:pt x="643936" y="4368348"/>
                </a:cubicBezTo>
                <a:cubicBezTo>
                  <a:pt x="648319" y="4368348"/>
                  <a:pt x="652703" y="4372691"/>
                  <a:pt x="652703" y="4377034"/>
                </a:cubicBezTo>
                <a:cubicBezTo>
                  <a:pt x="652703" y="4377034"/>
                  <a:pt x="652703" y="4377034"/>
                  <a:pt x="657087" y="4377034"/>
                </a:cubicBezTo>
                <a:cubicBezTo>
                  <a:pt x="657087" y="4381377"/>
                  <a:pt x="657087" y="4381377"/>
                  <a:pt x="652703" y="4381377"/>
                </a:cubicBezTo>
                <a:cubicBezTo>
                  <a:pt x="652703" y="4385720"/>
                  <a:pt x="652703" y="4385720"/>
                  <a:pt x="648319" y="4381377"/>
                </a:cubicBezTo>
                <a:cubicBezTo>
                  <a:pt x="648319" y="4377034"/>
                  <a:pt x="643936" y="4377034"/>
                  <a:pt x="639552" y="4372691"/>
                </a:cubicBezTo>
                <a:cubicBezTo>
                  <a:pt x="635168" y="4372691"/>
                  <a:pt x="630785" y="4368348"/>
                  <a:pt x="626401" y="4372691"/>
                </a:cubicBezTo>
                <a:cubicBezTo>
                  <a:pt x="630785" y="4377034"/>
                  <a:pt x="630785" y="4381377"/>
                  <a:pt x="635168" y="4385720"/>
                </a:cubicBezTo>
                <a:cubicBezTo>
                  <a:pt x="639552" y="4390063"/>
                  <a:pt x="643936" y="4398750"/>
                  <a:pt x="648319" y="4403093"/>
                </a:cubicBezTo>
                <a:cubicBezTo>
                  <a:pt x="674622" y="4424808"/>
                  <a:pt x="692156" y="4437837"/>
                  <a:pt x="709691" y="4450866"/>
                </a:cubicBezTo>
                <a:cubicBezTo>
                  <a:pt x="731610" y="4468239"/>
                  <a:pt x="749144" y="4485611"/>
                  <a:pt x="775447" y="4516012"/>
                </a:cubicBezTo>
                <a:cubicBezTo>
                  <a:pt x="788598" y="4507326"/>
                  <a:pt x="801749" y="4524698"/>
                  <a:pt x="814900" y="4520355"/>
                </a:cubicBezTo>
                <a:cubicBezTo>
                  <a:pt x="806132" y="4511669"/>
                  <a:pt x="792981" y="4502983"/>
                  <a:pt x="779830" y="4507326"/>
                </a:cubicBezTo>
                <a:cubicBezTo>
                  <a:pt x="775447" y="4507326"/>
                  <a:pt x="775447" y="4502983"/>
                  <a:pt x="771063" y="4498640"/>
                </a:cubicBezTo>
                <a:cubicBezTo>
                  <a:pt x="771063" y="4498640"/>
                  <a:pt x="771063" y="4494297"/>
                  <a:pt x="775447" y="4494297"/>
                </a:cubicBezTo>
                <a:cubicBezTo>
                  <a:pt x="766679" y="4485611"/>
                  <a:pt x="757912" y="4472582"/>
                  <a:pt x="749144" y="4463896"/>
                </a:cubicBezTo>
                <a:cubicBezTo>
                  <a:pt x="735993" y="4450866"/>
                  <a:pt x="722842" y="4437837"/>
                  <a:pt x="714075" y="4429151"/>
                </a:cubicBezTo>
                <a:cubicBezTo>
                  <a:pt x="709691" y="4429151"/>
                  <a:pt x="709691" y="4424808"/>
                  <a:pt x="709691" y="4420465"/>
                </a:cubicBezTo>
                <a:cubicBezTo>
                  <a:pt x="709691" y="4420465"/>
                  <a:pt x="714075" y="4420465"/>
                  <a:pt x="718459" y="4420465"/>
                </a:cubicBezTo>
                <a:cubicBezTo>
                  <a:pt x="727226" y="4433494"/>
                  <a:pt x="740377" y="4446523"/>
                  <a:pt x="753528" y="4455209"/>
                </a:cubicBezTo>
                <a:cubicBezTo>
                  <a:pt x="766679" y="4472582"/>
                  <a:pt x="779830" y="4485611"/>
                  <a:pt x="797365" y="4494297"/>
                </a:cubicBezTo>
                <a:cubicBezTo>
                  <a:pt x="797365" y="4494297"/>
                  <a:pt x="801749" y="4498640"/>
                  <a:pt x="806132" y="4498640"/>
                </a:cubicBezTo>
                <a:cubicBezTo>
                  <a:pt x="806132" y="4498640"/>
                  <a:pt x="806132" y="4502983"/>
                  <a:pt x="806132" y="4502983"/>
                </a:cubicBezTo>
                <a:cubicBezTo>
                  <a:pt x="823667" y="4489954"/>
                  <a:pt x="797365" y="4476925"/>
                  <a:pt x="810516" y="4468239"/>
                </a:cubicBezTo>
                <a:cubicBezTo>
                  <a:pt x="806132" y="4459553"/>
                  <a:pt x="801749" y="4455209"/>
                  <a:pt x="797365" y="4450866"/>
                </a:cubicBezTo>
                <a:cubicBezTo>
                  <a:pt x="797365" y="4450866"/>
                  <a:pt x="797365" y="4446523"/>
                  <a:pt x="792981" y="4446523"/>
                </a:cubicBezTo>
                <a:cubicBezTo>
                  <a:pt x="788598" y="4442180"/>
                  <a:pt x="784214" y="4442180"/>
                  <a:pt x="784214" y="4437837"/>
                </a:cubicBezTo>
                <a:cubicBezTo>
                  <a:pt x="779830" y="4437837"/>
                  <a:pt x="775447" y="4437837"/>
                  <a:pt x="771063" y="4437837"/>
                </a:cubicBezTo>
                <a:cubicBezTo>
                  <a:pt x="766679" y="4437837"/>
                  <a:pt x="766679" y="4433494"/>
                  <a:pt x="766679" y="4429151"/>
                </a:cubicBezTo>
                <a:cubicBezTo>
                  <a:pt x="766679" y="4429151"/>
                  <a:pt x="766679" y="4424808"/>
                  <a:pt x="771063" y="4424808"/>
                </a:cubicBezTo>
                <a:cubicBezTo>
                  <a:pt x="775447" y="4424808"/>
                  <a:pt x="775447" y="4424808"/>
                  <a:pt x="779830" y="4429151"/>
                </a:cubicBezTo>
                <a:cubicBezTo>
                  <a:pt x="775447" y="4424808"/>
                  <a:pt x="775447" y="4420465"/>
                  <a:pt x="771063" y="4420465"/>
                </a:cubicBezTo>
                <a:cubicBezTo>
                  <a:pt x="771063" y="4420465"/>
                  <a:pt x="771063" y="4420465"/>
                  <a:pt x="771063" y="4416122"/>
                </a:cubicBezTo>
                <a:cubicBezTo>
                  <a:pt x="771063" y="4416122"/>
                  <a:pt x="771063" y="4416122"/>
                  <a:pt x="771063" y="4411779"/>
                </a:cubicBezTo>
                <a:cubicBezTo>
                  <a:pt x="762296" y="4411779"/>
                  <a:pt x="753528" y="4407436"/>
                  <a:pt x="749144" y="4398750"/>
                </a:cubicBezTo>
                <a:cubicBezTo>
                  <a:pt x="735993" y="4390063"/>
                  <a:pt x="731610" y="4381377"/>
                  <a:pt x="735993" y="4372691"/>
                </a:cubicBezTo>
                <a:lnTo>
                  <a:pt x="739115" y="4369598"/>
                </a:lnTo>
                <a:lnTo>
                  <a:pt x="739487" y="4369909"/>
                </a:lnTo>
                <a:lnTo>
                  <a:pt x="739568" y="4369150"/>
                </a:lnTo>
                <a:lnTo>
                  <a:pt x="740377" y="4368348"/>
                </a:lnTo>
                <a:cubicBezTo>
                  <a:pt x="740377" y="4372691"/>
                  <a:pt x="740377" y="4372691"/>
                  <a:pt x="740377" y="4377034"/>
                </a:cubicBezTo>
                <a:cubicBezTo>
                  <a:pt x="740377" y="4385720"/>
                  <a:pt x="749144" y="4390063"/>
                  <a:pt x="749144" y="4394407"/>
                </a:cubicBezTo>
                <a:cubicBezTo>
                  <a:pt x="757912" y="4398750"/>
                  <a:pt x="766679" y="4403093"/>
                  <a:pt x="771063" y="4403093"/>
                </a:cubicBezTo>
                <a:cubicBezTo>
                  <a:pt x="771063" y="4398750"/>
                  <a:pt x="771063" y="4394407"/>
                  <a:pt x="771063" y="4390063"/>
                </a:cubicBezTo>
                <a:cubicBezTo>
                  <a:pt x="766679" y="4385720"/>
                  <a:pt x="771063" y="4385720"/>
                  <a:pt x="771063" y="4385720"/>
                </a:cubicBezTo>
                <a:cubicBezTo>
                  <a:pt x="775447" y="4381377"/>
                  <a:pt x="775447" y="4385720"/>
                  <a:pt x="779830" y="4385720"/>
                </a:cubicBezTo>
                <a:cubicBezTo>
                  <a:pt x="775447" y="4385720"/>
                  <a:pt x="775447" y="4381377"/>
                  <a:pt x="771063" y="4377034"/>
                </a:cubicBezTo>
                <a:cubicBezTo>
                  <a:pt x="766679" y="4372691"/>
                  <a:pt x="766679" y="4372691"/>
                  <a:pt x="771063" y="4372691"/>
                </a:cubicBezTo>
                <a:cubicBezTo>
                  <a:pt x="771063" y="4368348"/>
                  <a:pt x="771063" y="4368348"/>
                  <a:pt x="775447" y="4372691"/>
                </a:cubicBezTo>
                <a:cubicBezTo>
                  <a:pt x="779830" y="4377034"/>
                  <a:pt x="779830" y="4381377"/>
                  <a:pt x="784214" y="4381377"/>
                </a:cubicBezTo>
                <a:cubicBezTo>
                  <a:pt x="784214" y="4381377"/>
                  <a:pt x="784214" y="4381377"/>
                  <a:pt x="784214" y="4385720"/>
                </a:cubicBezTo>
                <a:cubicBezTo>
                  <a:pt x="801749" y="4398750"/>
                  <a:pt x="814900" y="4411779"/>
                  <a:pt x="832435" y="4424808"/>
                </a:cubicBezTo>
                <a:cubicBezTo>
                  <a:pt x="832435" y="4420465"/>
                  <a:pt x="836818" y="4424808"/>
                  <a:pt x="841202" y="4424808"/>
                </a:cubicBezTo>
                <a:cubicBezTo>
                  <a:pt x="845586" y="4429151"/>
                  <a:pt x="845586" y="4433494"/>
                  <a:pt x="849969" y="4437837"/>
                </a:cubicBezTo>
                <a:cubicBezTo>
                  <a:pt x="858737" y="4442180"/>
                  <a:pt x="867504" y="4446523"/>
                  <a:pt x="876272" y="4446523"/>
                </a:cubicBezTo>
                <a:cubicBezTo>
                  <a:pt x="867504" y="4433494"/>
                  <a:pt x="858737" y="4420465"/>
                  <a:pt x="845586" y="4407436"/>
                </a:cubicBezTo>
                <a:cubicBezTo>
                  <a:pt x="845586" y="4407436"/>
                  <a:pt x="845586" y="4407436"/>
                  <a:pt x="845586" y="4403093"/>
                </a:cubicBezTo>
                <a:cubicBezTo>
                  <a:pt x="845586" y="4398750"/>
                  <a:pt x="849969" y="4394407"/>
                  <a:pt x="854353" y="4394407"/>
                </a:cubicBezTo>
                <a:cubicBezTo>
                  <a:pt x="854353" y="4398750"/>
                  <a:pt x="858737" y="4398750"/>
                  <a:pt x="858737" y="4403093"/>
                </a:cubicBezTo>
                <a:cubicBezTo>
                  <a:pt x="876272" y="4429151"/>
                  <a:pt x="893806" y="4450866"/>
                  <a:pt x="911341" y="4468239"/>
                </a:cubicBezTo>
                <a:cubicBezTo>
                  <a:pt x="924492" y="4472582"/>
                  <a:pt x="937643" y="4481268"/>
                  <a:pt x="950794" y="4489954"/>
                </a:cubicBezTo>
                <a:cubicBezTo>
                  <a:pt x="942027" y="4463896"/>
                  <a:pt x="906957" y="4446523"/>
                  <a:pt x="885039" y="4411779"/>
                </a:cubicBezTo>
                <a:cubicBezTo>
                  <a:pt x="867504" y="4390063"/>
                  <a:pt x="863120" y="4350976"/>
                  <a:pt x="823667" y="4346633"/>
                </a:cubicBezTo>
                <a:cubicBezTo>
                  <a:pt x="823667" y="4346633"/>
                  <a:pt x="823667" y="4346633"/>
                  <a:pt x="819284" y="4350976"/>
                </a:cubicBezTo>
                <a:cubicBezTo>
                  <a:pt x="819284" y="4355319"/>
                  <a:pt x="819284" y="4355319"/>
                  <a:pt x="819284" y="4355319"/>
                </a:cubicBezTo>
                <a:cubicBezTo>
                  <a:pt x="819284" y="4359662"/>
                  <a:pt x="819284" y="4359662"/>
                  <a:pt x="819284" y="4359662"/>
                </a:cubicBezTo>
                <a:cubicBezTo>
                  <a:pt x="828051" y="4359662"/>
                  <a:pt x="832435" y="4372691"/>
                  <a:pt x="841202" y="4359662"/>
                </a:cubicBezTo>
                <a:cubicBezTo>
                  <a:pt x="849969" y="4372691"/>
                  <a:pt x="841202" y="4377034"/>
                  <a:pt x="854353" y="4390063"/>
                </a:cubicBezTo>
                <a:cubicBezTo>
                  <a:pt x="836818" y="4385720"/>
                  <a:pt x="832435" y="4381377"/>
                  <a:pt x="823667" y="4368348"/>
                </a:cubicBezTo>
                <a:cubicBezTo>
                  <a:pt x="823667" y="4372691"/>
                  <a:pt x="823667" y="4372691"/>
                  <a:pt x="823667" y="4372691"/>
                </a:cubicBezTo>
                <a:cubicBezTo>
                  <a:pt x="823667" y="4377034"/>
                  <a:pt x="819284" y="4372691"/>
                  <a:pt x="819284" y="4372691"/>
                </a:cubicBezTo>
                <a:cubicBezTo>
                  <a:pt x="814900" y="4368348"/>
                  <a:pt x="810516" y="4364005"/>
                  <a:pt x="810516" y="4355319"/>
                </a:cubicBezTo>
                <a:cubicBezTo>
                  <a:pt x="806132" y="4355319"/>
                  <a:pt x="801749" y="4350976"/>
                  <a:pt x="801749" y="4350976"/>
                </a:cubicBezTo>
                <a:cubicBezTo>
                  <a:pt x="797365" y="4350976"/>
                  <a:pt x="792981" y="4346633"/>
                  <a:pt x="788598" y="4342290"/>
                </a:cubicBezTo>
                <a:cubicBezTo>
                  <a:pt x="784214" y="4346633"/>
                  <a:pt x="784214" y="4346633"/>
                  <a:pt x="779830" y="4350976"/>
                </a:cubicBezTo>
                <a:cubicBezTo>
                  <a:pt x="779830" y="4350976"/>
                  <a:pt x="775447" y="4350976"/>
                  <a:pt x="775447" y="4350976"/>
                </a:cubicBezTo>
                <a:cubicBezTo>
                  <a:pt x="775447" y="4346633"/>
                  <a:pt x="771063" y="4346633"/>
                  <a:pt x="775447" y="4346633"/>
                </a:cubicBezTo>
                <a:cubicBezTo>
                  <a:pt x="775447" y="4346633"/>
                  <a:pt x="775447" y="4346633"/>
                  <a:pt x="775447" y="4342290"/>
                </a:cubicBezTo>
                <a:cubicBezTo>
                  <a:pt x="779830" y="4342290"/>
                  <a:pt x="779830" y="4342290"/>
                  <a:pt x="779830" y="4337947"/>
                </a:cubicBezTo>
                <a:cubicBezTo>
                  <a:pt x="771063" y="4316231"/>
                  <a:pt x="757912" y="4294516"/>
                  <a:pt x="740377" y="4272801"/>
                </a:cubicBezTo>
                <a:cubicBezTo>
                  <a:pt x="731610" y="4264114"/>
                  <a:pt x="722842" y="4251085"/>
                  <a:pt x="714075" y="4238056"/>
                </a:cubicBezTo>
                <a:cubicBezTo>
                  <a:pt x="709691" y="4233713"/>
                  <a:pt x="705307" y="4229370"/>
                  <a:pt x="705307" y="4225027"/>
                </a:cubicBezTo>
                <a:cubicBezTo>
                  <a:pt x="696540" y="4207655"/>
                  <a:pt x="687773" y="4194625"/>
                  <a:pt x="679005" y="4181596"/>
                </a:cubicBezTo>
                <a:cubicBezTo>
                  <a:pt x="670238" y="4168567"/>
                  <a:pt x="661471" y="4164224"/>
                  <a:pt x="652703" y="4155538"/>
                </a:cubicBezTo>
                <a:cubicBezTo>
                  <a:pt x="648319" y="4164224"/>
                  <a:pt x="679005" y="4194625"/>
                  <a:pt x="665854" y="4198969"/>
                </a:cubicBezTo>
                <a:cubicBezTo>
                  <a:pt x="679005" y="4216341"/>
                  <a:pt x="687773" y="4233713"/>
                  <a:pt x="700924" y="4251085"/>
                </a:cubicBezTo>
                <a:cubicBezTo>
                  <a:pt x="700924" y="4251085"/>
                  <a:pt x="700924" y="4251085"/>
                  <a:pt x="727226" y="4281487"/>
                </a:cubicBezTo>
                <a:cubicBezTo>
                  <a:pt x="727226" y="4281487"/>
                  <a:pt x="727226" y="4285830"/>
                  <a:pt x="727226" y="4285830"/>
                </a:cubicBezTo>
                <a:cubicBezTo>
                  <a:pt x="727226" y="4285830"/>
                  <a:pt x="722842" y="4285830"/>
                  <a:pt x="722842" y="4285830"/>
                </a:cubicBezTo>
                <a:cubicBezTo>
                  <a:pt x="722842" y="4285830"/>
                  <a:pt x="722842" y="4285830"/>
                  <a:pt x="696540" y="4255428"/>
                </a:cubicBezTo>
                <a:cubicBezTo>
                  <a:pt x="683389" y="4238056"/>
                  <a:pt x="670238" y="4220684"/>
                  <a:pt x="657087" y="4203312"/>
                </a:cubicBezTo>
                <a:cubicBezTo>
                  <a:pt x="657087" y="4198969"/>
                  <a:pt x="657087" y="4198969"/>
                  <a:pt x="657087" y="4198969"/>
                </a:cubicBezTo>
                <a:cubicBezTo>
                  <a:pt x="635168" y="4185939"/>
                  <a:pt x="617634" y="4164224"/>
                  <a:pt x="604483" y="4142509"/>
                </a:cubicBezTo>
                <a:cubicBezTo>
                  <a:pt x="586948" y="4116450"/>
                  <a:pt x="573797" y="4086049"/>
                  <a:pt x="560646" y="4064333"/>
                </a:cubicBezTo>
                <a:cubicBezTo>
                  <a:pt x="556262" y="4059990"/>
                  <a:pt x="551878" y="4055647"/>
                  <a:pt x="547495" y="4051304"/>
                </a:cubicBezTo>
                <a:cubicBezTo>
                  <a:pt x="543111" y="4046961"/>
                  <a:pt x="538727" y="4042618"/>
                  <a:pt x="543111" y="4038275"/>
                </a:cubicBezTo>
                <a:cubicBezTo>
                  <a:pt x="543111" y="4033932"/>
                  <a:pt x="547495" y="4033932"/>
                  <a:pt x="551878" y="4038275"/>
                </a:cubicBezTo>
                <a:cubicBezTo>
                  <a:pt x="547495" y="4025246"/>
                  <a:pt x="538727" y="4012217"/>
                  <a:pt x="529960" y="3994844"/>
                </a:cubicBezTo>
                <a:cubicBezTo>
                  <a:pt x="529960" y="3994844"/>
                  <a:pt x="529960" y="3994844"/>
                  <a:pt x="534343" y="3994844"/>
                </a:cubicBezTo>
                <a:cubicBezTo>
                  <a:pt x="534343" y="3994844"/>
                  <a:pt x="534343" y="3994844"/>
                  <a:pt x="525576" y="3981815"/>
                </a:cubicBezTo>
                <a:cubicBezTo>
                  <a:pt x="512425" y="3960100"/>
                  <a:pt x="499274" y="3942728"/>
                  <a:pt x="490507" y="3921012"/>
                </a:cubicBezTo>
                <a:cubicBezTo>
                  <a:pt x="486123" y="3921012"/>
                  <a:pt x="486123" y="3921012"/>
                  <a:pt x="481739" y="3921012"/>
                </a:cubicBezTo>
                <a:cubicBezTo>
                  <a:pt x="481739" y="3921012"/>
                  <a:pt x="481739" y="3916669"/>
                  <a:pt x="481739" y="3912326"/>
                </a:cubicBezTo>
                <a:cubicBezTo>
                  <a:pt x="472972" y="3912326"/>
                  <a:pt x="468588" y="3899297"/>
                  <a:pt x="459821" y="3894954"/>
                </a:cubicBezTo>
                <a:cubicBezTo>
                  <a:pt x="472972" y="3890611"/>
                  <a:pt x="468588" y="3881925"/>
                  <a:pt x="451053" y="3842837"/>
                </a:cubicBezTo>
                <a:cubicBezTo>
                  <a:pt x="442286" y="3829808"/>
                  <a:pt x="437902" y="3812436"/>
                  <a:pt x="429135" y="3795063"/>
                </a:cubicBezTo>
                <a:cubicBezTo>
                  <a:pt x="424751" y="3795063"/>
                  <a:pt x="424751" y="3795063"/>
                  <a:pt x="420367" y="3795063"/>
                </a:cubicBezTo>
                <a:cubicBezTo>
                  <a:pt x="420367" y="3795063"/>
                  <a:pt x="420367" y="3795063"/>
                  <a:pt x="415984" y="3790720"/>
                </a:cubicBezTo>
                <a:cubicBezTo>
                  <a:pt x="411600" y="3782034"/>
                  <a:pt x="407216" y="3769005"/>
                  <a:pt x="398449" y="3755976"/>
                </a:cubicBezTo>
                <a:cubicBezTo>
                  <a:pt x="394065" y="3747290"/>
                  <a:pt x="389682" y="3734261"/>
                  <a:pt x="385298" y="3725574"/>
                </a:cubicBezTo>
                <a:cubicBezTo>
                  <a:pt x="380914" y="3721231"/>
                  <a:pt x="380914" y="3716888"/>
                  <a:pt x="380914" y="3716888"/>
                </a:cubicBezTo>
                <a:cubicBezTo>
                  <a:pt x="385298" y="3712545"/>
                  <a:pt x="389682" y="3712545"/>
                  <a:pt x="389682" y="3716888"/>
                </a:cubicBezTo>
                <a:cubicBezTo>
                  <a:pt x="398449" y="3729917"/>
                  <a:pt x="402833" y="3742947"/>
                  <a:pt x="407216" y="3755976"/>
                </a:cubicBezTo>
                <a:cubicBezTo>
                  <a:pt x="411600" y="3764662"/>
                  <a:pt x="415984" y="3773348"/>
                  <a:pt x="420367" y="3782034"/>
                </a:cubicBezTo>
                <a:cubicBezTo>
                  <a:pt x="420367" y="3777691"/>
                  <a:pt x="415984" y="3773348"/>
                  <a:pt x="415984" y="3769005"/>
                </a:cubicBezTo>
                <a:cubicBezTo>
                  <a:pt x="389682" y="3708202"/>
                  <a:pt x="363379" y="3647399"/>
                  <a:pt x="345845" y="3582253"/>
                </a:cubicBezTo>
                <a:cubicBezTo>
                  <a:pt x="345845" y="3577910"/>
                  <a:pt x="345845" y="3569224"/>
                  <a:pt x="350228" y="3569224"/>
                </a:cubicBezTo>
                <a:cubicBezTo>
                  <a:pt x="354612" y="3569224"/>
                  <a:pt x="358996" y="3573567"/>
                  <a:pt x="363379" y="3577910"/>
                </a:cubicBezTo>
                <a:cubicBezTo>
                  <a:pt x="372147" y="3621341"/>
                  <a:pt x="389682" y="3669115"/>
                  <a:pt x="407216" y="3712545"/>
                </a:cubicBezTo>
                <a:cubicBezTo>
                  <a:pt x="411600" y="3708202"/>
                  <a:pt x="411600" y="3703859"/>
                  <a:pt x="411600" y="3699516"/>
                </a:cubicBezTo>
                <a:cubicBezTo>
                  <a:pt x="411600" y="3699516"/>
                  <a:pt x="411600" y="3699516"/>
                  <a:pt x="415984" y="3699516"/>
                </a:cubicBezTo>
                <a:cubicBezTo>
                  <a:pt x="411600" y="3690830"/>
                  <a:pt x="407216" y="3686487"/>
                  <a:pt x="402833" y="3682144"/>
                </a:cubicBezTo>
                <a:cubicBezTo>
                  <a:pt x="402833" y="3677801"/>
                  <a:pt x="402833" y="3673458"/>
                  <a:pt x="402833" y="3669115"/>
                </a:cubicBezTo>
                <a:cubicBezTo>
                  <a:pt x="407216" y="3669115"/>
                  <a:pt x="407216" y="3664772"/>
                  <a:pt x="411600" y="3669115"/>
                </a:cubicBezTo>
                <a:cubicBezTo>
                  <a:pt x="407216" y="3656085"/>
                  <a:pt x="411600" y="3643056"/>
                  <a:pt x="411600" y="3638713"/>
                </a:cubicBezTo>
                <a:cubicBezTo>
                  <a:pt x="411600" y="3638713"/>
                  <a:pt x="411600" y="3638713"/>
                  <a:pt x="415984" y="3638713"/>
                </a:cubicBezTo>
                <a:cubicBezTo>
                  <a:pt x="411600" y="3630027"/>
                  <a:pt x="407216" y="3625684"/>
                  <a:pt x="407216" y="3621341"/>
                </a:cubicBezTo>
                <a:cubicBezTo>
                  <a:pt x="402833" y="3616998"/>
                  <a:pt x="402833" y="3616998"/>
                  <a:pt x="398449" y="3616998"/>
                </a:cubicBezTo>
                <a:cubicBezTo>
                  <a:pt x="398449" y="3616998"/>
                  <a:pt x="398449" y="3621341"/>
                  <a:pt x="398449" y="3621341"/>
                </a:cubicBezTo>
                <a:cubicBezTo>
                  <a:pt x="402833" y="3625684"/>
                  <a:pt x="398449" y="3630027"/>
                  <a:pt x="394065" y="3630027"/>
                </a:cubicBezTo>
                <a:cubicBezTo>
                  <a:pt x="389682" y="3634370"/>
                  <a:pt x="385298" y="3630027"/>
                  <a:pt x="385298" y="3621341"/>
                </a:cubicBezTo>
                <a:cubicBezTo>
                  <a:pt x="385298" y="3621341"/>
                  <a:pt x="385298" y="3616998"/>
                  <a:pt x="385298" y="3612655"/>
                </a:cubicBezTo>
                <a:cubicBezTo>
                  <a:pt x="385298" y="3612655"/>
                  <a:pt x="385298" y="3612655"/>
                  <a:pt x="380914" y="3612655"/>
                </a:cubicBezTo>
                <a:cubicBezTo>
                  <a:pt x="380914" y="3612655"/>
                  <a:pt x="380914" y="3612655"/>
                  <a:pt x="376531" y="3595282"/>
                </a:cubicBezTo>
                <a:cubicBezTo>
                  <a:pt x="376531" y="3595282"/>
                  <a:pt x="376531" y="3595282"/>
                  <a:pt x="380914" y="3595282"/>
                </a:cubicBezTo>
                <a:cubicBezTo>
                  <a:pt x="376531" y="3590939"/>
                  <a:pt x="372147" y="3582253"/>
                  <a:pt x="372147" y="3573567"/>
                </a:cubicBezTo>
                <a:cubicBezTo>
                  <a:pt x="367763" y="3573567"/>
                  <a:pt x="372147" y="3569224"/>
                  <a:pt x="372147" y="3569224"/>
                </a:cubicBezTo>
                <a:cubicBezTo>
                  <a:pt x="376531" y="3569224"/>
                  <a:pt x="376531" y="3569224"/>
                  <a:pt x="376531" y="3573567"/>
                </a:cubicBezTo>
                <a:cubicBezTo>
                  <a:pt x="380914" y="3582253"/>
                  <a:pt x="380914" y="3586596"/>
                  <a:pt x="385298" y="3590939"/>
                </a:cubicBezTo>
                <a:cubicBezTo>
                  <a:pt x="385298" y="3590939"/>
                  <a:pt x="385298" y="3590939"/>
                  <a:pt x="385298" y="3586596"/>
                </a:cubicBezTo>
                <a:cubicBezTo>
                  <a:pt x="394065" y="3586596"/>
                  <a:pt x="398449" y="3595282"/>
                  <a:pt x="402833" y="3603969"/>
                </a:cubicBezTo>
                <a:cubicBezTo>
                  <a:pt x="376531" y="3543166"/>
                  <a:pt x="358996" y="3491049"/>
                  <a:pt x="345845" y="3434589"/>
                </a:cubicBezTo>
                <a:cubicBezTo>
                  <a:pt x="341461" y="3434589"/>
                  <a:pt x="341461" y="3434589"/>
                  <a:pt x="341461" y="3434589"/>
                </a:cubicBezTo>
                <a:cubicBezTo>
                  <a:pt x="337077" y="3434589"/>
                  <a:pt x="337077" y="3434589"/>
                  <a:pt x="332694" y="3438932"/>
                </a:cubicBezTo>
                <a:cubicBezTo>
                  <a:pt x="332694" y="3443275"/>
                  <a:pt x="332694" y="3451961"/>
                  <a:pt x="337077" y="3464991"/>
                </a:cubicBezTo>
                <a:cubicBezTo>
                  <a:pt x="337077" y="3469334"/>
                  <a:pt x="337077" y="3473677"/>
                  <a:pt x="337077" y="3482363"/>
                </a:cubicBezTo>
                <a:cubicBezTo>
                  <a:pt x="341461" y="3482363"/>
                  <a:pt x="341461" y="3482363"/>
                  <a:pt x="341461" y="3486706"/>
                </a:cubicBezTo>
                <a:cubicBezTo>
                  <a:pt x="341461" y="3486706"/>
                  <a:pt x="341461" y="3486706"/>
                  <a:pt x="341461" y="3491049"/>
                </a:cubicBezTo>
                <a:cubicBezTo>
                  <a:pt x="341461" y="3495392"/>
                  <a:pt x="345845" y="3495392"/>
                  <a:pt x="345845" y="3499735"/>
                </a:cubicBezTo>
                <a:cubicBezTo>
                  <a:pt x="350228" y="3499735"/>
                  <a:pt x="350228" y="3499735"/>
                  <a:pt x="350228" y="3504078"/>
                </a:cubicBezTo>
                <a:cubicBezTo>
                  <a:pt x="350228" y="3508421"/>
                  <a:pt x="345845" y="3508421"/>
                  <a:pt x="345845" y="3508421"/>
                </a:cubicBezTo>
                <a:cubicBezTo>
                  <a:pt x="341461" y="3504078"/>
                  <a:pt x="337077" y="3499735"/>
                  <a:pt x="337077" y="3495392"/>
                </a:cubicBezTo>
                <a:cubicBezTo>
                  <a:pt x="337077" y="3495392"/>
                  <a:pt x="337077" y="3495392"/>
                  <a:pt x="332694" y="3495392"/>
                </a:cubicBezTo>
                <a:cubicBezTo>
                  <a:pt x="328310" y="3495392"/>
                  <a:pt x="328310" y="3491049"/>
                  <a:pt x="323926" y="3491049"/>
                </a:cubicBezTo>
                <a:cubicBezTo>
                  <a:pt x="319543" y="3486706"/>
                  <a:pt x="319543" y="3486706"/>
                  <a:pt x="319543" y="3486706"/>
                </a:cubicBezTo>
                <a:cubicBezTo>
                  <a:pt x="315159" y="3482363"/>
                  <a:pt x="315159" y="3478020"/>
                  <a:pt x="315159" y="3473677"/>
                </a:cubicBezTo>
                <a:cubicBezTo>
                  <a:pt x="315159" y="3473677"/>
                  <a:pt x="315159" y="3469334"/>
                  <a:pt x="319543" y="3469334"/>
                </a:cubicBezTo>
                <a:cubicBezTo>
                  <a:pt x="315159" y="3460647"/>
                  <a:pt x="310775" y="3451961"/>
                  <a:pt x="310775" y="3438932"/>
                </a:cubicBezTo>
                <a:cubicBezTo>
                  <a:pt x="302008" y="3421560"/>
                  <a:pt x="297624" y="3404188"/>
                  <a:pt x="297624" y="3382472"/>
                </a:cubicBezTo>
                <a:cubicBezTo>
                  <a:pt x="302008" y="3378129"/>
                  <a:pt x="302008" y="3378129"/>
                  <a:pt x="306391" y="3378129"/>
                </a:cubicBezTo>
                <a:cubicBezTo>
                  <a:pt x="306391" y="3382472"/>
                  <a:pt x="306391" y="3382472"/>
                  <a:pt x="306391" y="3382472"/>
                </a:cubicBezTo>
                <a:cubicBezTo>
                  <a:pt x="306391" y="3382472"/>
                  <a:pt x="306391" y="3386815"/>
                  <a:pt x="306391" y="3386815"/>
                </a:cubicBezTo>
                <a:cubicBezTo>
                  <a:pt x="306391" y="3404188"/>
                  <a:pt x="310775" y="3417217"/>
                  <a:pt x="315159" y="3434589"/>
                </a:cubicBezTo>
                <a:cubicBezTo>
                  <a:pt x="319543" y="3447618"/>
                  <a:pt x="323926" y="3460647"/>
                  <a:pt x="328310" y="3473677"/>
                </a:cubicBezTo>
                <a:cubicBezTo>
                  <a:pt x="328310" y="3473677"/>
                  <a:pt x="328310" y="3478020"/>
                  <a:pt x="332694" y="3478020"/>
                </a:cubicBezTo>
                <a:cubicBezTo>
                  <a:pt x="332694" y="3473677"/>
                  <a:pt x="328310" y="3469334"/>
                  <a:pt x="328310" y="3464991"/>
                </a:cubicBezTo>
                <a:cubicBezTo>
                  <a:pt x="328310" y="3451961"/>
                  <a:pt x="323926" y="3438932"/>
                  <a:pt x="328310" y="3430246"/>
                </a:cubicBezTo>
                <a:cubicBezTo>
                  <a:pt x="332694" y="3425903"/>
                  <a:pt x="337077" y="3425903"/>
                  <a:pt x="341461" y="3425903"/>
                </a:cubicBezTo>
                <a:cubicBezTo>
                  <a:pt x="337077" y="3417217"/>
                  <a:pt x="337077" y="3412874"/>
                  <a:pt x="337077" y="3408531"/>
                </a:cubicBezTo>
                <a:cubicBezTo>
                  <a:pt x="332694" y="3391158"/>
                  <a:pt x="328310" y="3378129"/>
                  <a:pt x="328310" y="3365100"/>
                </a:cubicBezTo>
                <a:cubicBezTo>
                  <a:pt x="328310" y="3365100"/>
                  <a:pt x="328310" y="3365100"/>
                  <a:pt x="328310" y="3360757"/>
                </a:cubicBezTo>
                <a:cubicBezTo>
                  <a:pt x="323926" y="3356414"/>
                  <a:pt x="315159" y="3356414"/>
                  <a:pt x="306391" y="3360757"/>
                </a:cubicBezTo>
                <a:cubicBezTo>
                  <a:pt x="306391" y="3339042"/>
                  <a:pt x="315159" y="3326012"/>
                  <a:pt x="319543" y="3317326"/>
                </a:cubicBezTo>
                <a:cubicBezTo>
                  <a:pt x="319543" y="3308640"/>
                  <a:pt x="315159" y="3295611"/>
                  <a:pt x="306391" y="3282582"/>
                </a:cubicBezTo>
                <a:cubicBezTo>
                  <a:pt x="297624" y="3256523"/>
                  <a:pt x="288857" y="3230465"/>
                  <a:pt x="288857" y="3200064"/>
                </a:cubicBezTo>
                <a:cubicBezTo>
                  <a:pt x="284473" y="3156633"/>
                  <a:pt x="275706" y="3108859"/>
                  <a:pt x="280089" y="3074115"/>
                </a:cubicBezTo>
                <a:cubicBezTo>
                  <a:pt x="280089" y="3052399"/>
                  <a:pt x="275706" y="3026341"/>
                  <a:pt x="275706" y="3004626"/>
                </a:cubicBezTo>
                <a:cubicBezTo>
                  <a:pt x="271322" y="2961195"/>
                  <a:pt x="266938" y="2913421"/>
                  <a:pt x="271322" y="2874334"/>
                </a:cubicBezTo>
                <a:cubicBezTo>
                  <a:pt x="275706" y="2869991"/>
                  <a:pt x="275706" y="2869991"/>
                  <a:pt x="280089" y="2869991"/>
                </a:cubicBezTo>
                <a:cubicBezTo>
                  <a:pt x="284473" y="2869991"/>
                  <a:pt x="284473" y="2874334"/>
                  <a:pt x="284473" y="2878677"/>
                </a:cubicBezTo>
                <a:cubicBezTo>
                  <a:pt x="275706" y="2917764"/>
                  <a:pt x="280089" y="2956852"/>
                  <a:pt x="284473" y="3000283"/>
                </a:cubicBezTo>
                <a:cubicBezTo>
                  <a:pt x="288857" y="3026341"/>
                  <a:pt x="288857" y="3052399"/>
                  <a:pt x="293240" y="3074115"/>
                </a:cubicBezTo>
                <a:cubicBezTo>
                  <a:pt x="297624" y="3091487"/>
                  <a:pt x="306391" y="3108859"/>
                  <a:pt x="310775" y="3130575"/>
                </a:cubicBezTo>
                <a:cubicBezTo>
                  <a:pt x="315159" y="3134918"/>
                  <a:pt x="315159" y="3143604"/>
                  <a:pt x="319543" y="3147947"/>
                </a:cubicBezTo>
                <a:cubicBezTo>
                  <a:pt x="332694" y="3143604"/>
                  <a:pt x="319543" y="3117545"/>
                  <a:pt x="319543" y="3104516"/>
                </a:cubicBezTo>
                <a:cubicBezTo>
                  <a:pt x="319543" y="3095830"/>
                  <a:pt x="323926" y="3087144"/>
                  <a:pt x="323926" y="3074115"/>
                </a:cubicBezTo>
                <a:cubicBezTo>
                  <a:pt x="319543" y="3074115"/>
                  <a:pt x="315159" y="3078458"/>
                  <a:pt x="310775" y="3074115"/>
                </a:cubicBezTo>
                <a:cubicBezTo>
                  <a:pt x="306391" y="3069772"/>
                  <a:pt x="306391" y="3069772"/>
                  <a:pt x="306391" y="3065429"/>
                </a:cubicBezTo>
                <a:cubicBezTo>
                  <a:pt x="306391" y="3061086"/>
                  <a:pt x="310775" y="3061086"/>
                  <a:pt x="315159" y="3061086"/>
                </a:cubicBezTo>
                <a:cubicBezTo>
                  <a:pt x="315159" y="3065429"/>
                  <a:pt x="319543" y="3061086"/>
                  <a:pt x="323926" y="3061086"/>
                </a:cubicBezTo>
                <a:cubicBezTo>
                  <a:pt x="323926" y="3021998"/>
                  <a:pt x="319543" y="2982910"/>
                  <a:pt x="315159" y="2939480"/>
                </a:cubicBezTo>
                <a:cubicBezTo>
                  <a:pt x="310775" y="2913421"/>
                  <a:pt x="302008" y="2887363"/>
                  <a:pt x="306391" y="2852618"/>
                </a:cubicBezTo>
                <a:cubicBezTo>
                  <a:pt x="302008" y="2852618"/>
                  <a:pt x="302008" y="2852618"/>
                  <a:pt x="302008" y="2852618"/>
                </a:cubicBezTo>
                <a:cubicBezTo>
                  <a:pt x="302008" y="2861305"/>
                  <a:pt x="302008" y="2865648"/>
                  <a:pt x="302008" y="2874334"/>
                </a:cubicBezTo>
                <a:cubicBezTo>
                  <a:pt x="302008" y="2874334"/>
                  <a:pt x="302008" y="2874334"/>
                  <a:pt x="302008" y="2878677"/>
                </a:cubicBezTo>
                <a:cubicBezTo>
                  <a:pt x="302008" y="2883020"/>
                  <a:pt x="302008" y="2883020"/>
                  <a:pt x="302008" y="2887363"/>
                </a:cubicBezTo>
                <a:cubicBezTo>
                  <a:pt x="297624" y="2887363"/>
                  <a:pt x="293240" y="2887363"/>
                  <a:pt x="288857" y="2883020"/>
                </a:cubicBezTo>
                <a:cubicBezTo>
                  <a:pt x="284473" y="2869991"/>
                  <a:pt x="288857" y="2856961"/>
                  <a:pt x="288857" y="2848275"/>
                </a:cubicBezTo>
                <a:cubicBezTo>
                  <a:pt x="288857" y="2839589"/>
                  <a:pt x="288857" y="2826560"/>
                  <a:pt x="284473" y="2822217"/>
                </a:cubicBezTo>
                <a:cubicBezTo>
                  <a:pt x="284473" y="2822217"/>
                  <a:pt x="284473" y="2826560"/>
                  <a:pt x="284473" y="2826560"/>
                </a:cubicBezTo>
                <a:cubicBezTo>
                  <a:pt x="284473" y="2830903"/>
                  <a:pt x="280089" y="2835246"/>
                  <a:pt x="275706" y="2835246"/>
                </a:cubicBezTo>
                <a:cubicBezTo>
                  <a:pt x="271322" y="2830903"/>
                  <a:pt x="271322" y="2830903"/>
                  <a:pt x="271322" y="2826560"/>
                </a:cubicBezTo>
                <a:cubicBezTo>
                  <a:pt x="271322" y="2817874"/>
                  <a:pt x="271322" y="2813531"/>
                  <a:pt x="271322" y="2804845"/>
                </a:cubicBezTo>
                <a:cubicBezTo>
                  <a:pt x="271322" y="2800502"/>
                  <a:pt x="266938" y="2791815"/>
                  <a:pt x="266938" y="2783129"/>
                </a:cubicBezTo>
                <a:cubicBezTo>
                  <a:pt x="266938" y="2783129"/>
                  <a:pt x="266938" y="2778786"/>
                  <a:pt x="266938" y="2778786"/>
                </a:cubicBezTo>
                <a:cubicBezTo>
                  <a:pt x="258171" y="2774443"/>
                  <a:pt x="262555" y="2761414"/>
                  <a:pt x="262555" y="2752728"/>
                </a:cubicBezTo>
                <a:cubicBezTo>
                  <a:pt x="266938" y="2757071"/>
                  <a:pt x="271322" y="2765757"/>
                  <a:pt x="271322" y="2774443"/>
                </a:cubicBezTo>
                <a:cubicBezTo>
                  <a:pt x="271322" y="2774443"/>
                  <a:pt x="271322" y="2774443"/>
                  <a:pt x="271322" y="2778786"/>
                </a:cubicBezTo>
                <a:cubicBezTo>
                  <a:pt x="271322" y="2778786"/>
                  <a:pt x="275706" y="2778786"/>
                  <a:pt x="275706" y="2778786"/>
                </a:cubicBezTo>
                <a:cubicBezTo>
                  <a:pt x="280089" y="2778786"/>
                  <a:pt x="280089" y="2778786"/>
                  <a:pt x="280089" y="2783129"/>
                </a:cubicBezTo>
                <a:cubicBezTo>
                  <a:pt x="284473" y="2778786"/>
                  <a:pt x="284473" y="2778786"/>
                  <a:pt x="288857" y="2778786"/>
                </a:cubicBezTo>
                <a:cubicBezTo>
                  <a:pt x="293240" y="2761414"/>
                  <a:pt x="293240" y="2739699"/>
                  <a:pt x="293240" y="2717983"/>
                </a:cubicBezTo>
                <a:cubicBezTo>
                  <a:pt x="288857" y="2717983"/>
                  <a:pt x="288857" y="2713640"/>
                  <a:pt x="284473" y="2713640"/>
                </a:cubicBezTo>
                <a:cubicBezTo>
                  <a:pt x="280089" y="2713640"/>
                  <a:pt x="280089" y="2704954"/>
                  <a:pt x="280089" y="2700611"/>
                </a:cubicBezTo>
                <a:cubicBezTo>
                  <a:pt x="284473" y="2696268"/>
                  <a:pt x="288857" y="2691925"/>
                  <a:pt x="293240" y="2691925"/>
                </a:cubicBezTo>
                <a:cubicBezTo>
                  <a:pt x="293240" y="2696268"/>
                  <a:pt x="302008" y="2696268"/>
                  <a:pt x="302008" y="2700611"/>
                </a:cubicBezTo>
                <a:cubicBezTo>
                  <a:pt x="302008" y="2700611"/>
                  <a:pt x="302008" y="2700611"/>
                  <a:pt x="306391" y="2704954"/>
                </a:cubicBezTo>
                <a:cubicBezTo>
                  <a:pt x="306391" y="2704954"/>
                  <a:pt x="306391" y="2704954"/>
                  <a:pt x="306391" y="2709297"/>
                </a:cubicBezTo>
                <a:cubicBezTo>
                  <a:pt x="306391" y="2726670"/>
                  <a:pt x="306391" y="2744042"/>
                  <a:pt x="306391" y="2761414"/>
                </a:cubicBezTo>
                <a:cubicBezTo>
                  <a:pt x="306391" y="2770100"/>
                  <a:pt x="306391" y="2778786"/>
                  <a:pt x="306391" y="2787472"/>
                </a:cubicBezTo>
                <a:cubicBezTo>
                  <a:pt x="306391" y="2791815"/>
                  <a:pt x="306391" y="2796159"/>
                  <a:pt x="306391" y="2800502"/>
                </a:cubicBezTo>
                <a:cubicBezTo>
                  <a:pt x="310775" y="2796159"/>
                  <a:pt x="310775" y="2787472"/>
                  <a:pt x="315159" y="2783129"/>
                </a:cubicBezTo>
                <a:cubicBezTo>
                  <a:pt x="315159" y="2774443"/>
                  <a:pt x="315159" y="2770100"/>
                  <a:pt x="315159" y="2765757"/>
                </a:cubicBezTo>
                <a:cubicBezTo>
                  <a:pt x="306391" y="2752728"/>
                  <a:pt x="315159" y="2731013"/>
                  <a:pt x="315159" y="2709297"/>
                </a:cubicBezTo>
                <a:cubicBezTo>
                  <a:pt x="319543" y="2691925"/>
                  <a:pt x="319543" y="2678896"/>
                  <a:pt x="297624" y="2674553"/>
                </a:cubicBezTo>
                <a:cubicBezTo>
                  <a:pt x="297624" y="2674553"/>
                  <a:pt x="297624" y="2674553"/>
                  <a:pt x="302008" y="2674553"/>
                </a:cubicBezTo>
                <a:cubicBezTo>
                  <a:pt x="297624" y="2674553"/>
                  <a:pt x="293240" y="2670210"/>
                  <a:pt x="293240" y="2670210"/>
                </a:cubicBezTo>
                <a:cubicBezTo>
                  <a:pt x="293240" y="2670210"/>
                  <a:pt x="293240" y="2670210"/>
                  <a:pt x="288857" y="2670210"/>
                </a:cubicBezTo>
                <a:cubicBezTo>
                  <a:pt x="288857" y="2670210"/>
                  <a:pt x="288857" y="2670210"/>
                  <a:pt x="288857" y="2665867"/>
                </a:cubicBezTo>
                <a:cubicBezTo>
                  <a:pt x="288857" y="2661524"/>
                  <a:pt x="288857" y="2657180"/>
                  <a:pt x="284473" y="2648494"/>
                </a:cubicBezTo>
                <a:cubicBezTo>
                  <a:pt x="284473" y="2648494"/>
                  <a:pt x="284473" y="2644151"/>
                  <a:pt x="288857" y="2644151"/>
                </a:cubicBezTo>
                <a:cubicBezTo>
                  <a:pt x="288857" y="2644151"/>
                  <a:pt x="288857" y="2644151"/>
                  <a:pt x="293240" y="2644151"/>
                </a:cubicBezTo>
                <a:cubicBezTo>
                  <a:pt x="293240" y="2652837"/>
                  <a:pt x="297624" y="2657180"/>
                  <a:pt x="297624" y="2661524"/>
                </a:cubicBezTo>
                <a:cubicBezTo>
                  <a:pt x="306391" y="2648494"/>
                  <a:pt x="306391" y="2631122"/>
                  <a:pt x="302008" y="2613750"/>
                </a:cubicBezTo>
                <a:cubicBezTo>
                  <a:pt x="302008" y="2613750"/>
                  <a:pt x="302008" y="2618093"/>
                  <a:pt x="302008" y="2618093"/>
                </a:cubicBezTo>
                <a:cubicBezTo>
                  <a:pt x="302008" y="2622436"/>
                  <a:pt x="297624" y="2626779"/>
                  <a:pt x="297624" y="2626779"/>
                </a:cubicBezTo>
                <a:cubicBezTo>
                  <a:pt x="293240" y="2626779"/>
                  <a:pt x="293240" y="2622436"/>
                  <a:pt x="293240" y="2618093"/>
                </a:cubicBezTo>
                <a:cubicBezTo>
                  <a:pt x="293240" y="2609407"/>
                  <a:pt x="293240" y="2605064"/>
                  <a:pt x="293240" y="2600721"/>
                </a:cubicBezTo>
                <a:cubicBezTo>
                  <a:pt x="293240" y="2600721"/>
                  <a:pt x="293240" y="2600721"/>
                  <a:pt x="293240" y="2596378"/>
                </a:cubicBezTo>
                <a:cubicBezTo>
                  <a:pt x="293240" y="2596378"/>
                  <a:pt x="293240" y="2596378"/>
                  <a:pt x="297624" y="2596378"/>
                </a:cubicBezTo>
                <a:cubicBezTo>
                  <a:pt x="293240" y="2587691"/>
                  <a:pt x="288857" y="2583348"/>
                  <a:pt x="280089" y="2583348"/>
                </a:cubicBezTo>
                <a:cubicBezTo>
                  <a:pt x="266938" y="2596378"/>
                  <a:pt x="271322" y="2631122"/>
                  <a:pt x="262555" y="2648494"/>
                </a:cubicBezTo>
                <a:cubicBezTo>
                  <a:pt x="262555" y="2648494"/>
                  <a:pt x="262555" y="2648494"/>
                  <a:pt x="258171" y="2648494"/>
                </a:cubicBezTo>
                <a:cubicBezTo>
                  <a:pt x="258171" y="2652837"/>
                  <a:pt x="258171" y="2652837"/>
                  <a:pt x="258171" y="2652837"/>
                </a:cubicBezTo>
                <a:cubicBezTo>
                  <a:pt x="258171" y="2657180"/>
                  <a:pt x="258171" y="2661524"/>
                  <a:pt x="258171" y="2661524"/>
                </a:cubicBezTo>
                <a:cubicBezTo>
                  <a:pt x="262555" y="2665867"/>
                  <a:pt x="266938" y="2665867"/>
                  <a:pt x="271322" y="2665867"/>
                </a:cubicBezTo>
                <a:cubicBezTo>
                  <a:pt x="271322" y="2683239"/>
                  <a:pt x="262555" y="2704954"/>
                  <a:pt x="249403" y="2717983"/>
                </a:cubicBezTo>
                <a:cubicBezTo>
                  <a:pt x="249403" y="2726670"/>
                  <a:pt x="249403" y="2735356"/>
                  <a:pt x="249403" y="2744042"/>
                </a:cubicBezTo>
                <a:cubicBezTo>
                  <a:pt x="249403" y="2748385"/>
                  <a:pt x="245020" y="2752728"/>
                  <a:pt x="240636" y="2752728"/>
                </a:cubicBezTo>
                <a:cubicBezTo>
                  <a:pt x="236252" y="2752728"/>
                  <a:pt x="236252" y="2748385"/>
                  <a:pt x="236252" y="2744042"/>
                </a:cubicBezTo>
                <a:cubicBezTo>
                  <a:pt x="236252" y="2735356"/>
                  <a:pt x="236252" y="2722326"/>
                  <a:pt x="236252" y="2713640"/>
                </a:cubicBezTo>
                <a:cubicBezTo>
                  <a:pt x="240636" y="2691925"/>
                  <a:pt x="227485" y="2661524"/>
                  <a:pt x="240636" y="2648494"/>
                </a:cubicBezTo>
                <a:cubicBezTo>
                  <a:pt x="231869" y="2626779"/>
                  <a:pt x="245020" y="2596378"/>
                  <a:pt x="236252" y="2574662"/>
                </a:cubicBezTo>
                <a:cubicBezTo>
                  <a:pt x="227485" y="2579005"/>
                  <a:pt x="214334" y="2587691"/>
                  <a:pt x="201183" y="2596378"/>
                </a:cubicBezTo>
                <a:cubicBezTo>
                  <a:pt x="201183" y="2631122"/>
                  <a:pt x="196799" y="2644151"/>
                  <a:pt x="188032" y="2652837"/>
                </a:cubicBezTo>
                <a:cubicBezTo>
                  <a:pt x="179264" y="2661524"/>
                  <a:pt x="166113" y="2665867"/>
                  <a:pt x="157346" y="2687582"/>
                </a:cubicBezTo>
                <a:cubicBezTo>
                  <a:pt x="157346" y="2687582"/>
                  <a:pt x="157346" y="2687582"/>
                  <a:pt x="157346" y="2700611"/>
                </a:cubicBezTo>
                <a:cubicBezTo>
                  <a:pt x="161730" y="2704954"/>
                  <a:pt x="161730" y="2709297"/>
                  <a:pt x="161730" y="2713640"/>
                </a:cubicBezTo>
                <a:cubicBezTo>
                  <a:pt x="161730" y="2713640"/>
                  <a:pt x="161730" y="2713640"/>
                  <a:pt x="161730" y="2717983"/>
                </a:cubicBezTo>
                <a:cubicBezTo>
                  <a:pt x="161730" y="2717983"/>
                  <a:pt x="161730" y="2722326"/>
                  <a:pt x="157346" y="2722326"/>
                </a:cubicBezTo>
                <a:cubicBezTo>
                  <a:pt x="152962" y="2722326"/>
                  <a:pt x="152962" y="2717983"/>
                  <a:pt x="152962" y="2713640"/>
                </a:cubicBezTo>
                <a:cubicBezTo>
                  <a:pt x="152962" y="2713640"/>
                  <a:pt x="152962" y="2713640"/>
                  <a:pt x="148579" y="2713640"/>
                </a:cubicBezTo>
                <a:cubicBezTo>
                  <a:pt x="135427" y="2709297"/>
                  <a:pt x="131044" y="2717983"/>
                  <a:pt x="126660" y="2722326"/>
                </a:cubicBezTo>
                <a:cubicBezTo>
                  <a:pt x="113509" y="2783129"/>
                  <a:pt x="113509" y="2843932"/>
                  <a:pt x="117893" y="2904735"/>
                </a:cubicBezTo>
                <a:cubicBezTo>
                  <a:pt x="117893" y="2904735"/>
                  <a:pt x="117893" y="2904735"/>
                  <a:pt x="122276" y="2969881"/>
                </a:cubicBezTo>
                <a:cubicBezTo>
                  <a:pt x="122276" y="2974224"/>
                  <a:pt x="122276" y="2974224"/>
                  <a:pt x="122276" y="2974224"/>
                </a:cubicBezTo>
                <a:cubicBezTo>
                  <a:pt x="122276" y="3013312"/>
                  <a:pt x="122276" y="3035027"/>
                  <a:pt x="131044" y="3065429"/>
                </a:cubicBezTo>
                <a:cubicBezTo>
                  <a:pt x="148579" y="3069772"/>
                  <a:pt x="139811" y="3048056"/>
                  <a:pt x="148579" y="3043713"/>
                </a:cubicBezTo>
                <a:cubicBezTo>
                  <a:pt x="148579" y="3030684"/>
                  <a:pt x="148579" y="3021998"/>
                  <a:pt x="148579" y="3013312"/>
                </a:cubicBezTo>
                <a:cubicBezTo>
                  <a:pt x="152962" y="3008969"/>
                  <a:pt x="152962" y="3004626"/>
                  <a:pt x="152962" y="3000283"/>
                </a:cubicBezTo>
                <a:cubicBezTo>
                  <a:pt x="152962" y="3000283"/>
                  <a:pt x="152962" y="3000283"/>
                  <a:pt x="148579" y="3000283"/>
                </a:cubicBezTo>
                <a:cubicBezTo>
                  <a:pt x="148579" y="2982910"/>
                  <a:pt x="148579" y="2965538"/>
                  <a:pt x="161730" y="2969881"/>
                </a:cubicBezTo>
                <a:cubicBezTo>
                  <a:pt x="161730" y="2978567"/>
                  <a:pt x="179264" y="2995940"/>
                  <a:pt x="166113" y="3004626"/>
                </a:cubicBezTo>
                <a:cubicBezTo>
                  <a:pt x="166113" y="3008969"/>
                  <a:pt x="166113" y="3013312"/>
                  <a:pt x="166113" y="3017655"/>
                </a:cubicBezTo>
                <a:cubicBezTo>
                  <a:pt x="161730" y="3026341"/>
                  <a:pt x="161730" y="3030684"/>
                  <a:pt x="161730" y="3039370"/>
                </a:cubicBezTo>
                <a:cubicBezTo>
                  <a:pt x="166113" y="3043713"/>
                  <a:pt x="170497" y="3043713"/>
                  <a:pt x="170497" y="3048056"/>
                </a:cubicBezTo>
                <a:cubicBezTo>
                  <a:pt x="179264" y="3052399"/>
                  <a:pt x="179264" y="3039370"/>
                  <a:pt x="179264" y="3030684"/>
                </a:cubicBezTo>
                <a:cubicBezTo>
                  <a:pt x="192415" y="3035027"/>
                  <a:pt x="192415" y="3065429"/>
                  <a:pt x="196799" y="3082801"/>
                </a:cubicBezTo>
                <a:cubicBezTo>
                  <a:pt x="201183" y="3104516"/>
                  <a:pt x="205567" y="3121888"/>
                  <a:pt x="227485" y="3104516"/>
                </a:cubicBezTo>
                <a:cubicBezTo>
                  <a:pt x="227485" y="3100173"/>
                  <a:pt x="227485" y="3095830"/>
                  <a:pt x="227485" y="3087144"/>
                </a:cubicBezTo>
                <a:cubicBezTo>
                  <a:pt x="227485" y="3074115"/>
                  <a:pt x="227485" y="3061086"/>
                  <a:pt x="227485" y="3048056"/>
                </a:cubicBezTo>
                <a:cubicBezTo>
                  <a:pt x="227485" y="3043713"/>
                  <a:pt x="231869" y="3043713"/>
                  <a:pt x="236252" y="3043713"/>
                </a:cubicBezTo>
                <a:cubicBezTo>
                  <a:pt x="240636" y="3043713"/>
                  <a:pt x="240636" y="3048056"/>
                  <a:pt x="240636" y="3052399"/>
                </a:cubicBezTo>
                <a:cubicBezTo>
                  <a:pt x="240636" y="3065429"/>
                  <a:pt x="240636" y="3074115"/>
                  <a:pt x="240636" y="3087144"/>
                </a:cubicBezTo>
                <a:cubicBezTo>
                  <a:pt x="240636" y="3095830"/>
                  <a:pt x="240636" y="3104516"/>
                  <a:pt x="240636" y="3108859"/>
                </a:cubicBezTo>
                <a:cubicBezTo>
                  <a:pt x="240636" y="3108859"/>
                  <a:pt x="240636" y="3108859"/>
                  <a:pt x="245020" y="3108859"/>
                </a:cubicBezTo>
                <a:cubicBezTo>
                  <a:pt x="245020" y="3134918"/>
                  <a:pt x="249403" y="3165319"/>
                  <a:pt x="266938" y="3169662"/>
                </a:cubicBezTo>
                <a:cubicBezTo>
                  <a:pt x="253787" y="3178348"/>
                  <a:pt x="271322" y="3191377"/>
                  <a:pt x="253787" y="3182691"/>
                </a:cubicBezTo>
                <a:cubicBezTo>
                  <a:pt x="258171" y="3208750"/>
                  <a:pt x="253787" y="3208750"/>
                  <a:pt x="262555" y="3226122"/>
                </a:cubicBezTo>
                <a:cubicBezTo>
                  <a:pt x="240636" y="3234808"/>
                  <a:pt x="231869" y="3230465"/>
                  <a:pt x="214334" y="3217436"/>
                </a:cubicBezTo>
                <a:cubicBezTo>
                  <a:pt x="209950" y="3234808"/>
                  <a:pt x="218718" y="3256523"/>
                  <a:pt x="223101" y="3278239"/>
                </a:cubicBezTo>
                <a:cubicBezTo>
                  <a:pt x="227485" y="3295611"/>
                  <a:pt x="231869" y="3312983"/>
                  <a:pt x="227485" y="3326012"/>
                </a:cubicBezTo>
                <a:cubicBezTo>
                  <a:pt x="227485" y="3326012"/>
                  <a:pt x="231869" y="3330356"/>
                  <a:pt x="236252" y="3330356"/>
                </a:cubicBezTo>
                <a:cubicBezTo>
                  <a:pt x="245020" y="3326012"/>
                  <a:pt x="240636" y="3321669"/>
                  <a:pt x="253787" y="3312983"/>
                </a:cubicBezTo>
                <a:cubicBezTo>
                  <a:pt x="253787" y="3339042"/>
                  <a:pt x="266938" y="3339042"/>
                  <a:pt x="275706" y="3352071"/>
                </a:cubicBezTo>
                <a:cubicBezTo>
                  <a:pt x="271322" y="3382472"/>
                  <a:pt x="262555" y="3386815"/>
                  <a:pt x="253787" y="3404188"/>
                </a:cubicBezTo>
                <a:cubicBezTo>
                  <a:pt x="253787" y="3421560"/>
                  <a:pt x="262555" y="3421560"/>
                  <a:pt x="266938" y="3434589"/>
                </a:cubicBezTo>
                <a:cubicBezTo>
                  <a:pt x="271322" y="3438932"/>
                  <a:pt x="271322" y="3438932"/>
                  <a:pt x="275706" y="3438932"/>
                </a:cubicBezTo>
                <a:cubicBezTo>
                  <a:pt x="275706" y="3438932"/>
                  <a:pt x="275706" y="3438932"/>
                  <a:pt x="275706" y="3443275"/>
                </a:cubicBezTo>
                <a:cubicBezTo>
                  <a:pt x="275706" y="3447618"/>
                  <a:pt x="275706" y="3447618"/>
                  <a:pt x="271322" y="3447618"/>
                </a:cubicBezTo>
                <a:cubicBezTo>
                  <a:pt x="271322" y="3447618"/>
                  <a:pt x="266938" y="3443275"/>
                  <a:pt x="262555" y="3443275"/>
                </a:cubicBezTo>
                <a:cubicBezTo>
                  <a:pt x="253787" y="3464991"/>
                  <a:pt x="266938" y="3491049"/>
                  <a:pt x="280089" y="3512764"/>
                </a:cubicBezTo>
                <a:cubicBezTo>
                  <a:pt x="288857" y="3538823"/>
                  <a:pt x="302008" y="3560538"/>
                  <a:pt x="293240" y="3586596"/>
                </a:cubicBezTo>
                <a:cubicBezTo>
                  <a:pt x="293240" y="3586596"/>
                  <a:pt x="293240" y="3586596"/>
                  <a:pt x="293240" y="3590939"/>
                </a:cubicBezTo>
                <a:cubicBezTo>
                  <a:pt x="293240" y="3599626"/>
                  <a:pt x="297624" y="3603969"/>
                  <a:pt x="297624" y="3612655"/>
                </a:cubicBezTo>
                <a:cubicBezTo>
                  <a:pt x="315159" y="3612655"/>
                  <a:pt x="323926" y="3634370"/>
                  <a:pt x="332694" y="3660428"/>
                </a:cubicBezTo>
                <a:cubicBezTo>
                  <a:pt x="341461" y="3682144"/>
                  <a:pt x="354612" y="3708202"/>
                  <a:pt x="372147" y="3703859"/>
                </a:cubicBezTo>
                <a:cubicBezTo>
                  <a:pt x="363379" y="3721231"/>
                  <a:pt x="358996" y="3738604"/>
                  <a:pt x="341461" y="3742947"/>
                </a:cubicBezTo>
                <a:cubicBezTo>
                  <a:pt x="345845" y="3747290"/>
                  <a:pt x="345845" y="3755976"/>
                  <a:pt x="337077" y="3755976"/>
                </a:cubicBezTo>
                <a:cubicBezTo>
                  <a:pt x="332694" y="3747290"/>
                  <a:pt x="332694" y="3742947"/>
                  <a:pt x="332694" y="3742947"/>
                </a:cubicBezTo>
                <a:cubicBezTo>
                  <a:pt x="323926" y="3729917"/>
                  <a:pt x="319543" y="3695173"/>
                  <a:pt x="302008" y="3703859"/>
                </a:cubicBezTo>
                <a:cubicBezTo>
                  <a:pt x="306391" y="3677801"/>
                  <a:pt x="288857" y="3638713"/>
                  <a:pt x="284473" y="3621341"/>
                </a:cubicBezTo>
                <a:cubicBezTo>
                  <a:pt x="284473" y="3621341"/>
                  <a:pt x="284473" y="3621341"/>
                  <a:pt x="288857" y="3621341"/>
                </a:cubicBezTo>
                <a:cubicBezTo>
                  <a:pt x="284473" y="3612655"/>
                  <a:pt x="284473" y="3599626"/>
                  <a:pt x="280089" y="3590939"/>
                </a:cubicBezTo>
                <a:cubicBezTo>
                  <a:pt x="262555" y="3573567"/>
                  <a:pt x="266938" y="3530137"/>
                  <a:pt x="240636" y="3530137"/>
                </a:cubicBezTo>
                <a:cubicBezTo>
                  <a:pt x="245020" y="3543166"/>
                  <a:pt x="253787" y="3547509"/>
                  <a:pt x="258171" y="3569224"/>
                </a:cubicBezTo>
                <a:cubicBezTo>
                  <a:pt x="251595" y="3575739"/>
                  <a:pt x="243924" y="3575739"/>
                  <a:pt x="235704" y="3570853"/>
                </a:cubicBezTo>
                <a:lnTo>
                  <a:pt x="211454" y="3544783"/>
                </a:lnTo>
                <a:lnTo>
                  <a:pt x="209950" y="3538823"/>
                </a:lnTo>
                <a:cubicBezTo>
                  <a:pt x="209950" y="3543166"/>
                  <a:pt x="209950" y="3543166"/>
                  <a:pt x="209950" y="3543166"/>
                </a:cubicBezTo>
                <a:lnTo>
                  <a:pt x="211454" y="3544783"/>
                </a:lnTo>
                <a:lnTo>
                  <a:pt x="218718" y="3573567"/>
                </a:lnTo>
                <a:cubicBezTo>
                  <a:pt x="218718" y="3573567"/>
                  <a:pt x="218718" y="3577910"/>
                  <a:pt x="218718" y="3577910"/>
                </a:cubicBezTo>
                <a:cubicBezTo>
                  <a:pt x="214334" y="3582253"/>
                  <a:pt x="209950" y="3577910"/>
                  <a:pt x="209950" y="3573567"/>
                </a:cubicBezTo>
                <a:cubicBezTo>
                  <a:pt x="192415" y="3530137"/>
                  <a:pt x="174881" y="3469334"/>
                  <a:pt x="170497" y="3412874"/>
                </a:cubicBezTo>
                <a:cubicBezTo>
                  <a:pt x="170497" y="3408531"/>
                  <a:pt x="174881" y="3408531"/>
                  <a:pt x="174881" y="3408531"/>
                </a:cubicBezTo>
                <a:cubicBezTo>
                  <a:pt x="179264" y="3408531"/>
                  <a:pt x="179264" y="3408531"/>
                  <a:pt x="183648" y="3412874"/>
                </a:cubicBezTo>
                <a:cubicBezTo>
                  <a:pt x="183648" y="3430246"/>
                  <a:pt x="183648" y="3447618"/>
                  <a:pt x="188032" y="3464991"/>
                </a:cubicBezTo>
                <a:cubicBezTo>
                  <a:pt x="192415" y="3464991"/>
                  <a:pt x="201183" y="3464991"/>
                  <a:pt x="205567" y="3464991"/>
                </a:cubicBezTo>
                <a:cubicBezTo>
                  <a:pt x="205567" y="3486706"/>
                  <a:pt x="214334" y="3499735"/>
                  <a:pt x="227485" y="3508421"/>
                </a:cubicBezTo>
                <a:cubicBezTo>
                  <a:pt x="223101" y="3499735"/>
                  <a:pt x="223101" y="3491049"/>
                  <a:pt x="218718" y="3482363"/>
                </a:cubicBezTo>
                <a:cubicBezTo>
                  <a:pt x="249403" y="3482363"/>
                  <a:pt x="236252" y="3438932"/>
                  <a:pt x="223101" y="3395502"/>
                </a:cubicBezTo>
                <a:cubicBezTo>
                  <a:pt x="205567" y="3395502"/>
                  <a:pt x="201183" y="3373786"/>
                  <a:pt x="183648" y="3365100"/>
                </a:cubicBezTo>
                <a:cubicBezTo>
                  <a:pt x="188032" y="3356414"/>
                  <a:pt x="188032" y="3347728"/>
                  <a:pt x="188032" y="3339042"/>
                </a:cubicBezTo>
                <a:cubicBezTo>
                  <a:pt x="188032" y="3334699"/>
                  <a:pt x="183648" y="3330356"/>
                  <a:pt x="179264" y="3330356"/>
                </a:cubicBezTo>
                <a:cubicBezTo>
                  <a:pt x="170497" y="3347728"/>
                  <a:pt x="179264" y="3360757"/>
                  <a:pt x="183648" y="3378129"/>
                </a:cubicBezTo>
                <a:cubicBezTo>
                  <a:pt x="174881" y="3382472"/>
                  <a:pt x="166113" y="3382472"/>
                  <a:pt x="166113" y="3391158"/>
                </a:cubicBezTo>
                <a:cubicBezTo>
                  <a:pt x="161730" y="3386815"/>
                  <a:pt x="161730" y="3382472"/>
                  <a:pt x="157346" y="3378129"/>
                </a:cubicBezTo>
                <a:cubicBezTo>
                  <a:pt x="157346" y="3378129"/>
                  <a:pt x="157346" y="3373786"/>
                  <a:pt x="157346" y="3373786"/>
                </a:cubicBezTo>
                <a:cubicBezTo>
                  <a:pt x="152962" y="3369443"/>
                  <a:pt x="152962" y="3365100"/>
                  <a:pt x="152962" y="3365100"/>
                </a:cubicBezTo>
                <a:cubicBezTo>
                  <a:pt x="131044" y="3317326"/>
                  <a:pt x="122276" y="3260866"/>
                  <a:pt x="117893" y="3200064"/>
                </a:cubicBezTo>
                <a:cubicBezTo>
                  <a:pt x="113509" y="3191377"/>
                  <a:pt x="113509" y="3178348"/>
                  <a:pt x="113509" y="3165319"/>
                </a:cubicBezTo>
                <a:cubicBezTo>
                  <a:pt x="104742" y="3152290"/>
                  <a:pt x="100358" y="3143604"/>
                  <a:pt x="100358" y="3121888"/>
                </a:cubicBezTo>
                <a:cubicBezTo>
                  <a:pt x="100358" y="3121888"/>
                  <a:pt x="100358" y="3121888"/>
                  <a:pt x="109125" y="3121888"/>
                </a:cubicBezTo>
                <a:cubicBezTo>
                  <a:pt x="109125" y="3104516"/>
                  <a:pt x="109125" y="3087144"/>
                  <a:pt x="104742" y="3069772"/>
                </a:cubicBezTo>
                <a:cubicBezTo>
                  <a:pt x="100358" y="3061086"/>
                  <a:pt x="95974" y="3048056"/>
                  <a:pt x="91590" y="3035027"/>
                </a:cubicBezTo>
                <a:cubicBezTo>
                  <a:pt x="95974" y="3039370"/>
                  <a:pt x="100358" y="3039370"/>
                  <a:pt x="100358" y="3043713"/>
                </a:cubicBezTo>
                <a:cubicBezTo>
                  <a:pt x="100358" y="3026341"/>
                  <a:pt x="95974" y="3008969"/>
                  <a:pt x="91590" y="2991596"/>
                </a:cubicBezTo>
                <a:cubicBezTo>
                  <a:pt x="104742" y="2991596"/>
                  <a:pt x="100358" y="2969881"/>
                  <a:pt x="104742" y="2965538"/>
                </a:cubicBezTo>
                <a:cubicBezTo>
                  <a:pt x="104742" y="2965538"/>
                  <a:pt x="104742" y="2965538"/>
                  <a:pt x="104742" y="2904735"/>
                </a:cubicBezTo>
                <a:cubicBezTo>
                  <a:pt x="100358" y="2861305"/>
                  <a:pt x="95974" y="2813531"/>
                  <a:pt x="100358" y="2765757"/>
                </a:cubicBezTo>
                <a:cubicBezTo>
                  <a:pt x="100358" y="2765757"/>
                  <a:pt x="95974" y="2765757"/>
                  <a:pt x="91590" y="2761414"/>
                </a:cubicBezTo>
                <a:cubicBezTo>
                  <a:pt x="91590" y="2774443"/>
                  <a:pt x="91590" y="2791815"/>
                  <a:pt x="95974" y="2804845"/>
                </a:cubicBezTo>
                <a:cubicBezTo>
                  <a:pt x="95974" y="2804845"/>
                  <a:pt x="95974" y="2804845"/>
                  <a:pt x="95974" y="2813531"/>
                </a:cubicBezTo>
                <a:cubicBezTo>
                  <a:pt x="95974" y="2817874"/>
                  <a:pt x="95974" y="2817874"/>
                  <a:pt x="95974" y="2817874"/>
                </a:cubicBezTo>
                <a:cubicBezTo>
                  <a:pt x="95974" y="2817874"/>
                  <a:pt x="95974" y="2822217"/>
                  <a:pt x="95974" y="2822217"/>
                </a:cubicBezTo>
                <a:cubicBezTo>
                  <a:pt x="91590" y="2822217"/>
                  <a:pt x="91590" y="2822217"/>
                  <a:pt x="91590" y="2817874"/>
                </a:cubicBezTo>
                <a:cubicBezTo>
                  <a:pt x="91590" y="2817874"/>
                  <a:pt x="91590" y="2817874"/>
                  <a:pt x="87207" y="2809188"/>
                </a:cubicBezTo>
                <a:cubicBezTo>
                  <a:pt x="82823" y="2791815"/>
                  <a:pt x="82823" y="2770100"/>
                  <a:pt x="87207" y="2752728"/>
                </a:cubicBezTo>
                <a:cubicBezTo>
                  <a:pt x="82823" y="2752728"/>
                  <a:pt x="78439" y="2752728"/>
                  <a:pt x="78439" y="2752728"/>
                </a:cubicBezTo>
                <a:cubicBezTo>
                  <a:pt x="74056" y="2783129"/>
                  <a:pt x="74056" y="2817874"/>
                  <a:pt x="74056" y="2856961"/>
                </a:cubicBezTo>
                <a:cubicBezTo>
                  <a:pt x="74056" y="2874334"/>
                  <a:pt x="74056" y="2896049"/>
                  <a:pt x="74056" y="2917764"/>
                </a:cubicBezTo>
                <a:cubicBezTo>
                  <a:pt x="74056" y="2917764"/>
                  <a:pt x="74056" y="2917764"/>
                  <a:pt x="78439" y="2917764"/>
                </a:cubicBezTo>
                <a:cubicBezTo>
                  <a:pt x="78439" y="3030684"/>
                  <a:pt x="87207" y="3139261"/>
                  <a:pt x="104742" y="3243494"/>
                </a:cubicBezTo>
                <a:cubicBezTo>
                  <a:pt x="122276" y="3347728"/>
                  <a:pt x="148579" y="3451961"/>
                  <a:pt x="170497" y="3556195"/>
                </a:cubicBezTo>
                <a:cubicBezTo>
                  <a:pt x="170497" y="3556195"/>
                  <a:pt x="170497" y="3560538"/>
                  <a:pt x="170497" y="3560538"/>
                </a:cubicBezTo>
                <a:cubicBezTo>
                  <a:pt x="174881" y="3573567"/>
                  <a:pt x="174881" y="3582253"/>
                  <a:pt x="179264" y="3595282"/>
                </a:cubicBezTo>
                <a:cubicBezTo>
                  <a:pt x="183648" y="3621341"/>
                  <a:pt x="188032" y="3643056"/>
                  <a:pt x="201183" y="3660428"/>
                </a:cubicBezTo>
                <a:cubicBezTo>
                  <a:pt x="205567" y="3664772"/>
                  <a:pt x="205567" y="3664772"/>
                  <a:pt x="205567" y="3664772"/>
                </a:cubicBezTo>
                <a:cubicBezTo>
                  <a:pt x="205567" y="3664772"/>
                  <a:pt x="205567" y="3669115"/>
                  <a:pt x="205567" y="3669115"/>
                </a:cubicBezTo>
                <a:cubicBezTo>
                  <a:pt x="214334" y="3708202"/>
                  <a:pt x="245020" y="3760319"/>
                  <a:pt x="271322" y="3808093"/>
                </a:cubicBezTo>
                <a:cubicBezTo>
                  <a:pt x="297624" y="3864553"/>
                  <a:pt x="319543" y="3916669"/>
                  <a:pt x="315159" y="3968786"/>
                </a:cubicBezTo>
                <a:cubicBezTo>
                  <a:pt x="297624" y="3951414"/>
                  <a:pt x="280089" y="3929698"/>
                  <a:pt x="271322" y="3907983"/>
                </a:cubicBezTo>
                <a:cubicBezTo>
                  <a:pt x="262555" y="3886268"/>
                  <a:pt x="253787" y="3868896"/>
                  <a:pt x="245020" y="3864553"/>
                </a:cubicBezTo>
                <a:cubicBezTo>
                  <a:pt x="227485" y="3842837"/>
                  <a:pt x="214334" y="3808093"/>
                  <a:pt x="227485" y="3795063"/>
                </a:cubicBezTo>
                <a:cubicBezTo>
                  <a:pt x="209950" y="3742947"/>
                  <a:pt x="179264" y="3703859"/>
                  <a:pt x="188032" y="3669115"/>
                </a:cubicBezTo>
                <a:cubicBezTo>
                  <a:pt x="174881" y="3647399"/>
                  <a:pt x="170497" y="3621341"/>
                  <a:pt x="166113" y="3595282"/>
                </a:cubicBezTo>
                <a:cubicBezTo>
                  <a:pt x="161730" y="3586596"/>
                  <a:pt x="161730" y="3573567"/>
                  <a:pt x="157346" y="3564881"/>
                </a:cubicBezTo>
                <a:cubicBezTo>
                  <a:pt x="157346" y="3560538"/>
                  <a:pt x="157346" y="3560538"/>
                  <a:pt x="157346" y="3560538"/>
                </a:cubicBezTo>
                <a:cubicBezTo>
                  <a:pt x="148579" y="3530137"/>
                  <a:pt x="139811" y="3504078"/>
                  <a:pt x="126660" y="3478020"/>
                </a:cubicBezTo>
                <a:cubicBezTo>
                  <a:pt x="113509" y="3451961"/>
                  <a:pt x="100358" y="3421560"/>
                  <a:pt x="91590" y="3386815"/>
                </a:cubicBezTo>
                <a:cubicBezTo>
                  <a:pt x="87207" y="3373786"/>
                  <a:pt x="95974" y="3373786"/>
                  <a:pt x="95974" y="3365100"/>
                </a:cubicBezTo>
                <a:cubicBezTo>
                  <a:pt x="95974" y="3343385"/>
                  <a:pt x="82823" y="3312983"/>
                  <a:pt x="78439" y="3286925"/>
                </a:cubicBezTo>
                <a:cubicBezTo>
                  <a:pt x="65288" y="3243494"/>
                  <a:pt x="60905" y="3195721"/>
                  <a:pt x="65288" y="3143604"/>
                </a:cubicBezTo>
                <a:cubicBezTo>
                  <a:pt x="52137" y="3143604"/>
                  <a:pt x="60905" y="3108859"/>
                  <a:pt x="47754" y="3108859"/>
                </a:cubicBezTo>
                <a:cubicBezTo>
                  <a:pt x="56521" y="3095830"/>
                  <a:pt x="56521" y="3078458"/>
                  <a:pt x="52137" y="3056742"/>
                </a:cubicBezTo>
                <a:cubicBezTo>
                  <a:pt x="52137" y="3035027"/>
                  <a:pt x="47754" y="3013312"/>
                  <a:pt x="52137" y="3000283"/>
                </a:cubicBezTo>
                <a:cubicBezTo>
                  <a:pt x="52137" y="2987253"/>
                  <a:pt x="38986" y="2995940"/>
                  <a:pt x="38986" y="2982910"/>
                </a:cubicBezTo>
                <a:cubicBezTo>
                  <a:pt x="47754" y="2956852"/>
                  <a:pt x="52137" y="2935137"/>
                  <a:pt x="60905" y="2909078"/>
                </a:cubicBezTo>
                <a:cubicBezTo>
                  <a:pt x="60905" y="2891706"/>
                  <a:pt x="60905" y="2869991"/>
                  <a:pt x="60905" y="2852618"/>
                </a:cubicBezTo>
                <a:cubicBezTo>
                  <a:pt x="56521" y="2809188"/>
                  <a:pt x="43370" y="2761414"/>
                  <a:pt x="38986" y="2717983"/>
                </a:cubicBezTo>
                <a:cubicBezTo>
                  <a:pt x="38986" y="2696268"/>
                  <a:pt x="34602" y="2674553"/>
                  <a:pt x="38986" y="2652837"/>
                </a:cubicBezTo>
                <a:cubicBezTo>
                  <a:pt x="30219" y="2661524"/>
                  <a:pt x="25835" y="2678896"/>
                  <a:pt x="8300" y="2670210"/>
                </a:cubicBezTo>
                <a:cubicBezTo>
                  <a:pt x="-4851" y="2639808"/>
                  <a:pt x="-467" y="2609407"/>
                  <a:pt x="8300" y="2579005"/>
                </a:cubicBezTo>
                <a:cubicBezTo>
                  <a:pt x="12684" y="2557290"/>
                  <a:pt x="17068" y="2539918"/>
                  <a:pt x="25835" y="2518202"/>
                </a:cubicBezTo>
                <a:cubicBezTo>
                  <a:pt x="21451" y="2518202"/>
                  <a:pt x="21451" y="2518202"/>
                  <a:pt x="21451" y="2518202"/>
                </a:cubicBezTo>
                <a:cubicBezTo>
                  <a:pt x="30219" y="2509516"/>
                  <a:pt x="25835" y="2479115"/>
                  <a:pt x="34602" y="2466086"/>
                </a:cubicBezTo>
                <a:cubicBezTo>
                  <a:pt x="34602" y="2444370"/>
                  <a:pt x="34602" y="2422655"/>
                  <a:pt x="38986" y="2400940"/>
                </a:cubicBezTo>
                <a:cubicBezTo>
                  <a:pt x="43370" y="2366195"/>
                  <a:pt x="47754" y="2327108"/>
                  <a:pt x="69672" y="2288020"/>
                </a:cubicBezTo>
                <a:cubicBezTo>
                  <a:pt x="60905" y="2301049"/>
                  <a:pt x="60905" y="2288020"/>
                  <a:pt x="69672" y="2270648"/>
                </a:cubicBezTo>
                <a:cubicBezTo>
                  <a:pt x="69672" y="2257619"/>
                  <a:pt x="78439" y="2240246"/>
                  <a:pt x="87207" y="2235903"/>
                </a:cubicBezTo>
                <a:cubicBezTo>
                  <a:pt x="87207" y="2222874"/>
                  <a:pt x="91590" y="2209845"/>
                  <a:pt x="95974" y="2201159"/>
                </a:cubicBezTo>
                <a:cubicBezTo>
                  <a:pt x="95974" y="2192473"/>
                  <a:pt x="95974" y="2183786"/>
                  <a:pt x="100358" y="2179443"/>
                </a:cubicBezTo>
                <a:cubicBezTo>
                  <a:pt x="100358" y="2162071"/>
                  <a:pt x="104742" y="2149042"/>
                  <a:pt x="104742" y="2131670"/>
                </a:cubicBezTo>
                <a:cubicBezTo>
                  <a:pt x="109125" y="2131670"/>
                  <a:pt x="109125" y="2127327"/>
                  <a:pt x="113509" y="2127327"/>
                </a:cubicBezTo>
                <a:cubicBezTo>
                  <a:pt x="113509" y="2127327"/>
                  <a:pt x="113509" y="2131670"/>
                  <a:pt x="113509" y="2136013"/>
                </a:cubicBezTo>
                <a:cubicBezTo>
                  <a:pt x="113509" y="2144699"/>
                  <a:pt x="109125" y="2149042"/>
                  <a:pt x="109125" y="2153385"/>
                </a:cubicBezTo>
                <a:cubicBezTo>
                  <a:pt x="117893" y="2127327"/>
                  <a:pt x="126660" y="2096925"/>
                  <a:pt x="135427" y="2070867"/>
                </a:cubicBezTo>
                <a:cubicBezTo>
                  <a:pt x="161730" y="2001378"/>
                  <a:pt x="192415" y="1927546"/>
                  <a:pt x="223101" y="1853714"/>
                </a:cubicBezTo>
                <a:cubicBezTo>
                  <a:pt x="223101" y="1853714"/>
                  <a:pt x="223101" y="1853714"/>
                  <a:pt x="218718" y="1853714"/>
                </a:cubicBezTo>
                <a:cubicBezTo>
                  <a:pt x="227485" y="1827655"/>
                  <a:pt x="236252" y="1801597"/>
                  <a:pt x="231869" y="1784225"/>
                </a:cubicBezTo>
                <a:cubicBezTo>
                  <a:pt x="249403" y="1771195"/>
                  <a:pt x="262555" y="1745137"/>
                  <a:pt x="271322" y="1745137"/>
                </a:cubicBezTo>
                <a:cubicBezTo>
                  <a:pt x="275706" y="1736451"/>
                  <a:pt x="275706" y="1732108"/>
                  <a:pt x="280089" y="1723422"/>
                </a:cubicBezTo>
                <a:cubicBezTo>
                  <a:pt x="284473" y="1710392"/>
                  <a:pt x="288857" y="1701706"/>
                  <a:pt x="297624" y="1688677"/>
                </a:cubicBezTo>
                <a:cubicBezTo>
                  <a:pt x="284473" y="1662619"/>
                  <a:pt x="310775" y="1640903"/>
                  <a:pt x="328310" y="1614845"/>
                </a:cubicBezTo>
                <a:cubicBezTo>
                  <a:pt x="328310" y="1614845"/>
                  <a:pt x="328310" y="1614845"/>
                  <a:pt x="323926" y="1614845"/>
                </a:cubicBezTo>
                <a:cubicBezTo>
                  <a:pt x="323926" y="1614845"/>
                  <a:pt x="323926" y="1614845"/>
                  <a:pt x="323926" y="1610502"/>
                </a:cubicBezTo>
                <a:cubicBezTo>
                  <a:pt x="328310" y="1610502"/>
                  <a:pt x="328310" y="1610502"/>
                  <a:pt x="328310" y="1610502"/>
                </a:cubicBezTo>
                <a:cubicBezTo>
                  <a:pt x="337077" y="1597473"/>
                  <a:pt x="345845" y="1606159"/>
                  <a:pt x="354612" y="1593130"/>
                </a:cubicBezTo>
                <a:cubicBezTo>
                  <a:pt x="350228" y="1606159"/>
                  <a:pt x="341461" y="1632217"/>
                  <a:pt x="332694" y="1653933"/>
                </a:cubicBezTo>
                <a:cubicBezTo>
                  <a:pt x="323926" y="1671305"/>
                  <a:pt x="310775" y="1688677"/>
                  <a:pt x="302008" y="1697363"/>
                </a:cubicBezTo>
                <a:cubicBezTo>
                  <a:pt x="293240" y="1706049"/>
                  <a:pt x="288857" y="1714735"/>
                  <a:pt x="284473" y="1727765"/>
                </a:cubicBezTo>
                <a:cubicBezTo>
                  <a:pt x="284473" y="1732108"/>
                  <a:pt x="280089" y="1740794"/>
                  <a:pt x="275706" y="1749480"/>
                </a:cubicBezTo>
                <a:cubicBezTo>
                  <a:pt x="275706" y="1749480"/>
                  <a:pt x="275706" y="1753823"/>
                  <a:pt x="275706" y="1753823"/>
                </a:cubicBezTo>
                <a:cubicBezTo>
                  <a:pt x="284473" y="1740794"/>
                  <a:pt x="288857" y="1727765"/>
                  <a:pt x="293240" y="1719079"/>
                </a:cubicBezTo>
                <a:cubicBezTo>
                  <a:pt x="302008" y="1727765"/>
                  <a:pt x="306391" y="1732108"/>
                  <a:pt x="310775" y="1745137"/>
                </a:cubicBezTo>
                <a:cubicBezTo>
                  <a:pt x="319543" y="1732108"/>
                  <a:pt x="332694" y="1723422"/>
                  <a:pt x="345845" y="1714735"/>
                </a:cubicBezTo>
                <a:cubicBezTo>
                  <a:pt x="350228" y="1706049"/>
                  <a:pt x="332694" y="1710392"/>
                  <a:pt x="328310" y="1714735"/>
                </a:cubicBezTo>
                <a:cubicBezTo>
                  <a:pt x="328310" y="1693020"/>
                  <a:pt x="337077" y="1666962"/>
                  <a:pt x="354612" y="1658276"/>
                </a:cubicBezTo>
                <a:cubicBezTo>
                  <a:pt x="372147" y="1623531"/>
                  <a:pt x="389682" y="1580100"/>
                  <a:pt x="407216" y="1545356"/>
                </a:cubicBezTo>
                <a:cubicBezTo>
                  <a:pt x="429135" y="1506268"/>
                  <a:pt x="451053" y="1475867"/>
                  <a:pt x="472972" y="1458495"/>
                </a:cubicBezTo>
                <a:cubicBezTo>
                  <a:pt x="468588" y="1462838"/>
                  <a:pt x="503658" y="1480210"/>
                  <a:pt x="499274" y="1445465"/>
                </a:cubicBezTo>
                <a:cubicBezTo>
                  <a:pt x="490507" y="1445465"/>
                  <a:pt x="486123" y="1458495"/>
                  <a:pt x="477355" y="1445465"/>
                </a:cubicBezTo>
                <a:cubicBezTo>
                  <a:pt x="499274" y="1397692"/>
                  <a:pt x="525576" y="1380319"/>
                  <a:pt x="551878" y="1375976"/>
                </a:cubicBezTo>
                <a:cubicBezTo>
                  <a:pt x="551878" y="1358604"/>
                  <a:pt x="560646" y="1332546"/>
                  <a:pt x="569413" y="1310830"/>
                </a:cubicBezTo>
                <a:cubicBezTo>
                  <a:pt x="582564" y="1289115"/>
                  <a:pt x="595715" y="1263057"/>
                  <a:pt x="600099" y="1254371"/>
                </a:cubicBezTo>
                <a:cubicBezTo>
                  <a:pt x="604483" y="1258714"/>
                  <a:pt x="595715" y="1263057"/>
                  <a:pt x="591331" y="1271743"/>
                </a:cubicBezTo>
                <a:cubicBezTo>
                  <a:pt x="617634" y="1263057"/>
                  <a:pt x="657087" y="1223969"/>
                  <a:pt x="670238" y="1189225"/>
                </a:cubicBezTo>
                <a:cubicBezTo>
                  <a:pt x="709691" y="1163166"/>
                  <a:pt x="731610" y="1124079"/>
                  <a:pt x="775447" y="1089334"/>
                </a:cubicBezTo>
                <a:cubicBezTo>
                  <a:pt x="775447" y="1089334"/>
                  <a:pt x="779830" y="1098020"/>
                  <a:pt x="779830" y="1098020"/>
                </a:cubicBezTo>
                <a:cubicBezTo>
                  <a:pt x="788598" y="1093677"/>
                  <a:pt x="797365" y="1084991"/>
                  <a:pt x="806132" y="1076305"/>
                </a:cubicBezTo>
                <a:cubicBezTo>
                  <a:pt x="801749" y="1080648"/>
                  <a:pt x="801749" y="1080648"/>
                  <a:pt x="797365" y="1076305"/>
                </a:cubicBezTo>
                <a:cubicBezTo>
                  <a:pt x="797365" y="1076305"/>
                  <a:pt x="797365" y="1071962"/>
                  <a:pt x="801749" y="1067619"/>
                </a:cubicBezTo>
                <a:cubicBezTo>
                  <a:pt x="814900" y="1050247"/>
                  <a:pt x="823667" y="1037217"/>
                  <a:pt x="832435" y="1024188"/>
                </a:cubicBezTo>
                <a:cubicBezTo>
                  <a:pt x="832435" y="1019845"/>
                  <a:pt x="836818" y="1015502"/>
                  <a:pt x="841202" y="1015502"/>
                </a:cubicBezTo>
                <a:cubicBezTo>
                  <a:pt x="845586" y="1019845"/>
                  <a:pt x="845586" y="1024188"/>
                  <a:pt x="845586" y="1028531"/>
                </a:cubicBezTo>
                <a:cubicBezTo>
                  <a:pt x="841202" y="1032874"/>
                  <a:pt x="836818" y="1041560"/>
                  <a:pt x="832435" y="1045903"/>
                </a:cubicBezTo>
                <a:cubicBezTo>
                  <a:pt x="836818" y="1041560"/>
                  <a:pt x="841202" y="1041560"/>
                  <a:pt x="841202" y="1037217"/>
                </a:cubicBezTo>
                <a:cubicBezTo>
                  <a:pt x="845586" y="1024188"/>
                  <a:pt x="863120" y="1019845"/>
                  <a:pt x="876272" y="1015502"/>
                </a:cubicBezTo>
                <a:cubicBezTo>
                  <a:pt x="876272" y="1015502"/>
                  <a:pt x="880655" y="1011159"/>
                  <a:pt x="880655" y="1011159"/>
                </a:cubicBezTo>
                <a:cubicBezTo>
                  <a:pt x="885039" y="1006816"/>
                  <a:pt x="889423" y="1006816"/>
                  <a:pt x="893806" y="1002473"/>
                </a:cubicBezTo>
                <a:cubicBezTo>
                  <a:pt x="893806" y="1002473"/>
                  <a:pt x="893806" y="1002473"/>
                  <a:pt x="889423" y="1002473"/>
                </a:cubicBezTo>
                <a:cubicBezTo>
                  <a:pt x="885039" y="993787"/>
                  <a:pt x="898190" y="985101"/>
                  <a:pt x="889423" y="976414"/>
                </a:cubicBezTo>
                <a:cubicBezTo>
                  <a:pt x="906957" y="963385"/>
                  <a:pt x="924492" y="941670"/>
                  <a:pt x="946411" y="924298"/>
                </a:cubicBezTo>
                <a:cubicBezTo>
                  <a:pt x="968329" y="902582"/>
                  <a:pt x="985864" y="880867"/>
                  <a:pt x="1003399" y="863495"/>
                </a:cubicBezTo>
                <a:cubicBezTo>
                  <a:pt x="1007782" y="859152"/>
                  <a:pt x="1003399" y="859152"/>
                  <a:pt x="999015" y="854809"/>
                </a:cubicBezTo>
                <a:cubicBezTo>
                  <a:pt x="1025317" y="846122"/>
                  <a:pt x="1051619" y="824407"/>
                  <a:pt x="1073538" y="807035"/>
                </a:cubicBezTo>
                <a:cubicBezTo>
                  <a:pt x="1099840" y="789663"/>
                  <a:pt x="1121758" y="776633"/>
                  <a:pt x="1139293" y="776633"/>
                </a:cubicBezTo>
                <a:cubicBezTo>
                  <a:pt x="1148060" y="750575"/>
                  <a:pt x="1178746" y="737546"/>
                  <a:pt x="1205048" y="720174"/>
                </a:cubicBezTo>
                <a:cubicBezTo>
                  <a:pt x="1205048" y="720174"/>
                  <a:pt x="1209432" y="720174"/>
                  <a:pt x="1209432" y="720174"/>
                </a:cubicBezTo>
                <a:cubicBezTo>
                  <a:pt x="1209432" y="720174"/>
                  <a:pt x="1209432" y="720174"/>
                  <a:pt x="1209432" y="715831"/>
                </a:cubicBezTo>
                <a:cubicBezTo>
                  <a:pt x="1235734" y="694115"/>
                  <a:pt x="1266420" y="668057"/>
                  <a:pt x="1297106" y="650685"/>
                </a:cubicBezTo>
                <a:cubicBezTo>
                  <a:pt x="1297106" y="646341"/>
                  <a:pt x="1301490" y="646341"/>
                  <a:pt x="1301490" y="650685"/>
                </a:cubicBezTo>
                <a:cubicBezTo>
                  <a:pt x="1305873" y="650685"/>
                  <a:pt x="1301490" y="655028"/>
                  <a:pt x="1301490" y="655028"/>
                </a:cubicBezTo>
                <a:cubicBezTo>
                  <a:pt x="1297106" y="659371"/>
                  <a:pt x="1292722" y="659371"/>
                  <a:pt x="1288339" y="663714"/>
                </a:cubicBezTo>
                <a:cubicBezTo>
                  <a:pt x="1319025" y="659371"/>
                  <a:pt x="1349710" y="637655"/>
                  <a:pt x="1376013" y="637655"/>
                </a:cubicBezTo>
                <a:cubicBezTo>
                  <a:pt x="1380396" y="633312"/>
                  <a:pt x="1380396" y="633312"/>
                  <a:pt x="1380396" y="633312"/>
                </a:cubicBezTo>
                <a:cubicBezTo>
                  <a:pt x="1402315" y="615940"/>
                  <a:pt x="1402315" y="598568"/>
                  <a:pt x="1428617" y="602911"/>
                </a:cubicBezTo>
                <a:cubicBezTo>
                  <a:pt x="1446152" y="594225"/>
                  <a:pt x="1424233" y="585539"/>
                  <a:pt x="1450535" y="576852"/>
                </a:cubicBezTo>
                <a:cubicBezTo>
                  <a:pt x="1459303" y="568166"/>
                  <a:pt x="1437384" y="555137"/>
                  <a:pt x="1459303" y="546451"/>
                </a:cubicBezTo>
                <a:cubicBezTo>
                  <a:pt x="1454919" y="542108"/>
                  <a:pt x="1450535" y="537765"/>
                  <a:pt x="1450535" y="529079"/>
                </a:cubicBezTo>
                <a:cubicBezTo>
                  <a:pt x="1450535" y="529079"/>
                  <a:pt x="1454919" y="524736"/>
                  <a:pt x="1454919" y="524736"/>
                </a:cubicBezTo>
                <a:cubicBezTo>
                  <a:pt x="1459303" y="524736"/>
                  <a:pt x="1459303" y="524736"/>
                  <a:pt x="1459303" y="529079"/>
                </a:cubicBezTo>
                <a:cubicBezTo>
                  <a:pt x="1459303" y="533422"/>
                  <a:pt x="1463686" y="537765"/>
                  <a:pt x="1468070" y="542108"/>
                </a:cubicBezTo>
                <a:cubicBezTo>
                  <a:pt x="1468070" y="542108"/>
                  <a:pt x="1468070" y="542108"/>
                  <a:pt x="1468070" y="537765"/>
                </a:cubicBezTo>
                <a:cubicBezTo>
                  <a:pt x="1472454" y="529079"/>
                  <a:pt x="1476837" y="533422"/>
                  <a:pt x="1485605" y="529079"/>
                </a:cubicBezTo>
                <a:cubicBezTo>
                  <a:pt x="1485605" y="533422"/>
                  <a:pt x="1476837" y="537765"/>
                  <a:pt x="1472454" y="542108"/>
                </a:cubicBezTo>
                <a:cubicBezTo>
                  <a:pt x="1489989" y="550794"/>
                  <a:pt x="1520674" y="529079"/>
                  <a:pt x="1542593" y="511706"/>
                </a:cubicBezTo>
                <a:cubicBezTo>
                  <a:pt x="1533825" y="503020"/>
                  <a:pt x="1555744" y="494334"/>
                  <a:pt x="1533825" y="476962"/>
                </a:cubicBezTo>
                <a:cubicBezTo>
                  <a:pt x="1551360" y="468276"/>
                  <a:pt x="1564511" y="463933"/>
                  <a:pt x="1564511" y="476962"/>
                </a:cubicBezTo>
                <a:cubicBezTo>
                  <a:pt x="1577662" y="485648"/>
                  <a:pt x="1599581" y="468276"/>
                  <a:pt x="1603965" y="485648"/>
                </a:cubicBezTo>
                <a:cubicBezTo>
                  <a:pt x="1595197" y="485648"/>
                  <a:pt x="1586430" y="485648"/>
                  <a:pt x="1590813" y="498677"/>
                </a:cubicBezTo>
                <a:cubicBezTo>
                  <a:pt x="1599581" y="494334"/>
                  <a:pt x="1608348" y="494334"/>
                  <a:pt x="1621499" y="489991"/>
                </a:cubicBezTo>
                <a:cubicBezTo>
                  <a:pt x="1625883" y="485648"/>
                  <a:pt x="1634650" y="481305"/>
                  <a:pt x="1643418" y="476962"/>
                </a:cubicBezTo>
                <a:cubicBezTo>
                  <a:pt x="1647801" y="476962"/>
                  <a:pt x="1652185" y="476962"/>
                  <a:pt x="1652185" y="481305"/>
                </a:cubicBezTo>
                <a:cubicBezTo>
                  <a:pt x="1652185" y="481305"/>
                  <a:pt x="1652185" y="485648"/>
                  <a:pt x="1647801" y="489991"/>
                </a:cubicBezTo>
                <a:cubicBezTo>
                  <a:pt x="1660953" y="489991"/>
                  <a:pt x="1674104" y="489991"/>
                  <a:pt x="1682871" y="494334"/>
                </a:cubicBezTo>
                <a:cubicBezTo>
                  <a:pt x="1696022" y="489991"/>
                  <a:pt x="1687255" y="476962"/>
                  <a:pt x="1687255" y="481305"/>
                </a:cubicBezTo>
                <a:cubicBezTo>
                  <a:pt x="1691638" y="463933"/>
                  <a:pt x="1713557" y="455247"/>
                  <a:pt x="1735475" y="446560"/>
                </a:cubicBezTo>
                <a:cubicBezTo>
                  <a:pt x="1753010" y="442217"/>
                  <a:pt x="1774929" y="437874"/>
                  <a:pt x="1788080" y="429188"/>
                </a:cubicBezTo>
                <a:cubicBezTo>
                  <a:pt x="1805614" y="424845"/>
                  <a:pt x="1796847" y="442217"/>
                  <a:pt x="1796847" y="446560"/>
                </a:cubicBezTo>
                <a:cubicBezTo>
                  <a:pt x="1831917" y="450904"/>
                  <a:pt x="1862602" y="442217"/>
                  <a:pt x="1893288" y="442217"/>
                </a:cubicBezTo>
                <a:cubicBezTo>
                  <a:pt x="1906439" y="437874"/>
                  <a:pt x="1915207" y="433531"/>
                  <a:pt x="1928358" y="429188"/>
                </a:cubicBezTo>
                <a:cubicBezTo>
                  <a:pt x="1937125" y="424845"/>
                  <a:pt x="1945893" y="424845"/>
                  <a:pt x="1959044" y="420502"/>
                </a:cubicBezTo>
                <a:cubicBezTo>
                  <a:pt x="1963427" y="403130"/>
                  <a:pt x="1972195" y="390101"/>
                  <a:pt x="1954660" y="377071"/>
                </a:cubicBezTo>
                <a:cubicBezTo>
                  <a:pt x="1954660" y="377071"/>
                  <a:pt x="1954660" y="377071"/>
                  <a:pt x="1985346" y="368385"/>
                </a:cubicBezTo>
                <a:cubicBezTo>
                  <a:pt x="1980962" y="364042"/>
                  <a:pt x="1980962" y="359699"/>
                  <a:pt x="1980962" y="351013"/>
                </a:cubicBezTo>
                <a:cubicBezTo>
                  <a:pt x="1980962" y="351013"/>
                  <a:pt x="1980962" y="351013"/>
                  <a:pt x="1980962" y="355356"/>
                </a:cubicBezTo>
                <a:cubicBezTo>
                  <a:pt x="1959044" y="355356"/>
                  <a:pt x="1937125" y="368385"/>
                  <a:pt x="1923974" y="359699"/>
                </a:cubicBezTo>
                <a:cubicBezTo>
                  <a:pt x="1932742" y="342327"/>
                  <a:pt x="1950276" y="337984"/>
                  <a:pt x="1972195" y="333641"/>
                </a:cubicBezTo>
                <a:cubicBezTo>
                  <a:pt x="1989730" y="329298"/>
                  <a:pt x="2011648" y="324955"/>
                  <a:pt x="2020415" y="307582"/>
                </a:cubicBezTo>
                <a:cubicBezTo>
                  <a:pt x="2042334" y="303239"/>
                  <a:pt x="2055485" y="303239"/>
                  <a:pt x="2073020" y="307582"/>
                </a:cubicBezTo>
                <a:cubicBezTo>
                  <a:pt x="2077403" y="290210"/>
                  <a:pt x="2094938" y="285867"/>
                  <a:pt x="2112473" y="281524"/>
                </a:cubicBezTo>
                <a:cubicBezTo>
                  <a:pt x="2116856" y="277181"/>
                  <a:pt x="2121240" y="281524"/>
                  <a:pt x="2125624" y="281524"/>
                </a:cubicBezTo>
                <a:cubicBezTo>
                  <a:pt x="2125624" y="285867"/>
                  <a:pt x="2121240" y="290210"/>
                  <a:pt x="2116856" y="294553"/>
                </a:cubicBezTo>
                <a:cubicBezTo>
                  <a:pt x="2116856" y="294553"/>
                  <a:pt x="2116856" y="294553"/>
                  <a:pt x="2112473" y="294553"/>
                </a:cubicBezTo>
                <a:cubicBezTo>
                  <a:pt x="2099322" y="298896"/>
                  <a:pt x="2090554" y="298896"/>
                  <a:pt x="2090554" y="307582"/>
                </a:cubicBezTo>
                <a:cubicBezTo>
                  <a:pt x="2090554" y="307582"/>
                  <a:pt x="2086171" y="311925"/>
                  <a:pt x="2086171" y="311925"/>
                </a:cubicBezTo>
                <a:cubicBezTo>
                  <a:pt x="2094938" y="316269"/>
                  <a:pt x="2108089" y="316269"/>
                  <a:pt x="2116856" y="320612"/>
                </a:cubicBezTo>
                <a:cubicBezTo>
                  <a:pt x="2125624" y="320612"/>
                  <a:pt x="2134391" y="316269"/>
                  <a:pt x="2143158" y="311925"/>
                </a:cubicBezTo>
                <a:cubicBezTo>
                  <a:pt x="2160694" y="307582"/>
                  <a:pt x="2182612" y="298896"/>
                  <a:pt x="2204530" y="303239"/>
                </a:cubicBezTo>
                <a:cubicBezTo>
                  <a:pt x="2208914" y="303239"/>
                  <a:pt x="2213298" y="307582"/>
                  <a:pt x="2208914" y="311925"/>
                </a:cubicBezTo>
                <a:cubicBezTo>
                  <a:pt x="2208914" y="316269"/>
                  <a:pt x="2208914" y="316269"/>
                  <a:pt x="2208914" y="316269"/>
                </a:cubicBezTo>
                <a:cubicBezTo>
                  <a:pt x="2208914" y="316269"/>
                  <a:pt x="2213298" y="316269"/>
                  <a:pt x="2213298" y="316269"/>
                </a:cubicBezTo>
                <a:cubicBezTo>
                  <a:pt x="2230832" y="311925"/>
                  <a:pt x="2243984" y="307582"/>
                  <a:pt x="2261518" y="303239"/>
                </a:cubicBezTo>
                <a:cubicBezTo>
                  <a:pt x="2252751" y="303239"/>
                  <a:pt x="2248367" y="303239"/>
                  <a:pt x="2243984" y="303239"/>
                </a:cubicBezTo>
                <a:cubicBezTo>
                  <a:pt x="2248367" y="294553"/>
                  <a:pt x="2279053" y="294553"/>
                  <a:pt x="2283437" y="294553"/>
                </a:cubicBezTo>
                <a:cubicBezTo>
                  <a:pt x="2283437" y="294553"/>
                  <a:pt x="2283437" y="298896"/>
                  <a:pt x="2279053" y="298896"/>
                </a:cubicBezTo>
                <a:cubicBezTo>
                  <a:pt x="2287820" y="298896"/>
                  <a:pt x="2292204" y="294553"/>
                  <a:pt x="2296588" y="294553"/>
                </a:cubicBezTo>
                <a:cubicBezTo>
                  <a:pt x="2318506" y="281524"/>
                  <a:pt x="2349192" y="272838"/>
                  <a:pt x="2379878" y="268495"/>
                </a:cubicBezTo>
                <a:cubicBezTo>
                  <a:pt x="2414948" y="259809"/>
                  <a:pt x="2454401" y="259809"/>
                  <a:pt x="2493854" y="255466"/>
                </a:cubicBezTo>
                <a:cubicBezTo>
                  <a:pt x="2493854" y="255466"/>
                  <a:pt x="2498238" y="255466"/>
                  <a:pt x="2498238" y="255466"/>
                </a:cubicBezTo>
                <a:cubicBezTo>
                  <a:pt x="2498238" y="251123"/>
                  <a:pt x="2502622" y="246779"/>
                  <a:pt x="2507005" y="246779"/>
                </a:cubicBezTo>
                <a:cubicBezTo>
                  <a:pt x="2515772" y="251123"/>
                  <a:pt x="2524540" y="251123"/>
                  <a:pt x="2533307" y="251123"/>
                </a:cubicBezTo>
                <a:cubicBezTo>
                  <a:pt x="2550842" y="251123"/>
                  <a:pt x="2568377" y="251123"/>
                  <a:pt x="2581528" y="251123"/>
                </a:cubicBezTo>
                <a:cubicBezTo>
                  <a:pt x="2612214" y="242436"/>
                  <a:pt x="2599063" y="238093"/>
                  <a:pt x="2625365" y="242436"/>
                </a:cubicBezTo>
                <a:cubicBezTo>
                  <a:pt x="2647283" y="242436"/>
                  <a:pt x="2677969" y="233750"/>
                  <a:pt x="2686736" y="242436"/>
                </a:cubicBezTo>
                <a:cubicBezTo>
                  <a:pt x="2699888" y="238093"/>
                  <a:pt x="2717422" y="233750"/>
                  <a:pt x="2730574" y="229407"/>
                </a:cubicBezTo>
                <a:cubicBezTo>
                  <a:pt x="2713039" y="220721"/>
                  <a:pt x="2695504" y="225064"/>
                  <a:pt x="2673586" y="225064"/>
                </a:cubicBezTo>
                <a:cubicBezTo>
                  <a:pt x="2651667" y="229407"/>
                  <a:pt x="2634132" y="225064"/>
                  <a:pt x="2634132" y="199006"/>
                </a:cubicBezTo>
                <a:cubicBezTo>
                  <a:pt x="2634132" y="199006"/>
                  <a:pt x="2634132" y="199006"/>
                  <a:pt x="2634132" y="194663"/>
                </a:cubicBezTo>
                <a:cubicBezTo>
                  <a:pt x="2634132" y="194663"/>
                  <a:pt x="2634132" y="199006"/>
                  <a:pt x="2629748" y="199006"/>
                </a:cubicBezTo>
                <a:cubicBezTo>
                  <a:pt x="2625365" y="199006"/>
                  <a:pt x="2620981" y="199006"/>
                  <a:pt x="2612214" y="194663"/>
                </a:cubicBezTo>
                <a:cubicBezTo>
                  <a:pt x="2607830" y="194663"/>
                  <a:pt x="2599063" y="194663"/>
                  <a:pt x="2594679" y="199006"/>
                </a:cubicBezTo>
                <a:cubicBezTo>
                  <a:pt x="2590295" y="199006"/>
                  <a:pt x="2590295" y="194663"/>
                  <a:pt x="2590295" y="194663"/>
                </a:cubicBezTo>
                <a:cubicBezTo>
                  <a:pt x="2585912" y="190320"/>
                  <a:pt x="2590295" y="190320"/>
                  <a:pt x="2594679" y="190320"/>
                </a:cubicBezTo>
                <a:cubicBezTo>
                  <a:pt x="2599063" y="185977"/>
                  <a:pt x="2607830" y="185977"/>
                  <a:pt x="2616598" y="190320"/>
                </a:cubicBezTo>
                <a:cubicBezTo>
                  <a:pt x="2620981" y="190320"/>
                  <a:pt x="2629748" y="190320"/>
                  <a:pt x="2634132" y="185977"/>
                </a:cubicBezTo>
                <a:cubicBezTo>
                  <a:pt x="2664818" y="185977"/>
                  <a:pt x="2691120" y="168604"/>
                  <a:pt x="2726190" y="159918"/>
                </a:cubicBezTo>
                <a:close/>
                <a:moveTo>
                  <a:pt x="2666812" y="155824"/>
                </a:moveTo>
                <a:cubicBezTo>
                  <a:pt x="2669541" y="156097"/>
                  <a:pt x="2671178" y="157461"/>
                  <a:pt x="2670086" y="160735"/>
                </a:cubicBezTo>
                <a:cubicBezTo>
                  <a:pt x="2687549" y="165101"/>
                  <a:pt x="2670086" y="160735"/>
                  <a:pt x="2656989" y="160735"/>
                </a:cubicBezTo>
                <a:cubicBezTo>
                  <a:pt x="2640618" y="164010"/>
                  <a:pt x="2658626" y="155005"/>
                  <a:pt x="2666812" y="155824"/>
                </a:cubicBezTo>
                <a:close/>
                <a:moveTo>
                  <a:pt x="3353593" y="147638"/>
                </a:moveTo>
                <a:cubicBezTo>
                  <a:pt x="3362413" y="147638"/>
                  <a:pt x="3375642" y="151871"/>
                  <a:pt x="3384462" y="156105"/>
                </a:cubicBezTo>
                <a:cubicBezTo>
                  <a:pt x="3388871" y="156105"/>
                  <a:pt x="3393281" y="156105"/>
                  <a:pt x="3393281" y="156105"/>
                </a:cubicBezTo>
                <a:cubicBezTo>
                  <a:pt x="3393281" y="156105"/>
                  <a:pt x="3393281" y="156105"/>
                  <a:pt x="3393281" y="151871"/>
                </a:cubicBezTo>
                <a:cubicBezTo>
                  <a:pt x="3397691" y="151871"/>
                  <a:pt x="3397691" y="151871"/>
                  <a:pt x="3402100" y="156105"/>
                </a:cubicBezTo>
                <a:cubicBezTo>
                  <a:pt x="3402100" y="156105"/>
                  <a:pt x="3406510" y="156105"/>
                  <a:pt x="3406510" y="160338"/>
                </a:cubicBezTo>
                <a:cubicBezTo>
                  <a:pt x="3410920" y="160338"/>
                  <a:pt x="3415330" y="160338"/>
                  <a:pt x="3415330" y="160338"/>
                </a:cubicBezTo>
                <a:cubicBezTo>
                  <a:pt x="3419739" y="160338"/>
                  <a:pt x="3424149" y="160338"/>
                  <a:pt x="3424149" y="164571"/>
                </a:cubicBezTo>
                <a:cubicBezTo>
                  <a:pt x="3424149" y="168805"/>
                  <a:pt x="3424149" y="168805"/>
                  <a:pt x="3419739" y="168805"/>
                </a:cubicBezTo>
                <a:cubicBezTo>
                  <a:pt x="3419739" y="168805"/>
                  <a:pt x="3419739" y="168805"/>
                  <a:pt x="3419739" y="173038"/>
                </a:cubicBezTo>
                <a:cubicBezTo>
                  <a:pt x="3419739" y="173038"/>
                  <a:pt x="3415330" y="173038"/>
                  <a:pt x="3415330" y="173038"/>
                </a:cubicBezTo>
                <a:cubicBezTo>
                  <a:pt x="3410920" y="173038"/>
                  <a:pt x="3410920" y="168805"/>
                  <a:pt x="3410920" y="168805"/>
                </a:cubicBezTo>
                <a:cubicBezTo>
                  <a:pt x="3406510" y="168805"/>
                  <a:pt x="3406510" y="168805"/>
                  <a:pt x="3402100" y="168805"/>
                </a:cubicBezTo>
                <a:cubicBezTo>
                  <a:pt x="3397691" y="168805"/>
                  <a:pt x="3388871" y="164571"/>
                  <a:pt x="3380052" y="164571"/>
                </a:cubicBezTo>
                <a:cubicBezTo>
                  <a:pt x="3371232" y="160338"/>
                  <a:pt x="3362413" y="156105"/>
                  <a:pt x="3353593" y="160338"/>
                </a:cubicBezTo>
                <a:cubicBezTo>
                  <a:pt x="3349184" y="160338"/>
                  <a:pt x="3344774" y="156105"/>
                  <a:pt x="3344774" y="151871"/>
                </a:cubicBezTo>
                <a:cubicBezTo>
                  <a:pt x="3344774" y="151871"/>
                  <a:pt x="3349184" y="147638"/>
                  <a:pt x="3353593" y="147638"/>
                </a:cubicBezTo>
                <a:close/>
                <a:moveTo>
                  <a:pt x="3933985" y="145618"/>
                </a:moveTo>
                <a:cubicBezTo>
                  <a:pt x="3936185" y="145069"/>
                  <a:pt x="3938385" y="145069"/>
                  <a:pt x="3940585" y="147264"/>
                </a:cubicBezTo>
                <a:cubicBezTo>
                  <a:pt x="3980182" y="164820"/>
                  <a:pt x="4024178" y="182376"/>
                  <a:pt x="4072575" y="199932"/>
                </a:cubicBezTo>
                <a:cubicBezTo>
                  <a:pt x="4076974" y="204321"/>
                  <a:pt x="4081374" y="208710"/>
                  <a:pt x="4081374" y="213099"/>
                </a:cubicBezTo>
                <a:cubicBezTo>
                  <a:pt x="4076974" y="213099"/>
                  <a:pt x="4072575" y="217488"/>
                  <a:pt x="4068175" y="213099"/>
                </a:cubicBezTo>
                <a:cubicBezTo>
                  <a:pt x="4019779" y="195543"/>
                  <a:pt x="3975782" y="177987"/>
                  <a:pt x="3936185" y="160431"/>
                </a:cubicBezTo>
                <a:cubicBezTo>
                  <a:pt x="3931786" y="156042"/>
                  <a:pt x="3927386" y="151653"/>
                  <a:pt x="3927386" y="147264"/>
                </a:cubicBezTo>
                <a:cubicBezTo>
                  <a:pt x="3929586" y="147264"/>
                  <a:pt x="3931786" y="146167"/>
                  <a:pt x="3933985" y="145618"/>
                </a:cubicBezTo>
                <a:close/>
                <a:moveTo>
                  <a:pt x="2575079" y="126008"/>
                </a:moveTo>
                <a:cubicBezTo>
                  <a:pt x="2583347" y="125413"/>
                  <a:pt x="2591064" y="127794"/>
                  <a:pt x="2586654" y="134938"/>
                </a:cubicBezTo>
                <a:cubicBezTo>
                  <a:pt x="2577835" y="134938"/>
                  <a:pt x="2573425" y="130175"/>
                  <a:pt x="2560196" y="134938"/>
                </a:cubicBezTo>
                <a:cubicBezTo>
                  <a:pt x="2557991" y="130175"/>
                  <a:pt x="2566811" y="126603"/>
                  <a:pt x="2575079" y="126008"/>
                </a:cubicBezTo>
                <a:close/>
                <a:moveTo>
                  <a:pt x="3133636" y="120650"/>
                </a:moveTo>
                <a:lnTo>
                  <a:pt x="3160624" y="120650"/>
                </a:lnTo>
                <a:lnTo>
                  <a:pt x="3160624" y="130175"/>
                </a:lnTo>
                <a:lnTo>
                  <a:pt x="3133636" y="130175"/>
                </a:lnTo>
                <a:close/>
                <a:moveTo>
                  <a:pt x="2997993" y="0"/>
                </a:moveTo>
                <a:cubicBezTo>
                  <a:pt x="3011223" y="0"/>
                  <a:pt x="3020042" y="0"/>
                  <a:pt x="3033271" y="0"/>
                </a:cubicBezTo>
                <a:cubicBezTo>
                  <a:pt x="3055320" y="0"/>
                  <a:pt x="3077369" y="0"/>
                  <a:pt x="3099418" y="0"/>
                </a:cubicBezTo>
                <a:cubicBezTo>
                  <a:pt x="3103827" y="0"/>
                  <a:pt x="3108237" y="0"/>
                  <a:pt x="3108237" y="3969"/>
                </a:cubicBezTo>
                <a:cubicBezTo>
                  <a:pt x="3108237" y="7938"/>
                  <a:pt x="3103827" y="7938"/>
                  <a:pt x="3099418" y="7938"/>
                </a:cubicBezTo>
                <a:cubicBezTo>
                  <a:pt x="3077369" y="7938"/>
                  <a:pt x="3055320" y="7938"/>
                  <a:pt x="3033271" y="7938"/>
                </a:cubicBezTo>
                <a:cubicBezTo>
                  <a:pt x="3020042" y="7938"/>
                  <a:pt x="3011223" y="7938"/>
                  <a:pt x="2997993" y="7938"/>
                </a:cubicBezTo>
                <a:cubicBezTo>
                  <a:pt x="2993584" y="7938"/>
                  <a:pt x="2993584" y="7938"/>
                  <a:pt x="2993584" y="3969"/>
                </a:cubicBezTo>
                <a:cubicBezTo>
                  <a:pt x="2989174" y="0"/>
                  <a:pt x="2993584" y="0"/>
                  <a:pt x="2997993" y="0"/>
                </a:cubicBez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文本框 7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2017911" y="4133867"/>
            <a:ext cx="1237018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100" b="1" dirty="0">
              <a:solidFill>
                <a:prstClr val="black">
                  <a:lumMod val="65000"/>
                  <a:lumOff val="3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8" name="文本框 74"/>
          <p:cNvSpPr txBox="1"/>
          <p:nvPr/>
        </p:nvSpPr>
        <p:spPr>
          <a:xfrm>
            <a:off x="1731105" y="4587736"/>
            <a:ext cx="1810630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7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5496152" y="4129651"/>
            <a:ext cx="1237018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1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0" name="文本框 74"/>
          <p:cNvSpPr txBox="1"/>
          <p:nvPr/>
        </p:nvSpPr>
        <p:spPr>
          <a:xfrm>
            <a:off x="5209346" y="4583520"/>
            <a:ext cx="1810630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0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文本框 7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8995113" y="4129651"/>
            <a:ext cx="1237018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100" b="1" dirty="0">
              <a:solidFill>
                <a:prstClr val="black">
                  <a:lumMod val="65000"/>
                  <a:lumOff val="3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2" name="文本框 74"/>
          <p:cNvSpPr txBox="1"/>
          <p:nvPr/>
        </p:nvSpPr>
        <p:spPr>
          <a:xfrm>
            <a:off x="8708307" y="4583520"/>
            <a:ext cx="1810630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72826" y="869239"/>
            <a:ext cx="3459046" cy="349472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文本框 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4553199" y="543354"/>
            <a:ext cx="3072902" cy="584775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未来工作计划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847104" y="4618525"/>
            <a:ext cx="715672" cy="290469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03904" y="2969140"/>
            <a:ext cx="715672" cy="290469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903904" y="4618525"/>
            <a:ext cx="715672" cy="290469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47104" y="2969140"/>
            <a:ext cx="715672" cy="290469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72827" y="1289154"/>
            <a:ext cx="3459046" cy="438912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17" name="文本框 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4842962" y="687097"/>
            <a:ext cx="2506077" cy="923330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en-US" altLang="zh-CN" sz="5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文本框 49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1850395" y="2674834"/>
            <a:ext cx="82581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01.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框 97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2735026" y="2581986"/>
            <a:ext cx="2500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系统架构设计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文本框 49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1850395" y="4312843"/>
            <a:ext cx="825811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03.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文本框 97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2735026" y="4219995"/>
            <a:ext cx="2500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设计机制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4" name="文本框 49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6886131" y="2674834"/>
            <a:ext cx="825811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02.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框 97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7770495" y="2581910"/>
            <a:ext cx="2910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子系统与接口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设计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7" name="文本框 49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6886131" y="4312843"/>
            <a:ext cx="82581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04.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文本框 97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7770762" y="4219995"/>
            <a:ext cx="2500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用例实现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7841497" y="4464970"/>
            <a:ext cx="2871846" cy="603760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64346" y="1598939"/>
            <a:ext cx="1283369" cy="1283369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flipH="1">
            <a:off x="1461248" y="1148043"/>
            <a:ext cx="4561914" cy="4561914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13" name="文本框 216" descr="e7d195523061f1c066b07af569392582e34b383e870941e45A9F265A01B343BAB71AA68CCD0631A7B7DE1272822047E4CBFC978F0A03706D738F6232142EC909A232ED66B5EC504804C64D3B242CD4B53E0AD2028DF6673D8C1F7A2BF6CCCC3DA5555DE3218ADD8EC3D95E3091FFE3006E9DB5F99F7E96DBBA723F7C0A55F559937D6C9CBB17AF54679A6C20DD1F07A0"/>
          <p:cNvSpPr txBox="1"/>
          <p:nvPr/>
        </p:nvSpPr>
        <p:spPr>
          <a:xfrm>
            <a:off x="4194983" y="2043212"/>
            <a:ext cx="6667527" cy="1323439"/>
          </a:xfrm>
          <a:prstGeom prst="rect">
            <a:avLst/>
          </a:prstGeom>
          <a:noFill/>
          <a:effectLst>
            <a:outerShdw blurRad="63500" dist="38100" sx="102000" sy="102000" algn="ctr" rotWithShape="0">
              <a:srgbClr val="FF9475">
                <a:alpha val="56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8000" b="1" dirty="0" smtClean="0">
                <a:ln w="222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工作总结报告</a:t>
            </a:r>
            <a:endParaRPr lang="en-US" altLang="zh-CN" sz="8000" b="1" dirty="0">
              <a:ln w="222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218" descr="e7d195523061f1c066b07af569392582e34b383e870941e45A9F265A01B343BAB71AA68CCD0631A7B7DE1272822047E4CBFC978F0A03706D738F6232142EC909A232ED66B5EC504804C64D3B242CD4B53E0AD2028DF6673D8C1F7A2BF6CCCC3DA5555DE3218ADD8EC3D95E3091FFE3006E9DB5F99F7E96DBBA723F7C0A55F559937D6C9CBB17AF54679A6C20DD1F07A0"/>
          <p:cNvSpPr txBox="1"/>
          <p:nvPr/>
        </p:nvSpPr>
        <p:spPr>
          <a:xfrm>
            <a:off x="4194983" y="3562882"/>
            <a:ext cx="660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rial Narrow" panose="020B0606020202030204" pitchFamily="34" charset="0"/>
                <a:cs typeface="+mn-ea"/>
                <a:sym typeface="+mn-lt"/>
              </a:rPr>
              <a:t>PRESENTION TEMPLATE</a:t>
            </a: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Arial Narrow" panose="020B0606020202030204" pitchFamily="34" charset="0"/>
              <a:cs typeface="+mn-ea"/>
              <a:sym typeface="+mn-lt"/>
            </a:endParaRPr>
          </a:p>
        </p:txBody>
      </p:sp>
      <p:sp>
        <p:nvSpPr>
          <p:cNvPr id="15" name="文本框 219" descr="e7d195523061f1c066b07af569392582e34b383e870941e45A9F265A01B343BAB71AA68CCD0631A7B7DE1272822047E4CBFC978F0A03706D738F6232142EC909A232ED66B5EC504804C64D3B242CD4B53E0AD2028DF6673D8C1F7A2BF6CCCC3DA5555DE3218ADD8EC3D95E3091FFE3006E9DB5F99F7E96DBBA723F7C0A55F559937D6C9CBB17AF54679A6C20DD1F07A0"/>
          <p:cNvSpPr txBox="1"/>
          <p:nvPr/>
        </p:nvSpPr>
        <p:spPr>
          <a:xfrm>
            <a:off x="8001892" y="4610810"/>
            <a:ext cx="255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lt"/>
              </a:rPr>
              <a:t>汇报</a:t>
            </a:r>
            <a:r>
              <a:rPr kumimoji="1"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  <a:sym typeface="+mn-lt"/>
              </a:rPr>
              <a:t>人：点赞设计</a:t>
            </a:r>
            <a:endParaRPr kumimoji="1"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12702"/>
            <a:ext cx="12204700" cy="6870702"/>
            <a:chOff x="0" y="-12702"/>
            <a:chExt cx="12204700" cy="6870702"/>
          </a:xfrm>
        </p:grpSpPr>
        <p:sp>
          <p:nvSpPr>
  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  <p:cNvSpPr/>
            <p:nvPr/>
          </p:nvSpPr>
          <p:spPr>
            <a:xfrm>
              <a:off x="0" y="3567658"/>
              <a:ext cx="12204700" cy="3290342"/>
            </a:xfrm>
            <a:prstGeom prst="rtTriangle">
              <a:avLst/>
            </a:prstGeom>
            <a:solidFill>
              <a:srgbClr val="517D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  <p:cNvSpPr/>
            <p:nvPr/>
          </p:nvSpPr>
          <p:spPr>
            <a:xfrm rot="16200000" flipV="1">
              <a:off x="-2399031" y="2386329"/>
              <a:ext cx="6870701" cy="2072640"/>
            </a:xfrm>
            <a:prstGeom prst="rtTriangle">
              <a:avLst/>
            </a:prstGeom>
            <a:solidFill>
              <a:srgbClr val="F3D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 rot="10800000">
            <a:off x="0" y="-6351"/>
            <a:ext cx="12204700" cy="6870702"/>
            <a:chOff x="0" y="-12702"/>
            <a:chExt cx="12204700" cy="6870702"/>
          </a:xfrm>
        </p:grpSpPr>
        <p:sp>
          <p:nvSpPr>
            <p:cNvPr id="19" name="直角三角形 1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  <p:cNvSpPr/>
            <p:nvPr/>
          </p:nvSpPr>
          <p:spPr>
            <a:xfrm rot="16200000" flipV="1">
              <a:off x="-1988800" y="1976098"/>
              <a:ext cx="6870701" cy="2893102"/>
            </a:xfrm>
            <a:prstGeom prst="rtTriangle">
              <a:avLst/>
            </a:prstGeom>
            <a:solidFill>
              <a:srgbClr val="F3D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直角三角形 17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  <p:cNvSpPr/>
            <p:nvPr/>
          </p:nvSpPr>
          <p:spPr>
            <a:xfrm>
              <a:off x="0" y="4084370"/>
              <a:ext cx="12204700" cy="2773630"/>
            </a:xfrm>
            <a:prstGeom prst="rtTriangle">
              <a:avLst/>
            </a:prstGeom>
            <a:solidFill>
              <a:srgbClr val="517D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文本框 3" descr="e7d195523061f1c066b07af569392582e34b383e870941e45A9F265A01B343BAB71AA68CCD0631A7B7DE1272822047E4CBFC978F0A03706D738F6232142EC909A232ED66B5EC504804C64D3B242CD4B53E0AD2028DF6673D8C1F7A2BF6CCCC3DA5555DE3218ADD8EC3D95E3091FFE3006E9DB5F99F7E96DBBA723F7C0A55F559937D6C9CBB17AF54679A6C20DD1F07A0"/>
          <p:cNvSpPr txBox="1"/>
          <p:nvPr/>
        </p:nvSpPr>
        <p:spPr>
          <a:xfrm>
            <a:off x="1946305" y="2646072"/>
            <a:ext cx="2497209" cy="156966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9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7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6321419" y="2842962"/>
            <a:ext cx="396445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50000"/>
              </a:lnSpc>
            </a:pP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系统架构设计</a:t>
            </a:r>
            <a:endParaRPr lang="zh-CN" altLang="en-US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372826" y="869239"/>
            <a:ext cx="3459046" cy="349472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框 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4951095" y="543560"/>
            <a:ext cx="2308225" cy="583565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架构优化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59320" y="1391920"/>
            <a:ext cx="4224020" cy="49618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29970" y="1948180"/>
            <a:ext cx="58159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分层架构将</a:t>
            </a:r>
            <a:r>
              <a:rPr lang="zh-CN" altLang="en-US">
                <a:sym typeface="+mn-ea"/>
              </a:rPr>
              <a:t>营地预约平台提供的相对完整且独立的各类服务</a:t>
            </a:r>
            <a:r>
              <a:rPr lang="zh-CN" altLang="en-US">
                <a:sym typeface="+mn-ea"/>
              </a:rPr>
              <a:t>打包，</a:t>
            </a:r>
            <a:r>
              <a:rPr lang="zh-CN" altLang="en-US">
                <a:sym typeface="+mn-ea"/>
              </a:rPr>
              <a:t>划分到不同的微服务集群中，供其他系统使用。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微服务开发提供了灵活性并支持快速迭代。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服务内部高内聚和，</a:t>
            </a:r>
            <a:r>
              <a:rPr lang="zh-CN" altLang="en-US">
                <a:sym typeface="+mn-ea"/>
              </a:rPr>
              <a:t>各服务器间松耦合。每个微服务专注于特定的业务能力，并且可以独立开发、部署和扩展。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372826" y="869239"/>
            <a:ext cx="3459046" cy="349472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框 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4553199" y="543354"/>
            <a:ext cx="3072902" cy="583565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逻辑架构图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11195" y="1391920"/>
            <a:ext cx="5962650" cy="4965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34" name="Google Shape;368;p39"/>
          <p:cNvSpPr/>
          <p:nvPr/>
        </p:nvSpPr>
        <p:spPr>
          <a:xfrm>
            <a:off x="4708665" y="2552194"/>
            <a:ext cx="1469534" cy="1270698"/>
          </a:xfrm>
          <a:custGeom>
            <a:avLst/>
            <a:gdLst/>
            <a:ahLst/>
            <a:cxnLst/>
            <a:rect l="l" t="t" r="r" b="b"/>
            <a:pathLst>
              <a:path w="26370" h="22802" extrusionOk="0">
                <a:moveTo>
                  <a:pt x="22722" y="0"/>
                </a:moveTo>
                <a:cubicBezTo>
                  <a:pt x="10161" y="40"/>
                  <a:pt x="1" y="10227"/>
                  <a:pt x="1" y="22801"/>
                </a:cubicBezTo>
                <a:lnTo>
                  <a:pt x="7668" y="22801"/>
                </a:lnTo>
                <a:cubicBezTo>
                  <a:pt x="7668" y="22775"/>
                  <a:pt x="7668" y="22748"/>
                  <a:pt x="7668" y="22722"/>
                </a:cubicBezTo>
                <a:cubicBezTo>
                  <a:pt x="7668" y="20652"/>
                  <a:pt x="9339" y="18981"/>
                  <a:pt x="11395" y="18981"/>
                </a:cubicBezTo>
                <a:cubicBezTo>
                  <a:pt x="13451" y="18981"/>
                  <a:pt x="15122" y="20652"/>
                  <a:pt x="15122" y="22722"/>
                </a:cubicBezTo>
                <a:cubicBezTo>
                  <a:pt x="15122" y="22748"/>
                  <a:pt x="15122" y="22775"/>
                  <a:pt x="15122" y="22801"/>
                </a:cubicBezTo>
                <a:lnTo>
                  <a:pt x="22722" y="22801"/>
                </a:lnTo>
                <a:lnTo>
                  <a:pt x="22722" y="15997"/>
                </a:lnTo>
                <a:lnTo>
                  <a:pt x="22789" y="15997"/>
                </a:lnTo>
                <a:cubicBezTo>
                  <a:pt x="24619" y="15930"/>
                  <a:pt x="26105" y="14538"/>
                  <a:pt x="26343" y="12760"/>
                </a:cubicBezTo>
                <a:cubicBezTo>
                  <a:pt x="26357" y="12601"/>
                  <a:pt x="26370" y="12442"/>
                  <a:pt x="26370" y="12269"/>
                </a:cubicBezTo>
                <a:cubicBezTo>
                  <a:pt x="26370" y="10267"/>
                  <a:pt x="24778" y="8622"/>
                  <a:pt x="22789" y="8542"/>
                </a:cubicBezTo>
                <a:lnTo>
                  <a:pt x="22722" y="8542"/>
                </a:lnTo>
                <a:lnTo>
                  <a:pt x="22722" y="0"/>
                </a:lnTo>
                <a:close/>
              </a:path>
            </a:pathLst>
          </a:custGeom>
          <a:solidFill>
            <a:srgbClr val="517D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69;p39"/>
          <p:cNvSpPr/>
          <p:nvPr/>
        </p:nvSpPr>
        <p:spPr>
          <a:xfrm>
            <a:off x="5962419" y="4010273"/>
            <a:ext cx="1482853" cy="1270698"/>
          </a:xfrm>
          <a:custGeom>
            <a:avLst/>
            <a:gdLst/>
            <a:ahLst/>
            <a:cxnLst/>
            <a:rect l="l" t="t" r="r" b="b"/>
            <a:pathLst>
              <a:path w="26609" h="22802" extrusionOk="0">
                <a:moveTo>
                  <a:pt x="3873" y="1"/>
                </a:moveTo>
                <a:lnTo>
                  <a:pt x="3873" y="7628"/>
                </a:lnTo>
                <a:lnTo>
                  <a:pt x="3728" y="7628"/>
                </a:lnTo>
                <a:cubicBezTo>
                  <a:pt x="1672" y="7628"/>
                  <a:pt x="0" y="9299"/>
                  <a:pt x="0" y="11355"/>
                </a:cubicBezTo>
                <a:cubicBezTo>
                  <a:pt x="0" y="13424"/>
                  <a:pt x="1672" y="15095"/>
                  <a:pt x="3728" y="15095"/>
                </a:cubicBezTo>
                <a:lnTo>
                  <a:pt x="3807" y="15095"/>
                </a:lnTo>
                <a:cubicBezTo>
                  <a:pt x="3834" y="15095"/>
                  <a:pt x="3860" y="15095"/>
                  <a:pt x="3873" y="15082"/>
                </a:cubicBezTo>
                <a:lnTo>
                  <a:pt x="3873" y="22802"/>
                </a:lnTo>
                <a:cubicBezTo>
                  <a:pt x="5545" y="22802"/>
                  <a:pt x="7176" y="22616"/>
                  <a:pt x="8741" y="22271"/>
                </a:cubicBezTo>
                <a:cubicBezTo>
                  <a:pt x="16779" y="20494"/>
                  <a:pt x="23226" y="14472"/>
                  <a:pt x="25613" y="6673"/>
                </a:cubicBezTo>
                <a:cubicBezTo>
                  <a:pt x="26263" y="4564"/>
                  <a:pt x="26608" y="2322"/>
                  <a:pt x="26608" y="1"/>
                </a:cubicBezTo>
                <a:lnTo>
                  <a:pt x="18902" y="1"/>
                </a:lnTo>
                <a:cubicBezTo>
                  <a:pt x="18849" y="2030"/>
                  <a:pt x="17204" y="3648"/>
                  <a:pt x="15161" y="3648"/>
                </a:cubicBezTo>
                <a:cubicBezTo>
                  <a:pt x="13132" y="3648"/>
                  <a:pt x="11487" y="2030"/>
                  <a:pt x="11434" y="1"/>
                </a:cubicBezTo>
                <a:close/>
              </a:path>
            </a:pathLst>
          </a:custGeom>
          <a:solidFill>
            <a:srgbClr val="517D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70;p39"/>
          <p:cNvSpPr/>
          <p:nvPr/>
        </p:nvSpPr>
        <p:spPr>
          <a:xfrm>
            <a:off x="6178532" y="2553180"/>
            <a:ext cx="1266296" cy="1473212"/>
          </a:xfrm>
          <a:custGeom>
            <a:avLst/>
            <a:gdLst/>
            <a:ahLst/>
            <a:cxnLst/>
            <a:rect l="l" t="t" r="r" b="b"/>
            <a:pathLst>
              <a:path w="22723" h="26436" extrusionOk="0">
                <a:moveTo>
                  <a:pt x="1" y="0"/>
                </a:moveTo>
                <a:lnTo>
                  <a:pt x="1" y="8542"/>
                </a:lnTo>
                <a:cubicBezTo>
                  <a:pt x="1990" y="8622"/>
                  <a:pt x="3582" y="10254"/>
                  <a:pt x="3582" y="12270"/>
                </a:cubicBezTo>
                <a:cubicBezTo>
                  <a:pt x="3582" y="14273"/>
                  <a:pt x="1990" y="15917"/>
                  <a:pt x="1" y="15997"/>
                </a:cubicBezTo>
                <a:lnTo>
                  <a:pt x="1" y="22788"/>
                </a:lnTo>
                <a:lnTo>
                  <a:pt x="7561" y="22788"/>
                </a:lnTo>
                <a:cubicBezTo>
                  <a:pt x="7601" y="24818"/>
                  <a:pt x="9259" y="26436"/>
                  <a:pt x="11288" y="26436"/>
                </a:cubicBezTo>
                <a:cubicBezTo>
                  <a:pt x="13318" y="26436"/>
                  <a:pt x="14976" y="24818"/>
                  <a:pt x="15016" y="22788"/>
                </a:cubicBezTo>
                <a:lnTo>
                  <a:pt x="22722" y="22788"/>
                </a:lnTo>
                <a:cubicBezTo>
                  <a:pt x="22722" y="20958"/>
                  <a:pt x="22510" y="19180"/>
                  <a:pt x="22099" y="17469"/>
                </a:cubicBezTo>
                <a:cubicBezTo>
                  <a:pt x="20282" y="9882"/>
                  <a:pt x="14671" y="3767"/>
                  <a:pt x="7389" y="1247"/>
                </a:cubicBezTo>
                <a:cubicBezTo>
                  <a:pt x="5068" y="438"/>
                  <a:pt x="2587" y="0"/>
                  <a:pt x="1" y="0"/>
                </a:cubicBezTo>
                <a:close/>
              </a:path>
            </a:pathLst>
          </a:custGeom>
          <a:solidFill>
            <a:srgbClr val="F3DB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1;p39"/>
          <p:cNvSpPr/>
          <p:nvPr/>
        </p:nvSpPr>
        <p:spPr>
          <a:xfrm>
            <a:off x="4708628" y="3797492"/>
            <a:ext cx="1266240" cy="1483633"/>
          </a:xfrm>
          <a:custGeom>
            <a:avLst/>
            <a:gdLst/>
            <a:ahLst/>
            <a:cxnLst/>
            <a:rect l="l" t="t" r="r" b="b"/>
            <a:pathLst>
              <a:path w="22722" h="26623" extrusionOk="0">
                <a:moveTo>
                  <a:pt x="11394" y="1"/>
                </a:moveTo>
                <a:cubicBezTo>
                  <a:pt x="9338" y="1"/>
                  <a:pt x="7667" y="1672"/>
                  <a:pt x="7667" y="3741"/>
                </a:cubicBezTo>
                <a:cubicBezTo>
                  <a:pt x="7667" y="3768"/>
                  <a:pt x="7667" y="3794"/>
                  <a:pt x="7667" y="3821"/>
                </a:cubicBezTo>
                <a:lnTo>
                  <a:pt x="0" y="3821"/>
                </a:lnTo>
                <a:cubicBezTo>
                  <a:pt x="0" y="9830"/>
                  <a:pt x="2321" y="15281"/>
                  <a:pt x="6115" y="19353"/>
                </a:cubicBezTo>
                <a:cubicBezTo>
                  <a:pt x="10267" y="23810"/>
                  <a:pt x="16169" y="26596"/>
                  <a:pt x="22722" y="26622"/>
                </a:cubicBezTo>
                <a:lnTo>
                  <a:pt x="22722" y="18902"/>
                </a:lnTo>
                <a:lnTo>
                  <a:pt x="22642" y="18902"/>
                </a:lnTo>
                <a:cubicBezTo>
                  <a:pt x="20586" y="18902"/>
                  <a:pt x="18915" y="17231"/>
                  <a:pt x="18915" y="15175"/>
                </a:cubicBezTo>
                <a:cubicBezTo>
                  <a:pt x="18915" y="14339"/>
                  <a:pt x="19193" y="13557"/>
                  <a:pt x="19658" y="12933"/>
                </a:cubicBezTo>
                <a:cubicBezTo>
                  <a:pt x="20334" y="12031"/>
                  <a:pt x="21422" y="11448"/>
                  <a:pt x="22642" y="11448"/>
                </a:cubicBezTo>
                <a:lnTo>
                  <a:pt x="22722" y="11448"/>
                </a:lnTo>
                <a:lnTo>
                  <a:pt x="22722" y="3821"/>
                </a:lnTo>
                <a:lnTo>
                  <a:pt x="15121" y="3821"/>
                </a:lnTo>
                <a:cubicBezTo>
                  <a:pt x="15121" y="3794"/>
                  <a:pt x="15121" y="3768"/>
                  <a:pt x="15121" y="3741"/>
                </a:cubicBezTo>
                <a:cubicBezTo>
                  <a:pt x="15121" y="1672"/>
                  <a:pt x="13450" y="1"/>
                  <a:pt x="11394" y="1"/>
                </a:cubicBezTo>
                <a:close/>
              </a:path>
            </a:pathLst>
          </a:custGeom>
          <a:solidFill>
            <a:srgbClr val="F3DB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8" name="Google Shape;372;p39"/>
          <p:cNvGrpSpPr/>
          <p:nvPr/>
        </p:nvGrpSpPr>
        <p:grpSpPr>
          <a:xfrm>
            <a:off x="5130787" y="4345716"/>
            <a:ext cx="421914" cy="423864"/>
            <a:chOff x="-1333975" y="2365850"/>
            <a:chExt cx="292225" cy="293575"/>
          </a:xfrm>
        </p:grpSpPr>
        <p:sp>
          <p:nvSpPr>
            <p:cNvPr id="39" name="Google Shape;373;p39"/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374;p39"/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375;p39"/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376;p39"/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377;p39"/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378;p39"/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379;p39"/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380;p39"/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381;p39"/>
          <p:cNvSpPr/>
          <p:nvPr/>
        </p:nvSpPr>
        <p:spPr>
          <a:xfrm>
            <a:off x="6600720" y="2977154"/>
            <a:ext cx="421914" cy="420759"/>
          </a:xfrm>
          <a:custGeom>
            <a:avLst/>
            <a:gdLst/>
            <a:ahLst/>
            <a:cxnLst/>
            <a:rect l="l" t="t" r="r" b="b"/>
            <a:pathLst>
              <a:path w="11689" h="11657" extrusionOk="0">
                <a:moveTo>
                  <a:pt x="5860" y="662"/>
                </a:moveTo>
                <a:cubicBezTo>
                  <a:pt x="6080" y="662"/>
                  <a:pt x="6238" y="851"/>
                  <a:pt x="6238" y="1040"/>
                </a:cubicBezTo>
                <a:lnTo>
                  <a:pt x="6238" y="1386"/>
                </a:lnTo>
                <a:lnTo>
                  <a:pt x="756" y="1386"/>
                </a:lnTo>
                <a:lnTo>
                  <a:pt x="756" y="1040"/>
                </a:lnTo>
                <a:cubicBezTo>
                  <a:pt x="725" y="851"/>
                  <a:pt x="882" y="662"/>
                  <a:pt x="1071" y="662"/>
                </a:cubicBezTo>
                <a:close/>
                <a:moveTo>
                  <a:pt x="6175" y="2048"/>
                </a:moveTo>
                <a:lnTo>
                  <a:pt x="6175" y="3686"/>
                </a:lnTo>
                <a:cubicBezTo>
                  <a:pt x="5639" y="3686"/>
                  <a:pt x="5198" y="4096"/>
                  <a:pt x="5198" y="4663"/>
                </a:cubicBezTo>
                <a:cubicBezTo>
                  <a:pt x="4820" y="4694"/>
                  <a:pt x="4505" y="4883"/>
                  <a:pt x="4348" y="5261"/>
                </a:cubicBezTo>
                <a:lnTo>
                  <a:pt x="3592" y="4505"/>
                </a:lnTo>
                <a:cubicBezTo>
                  <a:pt x="3403" y="4300"/>
                  <a:pt x="3135" y="4198"/>
                  <a:pt x="2867" y="4198"/>
                </a:cubicBezTo>
                <a:cubicBezTo>
                  <a:pt x="2599" y="4198"/>
                  <a:pt x="2331" y="4300"/>
                  <a:pt x="2142" y="4505"/>
                </a:cubicBezTo>
                <a:cubicBezTo>
                  <a:pt x="1733" y="4883"/>
                  <a:pt x="1733" y="5576"/>
                  <a:pt x="2142" y="5954"/>
                </a:cubicBezTo>
                <a:lnTo>
                  <a:pt x="4505" y="8317"/>
                </a:lnTo>
                <a:lnTo>
                  <a:pt x="4316" y="8317"/>
                </a:lnTo>
                <a:cubicBezTo>
                  <a:pt x="3875" y="8317"/>
                  <a:pt x="3466" y="8601"/>
                  <a:pt x="3308" y="9042"/>
                </a:cubicBezTo>
                <a:lnTo>
                  <a:pt x="725" y="9042"/>
                </a:lnTo>
                <a:lnTo>
                  <a:pt x="725" y="8979"/>
                </a:lnTo>
                <a:lnTo>
                  <a:pt x="725" y="2048"/>
                </a:lnTo>
                <a:close/>
                <a:moveTo>
                  <a:pt x="7640" y="3907"/>
                </a:moveTo>
                <a:cubicBezTo>
                  <a:pt x="7727" y="3907"/>
                  <a:pt x="7813" y="3938"/>
                  <a:pt x="7876" y="4001"/>
                </a:cubicBezTo>
                <a:lnTo>
                  <a:pt x="8664" y="4789"/>
                </a:lnTo>
                <a:cubicBezTo>
                  <a:pt x="9325" y="5450"/>
                  <a:pt x="9861" y="6238"/>
                  <a:pt x="10113" y="7026"/>
                </a:cubicBezTo>
                <a:lnTo>
                  <a:pt x="7530" y="9609"/>
                </a:lnTo>
                <a:lnTo>
                  <a:pt x="4222" y="9609"/>
                </a:lnTo>
                <a:cubicBezTo>
                  <a:pt x="4033" y="9609"/>
                  <a:pt x="3875" y="9451"/>
                  <a:pt x="3875" y="9262"/>
                </a:cubicBezTo>
                <a:cubicBezTo>
                  <a:pt x="3875" y="9073"/>
                  <a:pt x="4033" y="8916"/>
                  <a:pt x="4222" y="8916"/>
                </a:cubicBezTo>
                <a:lnTo>
                  <a:pt x="5230" y="8916"/>
                </a:lnTo>
                <a:cubicBezTo>
                  <a:pt x="5387" y="8916"/>
                  <a:pt x="5513" y="8821"/>
                  <a:pt x="5545" y="8695"/>
                </a:cubicBezTo>
                <a:cubicBezTo>
                  <a:pt x="5608" y="8601"/>
                  <a:pt x="5608" y="8443"/>
                  <a:pt x="5482" y="8349"/>
                </a:cubicBezTo>
                <a:lnTo>
                  <a:pt x="2520" y="5387"/>
                </a:lnTo>
                <a:cubicBezTo>
                  <a:pt x="2394" y="5293"/>
                  <a:pt x="2394" y="5041"/>
                  <a:pt x="2520" y="4915"/>
                </a:cubicBezTo>
                <a:cubicBezTo>
                  <a:pt x="2583" y="4868"/>
                  <a:pt x="2670" y="4844"/>
                  <a:pt x="2757" y="4844"/>
                </a:cubicBezTo>
                <a:cubicBezTo>
                  <a:pt x="2843" y="4844"/>
                  <a:pt x="2930" y="4868"/>
                  <a:pt x="2993" y="4915"/>
                </a:cubicBezTo>
                <a:lnTo>
                  <a:pt x="4442" y="6395"/>
                </a:lnTo>
                <a:lnTo>
                  <a:pt x="5450" y="7372"/>
                </a:lnTo>
                <a:cubicBezTo>
                  <a:pt x="5498" y="7435"/>
                  <a:pt x="5584" y="7467"/>
                  <a:pt x="5675" y="7467"/>
                </a:cubicBezTo>
                <a:cubicBezTo>
                  <a:pt x="5765" y="7467"/>
                  <a:pt x="5860" y="7435"/>
                  <a:pt x="5923" y="7372"/>
                </a:cubicBezTo>
                <a:cubicBezTo>
                  <a:pt x="6017" y="7246"/>
                  <a:pt x="6017" y="7026"/>
                  <a:pt x="5923" y="6900"/>
                </a:cubicBezTo>
                <a:lnTo>
                  <a:pt x="4915" y="5923"/>
                </a:lnTo>
                <a:cubicBezTo>
                  <a:pt x="4820" y="5797"/>
                  <a:pt x="4820" y="5545"/>
                  <a:pt x="4915" y="5450"/>
                </a:cubicBezTo>
                <a:cubicBezTo>
                  <a:pt x="4978" y="5387"/>
                  <a:pt x="5072" y="5356"/>
                  <a:pt x="5163" y="5356"/>
                </a:cubicBezTo>
                <a:cubicBezTo>
                  <a:pt x="5253" y="5356"/>
                  <a:pt x="5340" y="5387"/>
                  <a:pt x="5387" y="5450"/>
                </a:cubicBezTo>
                <a:lnTo>
                  <a:pt x="6396" y="6427"/>
                </a:lnTo>
                <a:cubicBezTo>
                  <a:pt x="6443" y="6490"/>
                  <a:pt x="6529" y="6522"/>
                  <a:pt x="6620" y="6522"/>
                </a:cubicBezTo>
                <a:cubicBezTo>
                  <a:pt x="6711" y="6522"/>
                  <a:pt x="6805" y="6490"/>
                  <a:pt x="6868" y="6427"/>
                </a:cubicBezTo>
                <a:cubicBezTo>
                  <a:pt x="6963" y="6301"/>
                  <a:pt x="6963" y="6080"/>
                  <a:pt x="6868" y="5954"/>
                </a:cubicBezTo>
                <a:lnTo>
                  <a:pt x="5860" y="4978"/>
                </a:lnTo>
                <a:cubicBezTo>
                  <a:pt x="5765" y="4852"/>
                  <a:pt x="5765" y="4631"/>
                  <a:pt x="5860" y="4505"/>
                </a:cubicBezTo>
                <a:cubicBezTo>
                  <a:pt x="5923" y="4442"/>
                  <a:pt x="6017" y="4411"/>
                  <a:pt x="6108" y="4411"/>
                </a:cubicBezTo>
                <a:cubicBezTo>
                  <a:pt x="6199" y="4411"/>
                  <a:pt x="6285" y="4442"/>
                  <a:pt x="6333" y="4505"/>
                </a:cubicBezTo>
                <a:lnTo>
                  <a:pt x="7341" y="5482"/>
                </a:lnTo>
                <a:cubicBezTo>
                  <a:pt x="7388" y="5545"/>
                  <a:pt x="7475" y="5576"/>
                  <a:pt x="7565" y="5576"/>
                </a:cubicBezTo>
                <a:cubicBezTo>
                  <a:pt x="7656" y="5576"/>
                  <a:pt x="7750" y="5545"/>
                  <a:pt x="7813" y="5482"/>
                </a:cubicBezTo>
                <a:cubicBezTo>
                  <a:pt x="7908" y="5356"/>
                  <a:pt x="7908" y="5135"/>
                  <a:pt x="7813" y="5009"/>
                </a:cubicBezTo>
                <a:lnTo>
                  <a:pt x="7341" y="4537"/>
                </a:lnTo>
                <a:cubicBezTo>
                  <a:pt x="7278" y="4348"/>
                  <a:pt x="7278" y="4096"/>
                  <a:pt x="7404" y="4001"/>
                </a:cubicBezTo>
                <a:cubicBezTo>
                  <a:pt x="7467" y="3938"/>
                  <a:pt x="7553" y="3907"/>
                  <a:pt x="7640" y="3907"/>
                </a:cubicBezTo>
                <a:close/>
                <a:moveTo>
                  <a:pt x="10554" y="7624"/>
                </a:moveTo>
                <a:lnTo>
                  <a:pt x="10806" y="7845"/>
                </a:lnTo>
                <a:cubicBezTo>
                  <a:pt x="10964" y="8002"/>
                  <a:pt x="10964" y="8191"/>
                  <a:pt x="10806" y="8317"/>
                </a:cubicBezTo>
                <a:lnTo>
                  <a:pt x="8853" y="10239"/>
                </a:lnTo>
                <a:cubicBezTo>
                  <a:pt x="8806" y="10302"/>
                  <a:pt x="8719" y="10334"/>
                  <a:pt x="8628" y="10334"/>
                </a:cubicBezTo>
                <a:cubicBezTo>
                  <a:pt x="8538" y="10334"/>
                  <a:pt x="8443" y="10302"/>
                  <a:pt x="8380" y="10239"/>
                </a:cubicBezTo>
                <a:lnTo>
                  <a:pt x="8160" y="10019"/>
                </a:lnTo>
                <a:lnTo>
                  <a:pt x="10554" y="7624"/>
                </a:lnTo>
                <a:close/>
                <a:moveTo>
                  <a:pt x="3277" y="9672"/>
                </a:moveTo>
                <a:cubicBezTo>
                  <a:pt x="3434" y="10050"/>
                  <a:pt x="3781" y="10334"/>
                  <a:pt x="4222" y="10334"/>
                </a:cubicBezTo>
                <a:lnTo>
                  <a:pt x="6143" y="10334"/>
                </a:lnTo>
                <a:lnTo>
                  <a:pt x="6143" y="10680"/>
                </a:lnTo>
                <a:lnTo>
                  <a:pt x="6175" y="10680"/>
                </a:lnTo>
                <a:cubicBezTo>
                  <a:pt x="6175" y="10869"/>
                  <a:pt x="6017" y="11027"/>
                  <a:pt x="5828" y="11027"/>
                </a:cubicBezTo>
                <a:lnTo>
                  <a:pt x="1040" y="11027"/>
                </a:lnTo>
                <a:cubicBezTo>
                  <a:pt x="819" y="11027"/>
                  <a:pt x="662" y="10869"/>
                  <a:pt x="662" y="10680"/>
                </a:cubicBezTo>
                <a:lnTo>
                  <a:pt x="662" y="9672"/>
                </a:lnTo>
                <a:close/>
                <a:moveTo>
                  <a:pt x="1040" y="0"/>
                </a:moveTo>
                <a:cubicBezTo>
                  <a:pt x="473" y="0"/>
                  <a:pt x="0" y="473"/>
                  <a:pt x="0" y="1040"/>
                </a:cubicBezTo>
                <a:lnTo>
                  <a:pt x="0" y="10649"/>
                </a:lnTo>
                <a:cubicBezTo>
                  <a:pt x="0" y="11184"/>
                  <a:pt x="473" y="11657"/>
                  <a:pt x="1040" y="11657"/>
                </a:cubicBezTo>
                <a:lnTo>
                  <a:pt x="5828" y="11657"/>
                </a:lnTo>
                <a:cubicBezTo>
                  <a:pt x="6396" y="11657"/>
                  <a:pt x="6868" y="11184"/>
                  <a:pt x="6868" y="10649"/>
                </a:cubicBezTo>
                <a:lnTo>
                  <a:pt x="6868" y="10334"/>
                </a:lnTo>
                <a:lnTo>
                  <a:pt x="7467" y="10334"/>
                </a:lnTo>
                <a:lnTo>
                  <a:pt x="7876" y="10775"/>
                </a:lnTo>
                <a:cubicBezTo>
                  <a:pt x="8081" y="10964"/>
                  <a:pt x="8349" y="11058"/>
                  <a:pt x="8613" y="11058"/>
                </a:cubicBezTo>
                <a:cubicBezTo>
                  <a:pt x="8877" y="11058"/>
                  <a:pt x="9136" y="10964"/>
                  <a:pt x="9325" y="10775"/>
                </a:cubicBezTo>
                <a:lnTo>
                  <a:pt x="11279" y="8821"/>
                </a:lnTo>
                <a:cubicBezTo>
                  <a:pt x="11688" y="8443"/>
                  <a:pt x="11688" y="7782"/>
                  <a:pt x="11310" y="7372"/>
                </a:cubicBezTo>
                <a:lnTo>
                  <a:pt x="10869" y="6931"/>
                </a:lnTo>
                <a:cubicBezTo>
                  <a:pt x="10554" y="6080"/>
                  <a:pt x="10082" y="5261"/>
                  <a:pt x="9420" y="4505"/>
                </a:cubicBezTo>
                <a:lnTo>
                  <a:pt x="8380" y="3466"/>
                </a:lnTo>
                <a:cubicBezTo>
                  <a:pt x="8191" y="3277"/>
                  <a:pt x="7931" y="3182"/>
                  <a:pt x="7668" y="3182"/>
                </a:cubicBezTo>
                <a:cubicBezTo>
                  <a:pt x="7404" y="3182"/>
                  <a:pt x="7136" y="3277"/>
                  <a:pt x="6931" y="3466"/>
                </a:cubicBezTo>
                <a:lnTo>
                  <a:pt x="6868" y="3560"/>
                </a:lnTo>
                <a:lnTo>
                  <a:pt x="6868" y="1040"/>
                </a:lnTo>
                <a:cubicBezTo>
                  <a:pt x="6868" y="473"/>
                  <a:pt x="6396" y="0"/>
                  <a:pt x="58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8" name="Google Shape;382;p39"/>
          <p:cNvGrpSpPr/>
          <p:nvPr/>
        </p:nvGrpSpPr>
        <p:grpSpPr>
          <a:xfrm>
            <a:off x="6601279" y="4346690"/>
            <a:ext cx="420796" cy="421914"/>
            <a:chOff x="-2060175" y="2768875"/>
            <a:chExt cx="291450" cy="292225"/>
          </a:xfrm>
        </p:grpSpPr>
        <p:sp>
          <p:nvSpPr>
            <p:cNvPr id="49" name="Google Shape;383;p39"/>
            <p:cNvSpPr/>
            <p:nvPr/>
          </p:nvSpPr>
          <p:spPr>
            <a:xfrm>
              <a:off x="-206017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384;p39"/>
            <p:cNvSpPr/>
            <p:nvPr/>
          </p:nvSpPr>
          <p:spPr>
            <a:xfrm>
              <a:off x="-2008975" y="2855525"/>
              <a:ext cx="189050" cy="84500"/>
            </a:xfrm>
            <a:custGeom>
              <a:avLst/>
              <a:gdLst/>
              <a:ahLst/>
              <a:cxnLst/>
              <a:rect l="l" t="t" r="r" b="b"/>
              <a:pathLst>
                <a:path w="7562" h="3380" extrusionOk="0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" name="Google Shape;385;p39"/>
          <p:cNvGrpSpPr/>
          <p:nvPr/>
        </p:nvGrpSpPr>
        <p:grpSpPr>
          <a:xfrm>
            <a:off x="5233022" y="2976648"/>
            <a:ext cx="420796" cy="421770"/>
            <a:chOff x="-3137650" y="2408950"/>
            <a:chExt cx="291450" cy="292125"/>
          </a:xfrm>
        </p:grpSpPr>
        <p:sp>
          <p:nvSpPr>
            <p:cNvPr id="52" name="Google Shape;386;p39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387;p39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388;p39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389;p39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390;p39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57" name="Google Shape;399;p39"/>
          <p:cNvCxnSpPr/>
          <p:nvPr/>
        </p:nvCxnSpPr>
        <p:spPr>
          <a:xfrm>
            <a:off x="3333750" y="2693035"/>
            <a:ext cx="1790700" cy="76200"/>
          </a:xfrm>
          <a:prstGeom prst="bentConnector3">
            <a:avLst>
              <a:gd name="adj1" fmla="val 100000"/>
            </a:avLst>
          </a:prstGeom>
          <a:noFill/>
          <a:ln w="190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400;p39"/>
          <p:cNvCxnSpPr/>
          <p:nvPr/>
        </p:nvCxnSpPr>
        <p:spPr>
          <a:xfrm>
            <a:off x="3333750" y="4259898"/>
            <a:ext cx="1347900" cy="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401;p39"/>
          <p:cNvCxnSpPr/>
          <p:nvPr/>
        </p:nvCxnSpPr>
        <p:spPr>
          <a:xfrm flipH="1">
            <a:off x="7067550" y="2693035"/>
            <a:ext cx="1790700" cy="76200"/>
          </a:xfrm>
          <a:prstGeom prst="bentConnector3">
            <a:avLst>
              <a:gd name="adj1" fmla="val 100000"/>
            </a:avLst>
          </a:prstGeom>
          <a:noFill/>
          <a:ln w="190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402;p39"/>
          <p:cNvCxnSpPr/>
          <p:nvPr/>
        </p:nvCxnSpPr>
        <p:spPr>
          <a:xfrm rot="10800000">
            <a:off x="7510350" y="4259898"/>
            <a:ext cx="1347900" cy="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文本框 7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2027262" y="2455508"/>
            <a:ext cx="1443775" cy="41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2" name="文本框 74"/>
          <p:cNvSpPr txBox="1"/>
          <p:nvPr/>
        </p:nvSpPr>
        <p:spPr>
          <a:xfrm>
            <a:off x="2027262" y="2905263"/>
            <a:ext cx="2157021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050" dirty="0">
              <a:solidFill>
                <a:prstClr val="black">
                  <a:lumMod val="75000"/>
                  <a:lumOff val="2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3" name="文本框 7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2030346" y="4009237"/>
            <a:ext cx="1443775" cy="41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4" name="文本框 74"/>
          <p:cNvSpPr txBox="1"/>
          <p:nvPr/>
        </p:nvSpPr>
        <p:spPr>
          <a:xfrm>
            <a:off x="2030346" y="4458992"/>
            <a:ext cx="2157021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050" dirty="0">
              <a:solidFill>
                <a:prstClr val="black">
                  <a:lumMod val="75000"/>
                  <a:lumOff val="2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5" name="文本框 7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8750162" y="2455508"/>
            <a:ext cx="1443775" cy="41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6" name="文本框 74"/>
          <p:cNvSpPr txBox="1"/>
          <p:nvPr/>
        </p:nvSpPr>
        <p:spPr>
          <a:xfrm>
            <a:off x="8036916" y="2905263"/>
            <a:ext cx="2157021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050" dirty="0">
              <a:solidFill>
                <a:prstClr val="black">
                  <a:lumMod val="75000"/>
                  <a:lumOff val="2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7" name="文本框 7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8746421" y="4009237"/>
            <a:ext cx="1443775" cy="41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8" name="文本框 74"/>
          <p:cNvSpPr txBox="1"/>
          <p:nvPr/>
        </p:nvSpPr>
        <p:spPr>
          <a:xfrm>
            <a:off x="8033175" y="4458992"/>
            <a:ext cx="2157021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050" dirty="0">
              <a:solidFill>
                <a:prstClr val="black">
                  <a:lumMod val="75000"/>
                  <a:lumOff val="2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372826" y="869239"/>
            <a:ext cx="3459046" cy="349472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0" name="文本框 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4553199" y="543354"/>
            <a:ext cx="3072902" cy="584775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工作内容回顾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1392329" y="1579932"/>
            <a:ext cx="2316845" cy="2304257"/>
          </a:xfrm>
          <a:prstGeom prst="rect">
            <a:avLst/>
          </a:prstGeom>
          <a:solidFill>
            <a:srgbClr val="517D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3" tIns="60961" rIns="121923" bIns="60961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3779790" y="3953244"/>
            <a:ext cx="2316845" cy="2305050"/>
          </a:xfrm>
          <a:prstGeom prst="rect">
            <a:avLst/>
          </a:prstGeom>
          <a:solidFill>
            <a:srgbClr val="F3DB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3" tIns="60961" rIns="121923" bIns="60961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7"/>
          <p:cNvSpPr/>
          <p:nvPr/>
        </p:nvSpPr>
        <p:spPr>
          <a:xfrm>
            <a:off x="3779789" y="1579931"/>
            <a:ext cx="2316845" cy="2304257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3" tIns="60961" rIns="121923" bIns="60961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7"/>
          <p:cNvSpPr/>
          <p:nvPr/>
        </p:nvSpPr>
        <p:spPr>
          <a:xfrm>
            <a:off x="1392328" y="3954037"/>
            <a:ext cx="2316845" cy="230425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3" tIns="60961" rIns="121923" bIns="60961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Rectangle 7"/>
          <p:cNvSpPr/>
          <p:nvPr/>
        </p:nvSpPr>
        <p:spPr>
          <a:xfrm>
            <a:off x="6167249" y="1579930"/>
            <a:ext cx="4554735" cy="467836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3" tIns="60961" rIns="121923" bIns="60961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00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文本框 81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1833150" y="2163669"/>
            <a:ext cx="1435203" cy="41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2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7" name="文本框 82"/>
          <p:cNvSpPr txBox="1"/>
          <p:nvPr/>
        </p:nvSpPr>
        <p:spPr>
          <a:xfrm>
            <a:off x="1652173" y="2581451"/>
            <a:ext cx="1797157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1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81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4194005" y="4400144"/>
            <a:ext cx="1435203" cy="41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9" name="文本框 82"/>
          <p:cNvSpPr txBox="1"/>
          <p:nvPr/>
        </p:nvSpPr>
        <p:spPr>
          <a:xfrm>
            <a:off x="4013028" y="4817926"/>
            <a:ext cx="1797157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72826" y="869239"/>
            <a:ext cx="3459046" cy="349472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4553199" y="543354"/>
            <a:ext cx="3072902" cy="584775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工作内容回顾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0800000">
            <a:off x="-12700" y="-12700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5400000" flipV="1">
            <a:off x="8408707" y="3074707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>
            <a:off x="0" y="6149413"/>
            <a:ext cx="122047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3858" y="3092730"/>
            <a:ext cx="11028585" cy="1654111"/>
            <a:chOff x="203859" y="2923395"/>
            <a:chExt cx="8877032" cy="1654111"/>
          </a:xfrm>
        </p:grpSpPr>
        <p:grpSp>
          <p:nvGrpSpPr>
            <p:cNvPr id="3" name="组合 2"/>
            <p:cNvGrpSpPr/>
            <p:nvPr/>
          </p:nvGrpSpPr>
          <p:grpSpPr>
            <a:xfrm>
              <a:off x="256210" y="2923395"/>
              <a:ext cx="8824681" cy="1654111"/>
              <a:chOff x="256210" y="2923395"/>
              <a:chExt cx="8824681" cy="1654111"/>
            </a:xfrm>
          </p:grpSpPr>
          <p:sp>
            <p:nvSpPr>
              <p:cNvPr id="7" name="Google Shape;575;p44"/>
              <p:cNvSpPr/>
              <p:nvPr/>
            </p:nvSpPr>
            <p:spPr>
              <a:xfrm rot="10800000">
                <a:off x="256210" y="2923395"/>
                <a:ext cx="4499700" cy="2847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" name="Google Shape;576;p44"/>
              <p:cNvSpPr/>
              <p:nvPr/>
            </p:nvSpPr>
            <p:spPr>
              <a:xfrm rot="-8006723">
                <a:off x="8876006" y="4323579"/>
                <a:ext cx="203297" cy="206473"/>
              </a:xfrm>
              <a:prstGeom prst="roundRect">
                <a:avLst>
                  <a:gd name="adj" fmla="val 746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" name="Google Shape;577;p44"/>
              <p:cNvSpPr/>
              <p:nvPr/>
            </p:nvSpPr>
            <p:spPr>
              <a:xfrm rot="10800000">
                <a:off x="7228905" y="4291799"/>
                <a:ext cx="1748700" cy="2838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" name="Google Shape;578;p44"/>
              <p:cNvSpPr/>
              <p:nvPr/>
            </p:nvSpPr>
            <p:spPr>
              <a:xfrm rot="10800000">
                <a:off x="2761889" y="2923473"/>
                <a:ext cx="4807111" cy="1654033"/>
              </a:xfrm>
              <a:custGeom>
                <a:avLst/>
                <a:gdLst/>
                <a:ahLst/>
                <a:cxnLst/>
                <a:rect l="l" t="t" r="r" b="b"/>
                <a:pathLst>
                  <a:path w="16926" h="6699" extrusionOk="0">
                    <a:moveTo>
                      <a:pt x="16347" y="6698"/>
                    </a:moveTo>
                    <a:lnTo>
                      <a:pt x="2044" y="6698"/>
                    </a:lnTo>
                    <a:lnTo>
                      <a:pt x="2044" y="6698"/>
                    </a:lnTo>
                    <a:cubicBezTo>
                      <a:pt x="917" y="6698"/>
                      <a:pt x="0" y="5782"/>
                      <a:pt x="0" y="4655"/>
                    </a:cubicBezTo>
                    <a:lnTo>
                      <a:pt x="0" y="4655"/>
                    </a:lnTo>
                    <a:cubicBezTo>
                      <a:pt x="0" y="3528"/>
                      <a:pt x="917" y="2611"/>
                      <a:pt x="2044" y="2611"/>
                    </a:cubicBezTo>
                    <a:lnTo>
                      <a:pt x="15041" y="2611"/>
                    </a:lnTo>
                    <a:lnTo>
                      <a:pt x="15041" y="2611"/>
                    </a:lnTo>
                    <a:cubicBezTo>
                      <a:pt x="15442" y="2611"/>
                      <a:pt x="15769" y="2285"/>
                      <a:pt x="15769" y="1884"/>
                    </a:cubicBezTo>
                    <a:lnTo>
                      <a:pt x="15769" y="1884"/>
                    </a:lnTo>
                    <a:cubicBezTo>
                      <a:pt x="15769" y="1482"/>
                      <a:pt x="15442" y="1156"/>
                      <a:pt x="15041" y="1156"/>
                    </a:cubicBezTo>
                    <a:lnTo>
                      <a:pt x="578" y="1156"/>
                    </a:lnTo>
                    <a:lnTo>
                      <a:pt x="578" y="0"/>
                    </a:lnTo>
                    <a:lnTo>
                      <a:pt x="15041" y="0"/>
                    </a:lnTo>
                    <a:lnTo>
                      <a:pt x="15041" y="0"/>
                    </a:lnTo>
                    <a:cubicBezTo>
                      <a:pt x="16080" y="0"/>
                      <a:pt x="16925" y="845"/>
                      <a:pt x="16925" y="1884"/>
                    </a:cubicBezTo>
                    <a:lnTo>
                      <a:pt x="16925" y="1884"/>
                    </a:lnTo>
                    <a:cubicBezTo>
                      <a:pt x="16925" y="2922"/>
                      <a:pt x="16080" y="3768"/>
                      <a:pt x="15041" y="3768"/>
                    </a:cubicBezTo>
                    <a:lnTo>
                      <a:pt x="2044" y="3768"/>
                    </a:lnTo>
                    <a:lnTo>
                      <a:pt x="2044" y="3768"/>
                    </a:lnTo>
                    <a:cubicBezTo>
                      <a:pt x="1554" y="3768"/>
                      <a:pt x="1156" y="4166"/>
                      <a:pt x="1156" y="4655"/>
                    </a:cubicBezTo>
                    <a:lnTo>
                      <a:pt x="1156" y="4655"/>
                    </a:lnTo>
                    <a:cubicBezTo>
                      <a:pt x="1156" y="5144"/>
                      <a:pt x="1554" y="5542"/>
                      <a:pt x="2044" y="5542"/>
                    </a:cubicBezTo>
                    <a:lnTo>
                      <a:pt x="16347" y="5542"/>
                    </a:lnTo>
                    <a:lnTo>
                      <a:pt x="16347" y="6698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34300" tIns="17150" rIns="34300" bIns="171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sp>
          <p:nvSpPr>
            <p:cNvPr id="15" name="Google Shape;579;p44"/>
            <p:cNvSpPr/>
            <p:nvPr/>
          </p:nvSpPr>
          <p:spPr>
            <a:xfrm>
              <a:off x="203859" y="3073795"/>
              <a:ext cx="8743450" cy="1372050"/>
            </a:xfrm>
            <a:custGeom>
              <a:avLst/>
              <a:gdLst/>
              <a:ahLst/>
              <a:cxnLst/>
              <a:rect l="l" t="t" r="r" b="b"/>
              <a:pathLst>
                <a:path w="349738" h="54882" extrusionOk="0">
                  <a:moveTo>
                    <a:pt x="349738" y="54882"/>
                  </a:moveTo>
                  <a:lnTo>
                    <a:pt x="121884" y="54882"/>
                  </a:lnTo>
                  <a:lnTo>
                    <a:pt x="114443" y="50918"/>
                  </a:lnTo>
                  <a:lnTo>
                    <a:pt x="110723" y="46649"/>
                  </a:lnTo>
                  <a:lnTo>
                    <a:pt x="108243" y="39332"/>
                  </a:lnTo>
                  <a:lnTo>
                    <a:pt x="109483" y="34759"/>
                  </a:lnTo>
                  <a:lnTo>
                    <a:pt x="114133" y="30185"/>
                  </a:lnTo>
                  <a:lnTo>
                    <a:pt x="120023" y="28661"/>
                  </a:lnTo>
                  <a:lnTo>
                    <a:pt x="125603" y="27746"/>
                  </a:lnTo>
                  <a:lnTo>
                    <a:pt x="277197" y="27746"/>
                  </a:lnTo>
                  <a:lnTo>
                    <a:pt x="283707" y="25002"/>
                  </a:lnTo>
                  <a:lnTo>
                    <a:pt x="287737" y="18294"/>
                  </a:lnTo>
                  <a:lnTo>
                    <a:pt x="287737" y="10366"/>
                  </a:lnTo>
                  <a:lnTo>
                    <a:pt x="284327" y="3964"/>
                  </a:lnTo>
                  <a:lnTo>
                    <a:pt x="277507" y="0"/>
                  </a:lnTo>
                  <a:lnTo>
                    <a:pt x="22681" y="0"/>
                  </a:lnTo>
                  <a:lnTo>
                    <a:pt x="0" y="147"/>
                  </a:lnTo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Google Shape;580;p44"/>
          <p:cNvSpPr/>
          <p:nvPr/>
        </p:nvSpPr>
        <p:spPr>
          <a:xfrm rot="10800000">
            <a:off x="9436208" y="4230319"/>
            <a:ext cx="774050" cy="769721"/>
          </a:xfrm>
          <a:custGeom>
            <a:avLst/>
            <a:gdLst/>
            <a:ahLst/>
            <a:cxnLst/>
            <a:rect l="l" t="t" r="r" b="b"/>
            <a:pathLst>
              <a:path w="2725" h="2724" extrusionOk="0">
                <a:moveTo>
                  <a:pt x="2724" y="1362"/>
                </a:moveTo>
                <a:lnTo>
                  <a:pt x="2724" y="1362"/>
                </a:lnTo>
                <a:cubicBezTo>
                  <a:pt x="2724" y="609"/>
                  <a:pt x="2114" y="0"/>
                  <a:pt x="1361" y="0"/>
                </a:cubicBezTo>
                <a:lnTo>
                  <a:pt x="1361" y="0"/>
                </a:lnTo>
                <a:cubicBezTo>
                  <a:pt x="610" y="0"/>
                  <a:pt x="0" y="609"/>
                  <a:pt x="0" y="1362"/>
                </a:cubicBezTo>
                <a:lnTo>
                  <a:pt x="0" y="1362"/>
                </a:lnTo>
                <a:cubicBezTo>
                  <a:pt x="0" y="2114"/>
                  <a:pt x="610" y="2723"/>
                  <a:pt x="1361" y="2723"/>
                </a:cubicBezTo>
                <a:lnTo>
                  <a:pt x="1361" y="2723"/>
                </a:lnTo>
                <a:cubicBezTo>
                  <a:pt x="2114" y="2723"/>
                  <a:pt x="2724" y="2114"/>
                  <a:pt x="2724" y="1362"/>
                </a:cubicBezTo>
              </a:path>
            </a:pathLst>
          </a:custGeom>
          <a:solidFill>
            <a:srgbClr val="F3DBAB"/>
          </a:solidFill>
          <a:ln w="38100">
            <a:solidFill>
              <a:srgbClr val="517D66"/>
            </a:solidFill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" name="Google Shape;581;p44"/>
          <p:cNvSpPr/>
          <p:nvPr/>
        </p:nvSpPr>
        <p:spPr>
          <a:xfrm flipH="1">
            <a:off x="9476991" y="4271400"/>
            <a:ext cx="692482" cy="688797"/>
          </a:xfrm>
          <a:custGeom>
            <a:avLst/>
            <a:gdLst/>
            <a:ahLst/>
            <a:cxnLst/>
            <a:rect l="l" t="t" r="r" b="b"/>
            <a:pathLst>
              <a:path w="2124" h="2123" extrusionOk="0">
                <a:moveTo>
                  <a:pt x="2123" y="1061"/>
                </a:moveTo>
                <a:lnTo>
                  <a:pt x="2123" y="1061"/>
                </a:lnTo>
                <a:cubicBezTo>
                  <a:pt x="2123" y="475"/>
                  <a:pt x="1648" y="0"/>
                  <a:pt x="1061" y="0"/>
                </a:cubicBezTo>
                <a:lnTo>
                  <a:pt x="1061" y="0"/>
                </a:lnTo>
                <a:cubicBezTo>
                  <a:pt x="475" y="0"/>
                  <a:pt x="0" y="475"/>
                  <a:pt x="0" y="1061"/>
                </a:cubicBezTo>
                <a:lnTo>
                  <a:pt x="0" y="1061"/>
                </a:lnTo>
                <a:cubicBezTo>
                  <a:pt x="0" y="1647"/>
                  <a:pt x="475" y="2122"/>
                  <a:pt x="1061" y="2122"/>
                </a:cubicBezTo>
                <a:lnTo>
                  <a:pt x="1061" y="2122"/>
                </a:lnTo>
                <a:cubicBezTo>
                  <a:pt x="1648" y="2122"/>
                  <a:pt x="2123" y="1647"/>
                  <a:pt x="2123" y="1061"/>
                </a:cubicBezTo>
              </a:path>
            </a:pathLst>
          </a:cu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"/>
                <a:sym typeface="Lato"/>
              </a:rPr>
              <a:t>B3</a:t>
            </a:r>
            <a:endParaRPr sz="2100" b="1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"/>
              <a:sym typeface="Lato"/>
            </a:endParaRPr>
          </a:p>
        </p:txBody>
      </p:sp>
      <p:sp>
        <p:nvSpPr>
          <p:cNvPr id="18" name="Google Shape;591;p44"/>
          <p:cNvSpPr/>
          <p:nvPr/>
        </p:nvSpPr>
        <p:spPr>
          <a:xfrm rot="10800000">
            <a:off x="5252675" y="3104220"/>
            <a:ext cx="20769" cy="61002"/>
          </a:xfrm>
          <a:custGeom>
            <a:avLst/>
            <a:gdLst/>
            <a:ahLst/>
            <a:cxnLst/>
            <a:rect l="l" t="t" r="r" b="b"/>
            <a:pathLst>
              <a:path w="726" h="2144" extrusionOk="0">
                <a:moveTo>
                  <a:pt x="379" y="1"/>
                </a:moveTo>
                <a:cubicBezTo>
                  <a:pt x="158" y="1"/>
                  <a:pt x="1" y="159"/>
                  <a:pt x="1" y="379"/>
                </a:cubicBezTo>
                <a:lnTo>
                  <a:pt x="1" y="1797"/>
                </a:lnTo>
                <a:cubicBezTo>
                  <a:pt x="1" y="1986"/>
                  <a:pt x="158" y="2143"/>
                  <a:pt x="379" y="2143"/>
                </a:cubicBezTo>
                <a:cubicBezTo>
                  <a:pt x="568" y="2143"/>
                  <a:pt x="725" y="1986"/>
                  <a:pt x="725" y="1797"/>
                </a:cubicBezTo>
                <a:lnTo>
                  <a:pt x="725" y="379"/>
                </a:lnTo>
                <a:cubicBezTo>
                  <a:pt x="725" y="159"/>
                  <a:pt x="568" y="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594;p44"/>
          <p:cNvSpPr/>
          <p:nvPr/>
        </p:nvSpPr>
        <p:spPr>
          <a:xfrm rot="10800000">
            <a:off x="6941897" y="4230319"/>
            <a:ext cx="772794" cy="769721"/>
          </a:xfrm>
          <a:custGeom>
            <a:avLst/>
            <a:gdLst/>
            <a:ahLst/>
            <a:cxnLst/>
            <a:rect l="l" t="t" r="r" b="b"/>
            <a:pathLst>
              <a:path w="2723" h="2724" extrusionOk="0">
                <a:moveTo>
                  <a:pt x="2722" y="1362"/>
                </a:moveTo>
                <a:lnTo>
                  <a:pt x="2722" y="1362"/>
                </a:lnTo>
                <a:cubicBezTo>
                  <a:pt x="2722" y="609"/>
                  <a:pt x="2112" y="0"/>
                  <a:pt x="1362" y="0"/>
                </a:cubicBezTo>
                <a:lnTo>
                  <a:pt x="1362" y="0"/>
                </a:lnTo>
                <a:cubicBezTo>
                  <a:pt x="610" y="0"/>
                  <a:pt x="0" y="609"/>
                  <a:pt x="0" y="1362"/>
                </a:cubicBezTo>
                <a:lnTo>
                  <a:pt x="0" y="1362"/>
                </a:lnTo>
                <a:cubicBezTo>
                  <a:pt x="0" y="2114"/>
                  <a:pt x="610" y="2723"/>
                  <a:pt x="1362" y="2723"/>
                </a:cubicBezTo>
                <a:lnTo>
                  <a:pt x="1362" y="2723"/>
                </a:lnTo>
                <a:cubicBezTo>
                  <a:pt x="2112" y="2723"/>
                  <a:pt x="2722" y="2114"/>
                  <a:pt x="2722" y="1362"/>
                </a:cubicBezTo>
              </a:path>
            </a:pathLst>
          </a:custGeom>
          <a:solidFill>
            <a:srgbClr val="F3DBAB"/>
          </a:solidFill>
          <a:ln w="38100">
            <a:solidFill>
              <a:srgbClr val="517D66"/>
            </a:solidFill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" name="Google Shape;595;p44"/>
          <p:cNvSpPr/>
          <p:nvPr/>
        </p:nvSpPr>
        <p:spPr>
          <a:xfrm rot="10800000">
            <a:off x="4755897" y="2872354"/>
            <a:ext cx="772794" cy="768471"/>
          </a:xfrm>
          <a:custGeom>
            <a:avLst/>
            <a:gdLst/>
            <a:ahLst/>
            <a:cxnLst/>
            <a:rect l="l" t="t" r="r" b="b"/>
            <a:pathLst>
              <a:path w="2723" h="2723" extrusionOk="0">
                <a:moveTo>
                  <a:pt x="2722" y="1360"/>
                </a:moveTo>
                <a:lnTo>
                  <a:pt x="2722" y="1360"/>
                </a:lnTo>
                <a:cubicBezTo>
                  <a:pt x="2722" y="608"/>
                  <a:pt x="2112" y="0"/>
                  <a:pt x="1362" y="0"/>
                </a:cubicBezTo>
                <a:lnTo>
                  <a:pt x="1362" y="0"/>
                </a:lnTo>
                <a:cubicBezTo>
                  <a:pt x="610" y="0"/>
                  <a:pt x="0" y="608"/>
                  <a:pt x="0" y="1360"/>
                </a:cubicBezTo>
                <a:lnTo>
                  <a:pt x="0" y="1360"/>
                </a:lnTo>
                <a:cubicBezTo>
                  <a:pt x="0" y="2112"/>
                  <a:pt x="610" y="2722"/>
                  <a:pt x="1362" y="2722"/>
                </a:cubicBezTo>
                <a:lnTo>
                  <a:pt x="1362" y="2722"/>
                </a:lnTo>
                <a:cubicBezTo>
                  <a:pt x="2112" y="2722"/>
                  <a:pt x="2722" y="2112"/>
                  <a:pt x="2722" y="1360"/>
                </a:cubicBezTo>
              </a:path>
            </a:pathLst>
          </a:custGeom>
          <a:solidFill>
            <a:srgbClr val="F3DBAB"/>
          </a:solidFill>
          <a:ln w="38100">
            <a:solidFill>
              <a:srgbClr val="517D66"/>
            </a:solidFill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" name="Google Shape;596;p44"/>
          <p:cNvSpPr/>
          <p:nvPr/>
        </p:nvSpPr>
        <p:spPr>
          <a:xfrm rot="10800000">
            <a:off x="4247410" y="4230319"/>
            <a:ext cx="772794" cy="769721"/>
          </a:xfrm>
          <a:custGeom>
            <a:avLst/>
            <a:gdLst/>
            <a:ahLst/>
            <a:cxnLst/>
            <a:rect l="l" t="t" r="r" b="b"/>
            <a:pathLst>
              <a:path w="2723" h="2724" extrusionOk="0">
                <a:moveTo>
                  <a:pt x="2722" y="1362"/>
                </a:moveTo>
                <a:lnTo>
                  <a:pt x="2722" y="1362"/>
                </a:lnTo>
                <a:cubicBezTo>
                  <a:pt x="2722" y="609"/>
                  <a:pt x="2113" y="0"/>
                  <a:pt x="1361" y="0"/>
                </a:cubicBezTo>
                <a:lnTo>
                  <a:pt x="1361" y="0"/>
                </a:lnTo>
                <a:cubicBezTo>
                  <a:pt x="609" y="0"/>
                  <a:pt x="0" y="609"/>
                  <a:pt x="0" y="1362"/>
                </a:cubicBezTo>
                <a:lnTo>
                  <a:pt x="0" y="1362"/>
                </a:lnTo>
                <a:cubicBezTo>
                  <a:pt x="0" y="2114"/>
                  <a:pt x="609" y="2723"/>
                  <a:pt x="1361" y="2723"/>
                </a:cubicBezTo>
                <a:lnTo>
                  <a:pt x="1361" y="2723"/>
                </a:lnTo>
                <a:cubicBezTo>
                  <a:pt x="2113" y="2723"/>
                  <a:pt x="2722" y="2114"/>
                  <a:pt x="2722" y="1362"/>
                </a:cubicBezTo>
              </a:path>
            </a:pathLst>
          </a:custGeom>
          <a:solidFill>
            <a:srgbClr val="F3DBAB"/>
          </a:solidFill>
          <a:ln w="38100">
            <a:solidFill>
              <a:srgbClr val="517D66"/>
            </a:solidFill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" name="Google Shape;597;p44"/>
          <p:cNvSpPr/>
          <p:nvPr/>
        </p:nvSpPr>
        <p:spPr>
          <a:xfrm rot="10800000">
            <a:off x="1704999" y="2872354"/>
            <a:ext cx="772794" cy="768471"/>
          </a:xfrm>
          <a:custGeom>
            <a:avLst/>
            <a:gdLst/>
            <a:ahLst/>
            <a:cxnLst/>
            <a:rect l="l" t="t" r="r" b="b"/>
            <a:pathLst>
              <a:path w="2723" h="2723" extrusionOk="0">
                <a:moveTo>
                  <a:pt x="2722" y="1360"/>
                </a:moveTo>
                <a:lnTo>
                  <a:pt x="2722" y="1360"/>
                </a:lnTo>
                <a:cubicBezTo>
                  <a:pt x="2722" y="608"/>
                  <a:pt x="2112" y="0"/>
                  <a:pt x="1362" y="0"/>
                </a:cubicBezTo>
                <a:lnTo>
                  <a:pt x="1362" y="0"/>
                </a:lnTo>
                <a:cubicBezTo>
                  <a:pt x="610" y="0"/>
                  <a:pt x="0" y="608"/>
                  <a:pt x="0" y="1360"/>
                </a:cubicBezTo>
                <a:lnTo>
                  <a:pt x="0" y="1360"/>
                </a:lnTo>
                <a:cubicBezTo>
                  <a:pt x="0" y="2112"/>
                  <a:pt x="610" y="2722"/>
                  <a:pt x="1362" y="2722"/>
                </a:cubicBezTo>
                <a:lnTo>
                  <a:pt x="1362" y="2722"/>
                </a:lnTo>
                <a:cubicBezTo>
                  <a:pt x="2112" y="2722"/>
                  <a:pt x="2722" y="2112"/>
                  <a:pt x="2722" y="1360"/>
                </a:cubicBezTo>
              </a:path>
            </a:pathLst>
          </a:custGeom>
          <a:solidFill>
            <a:srgbClr val="F3DBAB"/>
          </a:solidFill>
          <a:ln w="38100">
            <a:solidFill>
              <a:srgbClr val="517D66"/>
            </a:solidFill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" name="Google Shape;598;p44"/>
          <p:cNvSpPr/>
          <p:nvPr/>
        </p:nvSpPr>
        <p:spPr>
          <a:xfrm flipH="1">
            <a:off x="6981414" y="4271400"/>
            <a:ext cx="692482" cy="688797"/>
          </a:xfrm>
          <a:custGeom>
            <a:avLst/>
            <a:gdLst/>
            <a:ahLst/>
            <a:cxnLst/>
            <a:rect l="l" t="t" r="r" b="b"/>
            <a:pathLst>
              <a:path w="2124" h="2123" extrusionOk="0">
                <a:moveTo>
                  <a:pt x="2123" y="1061"/>
                </a:moveTo>
                <a:lnTo>
                  <a:pt x="2123" y="1061"/>
                </a:lnTo>
                <a:cubicBezTo>
                  <a:pt x="2123" y="475"/>
                  <a:pt x="1648" y="0"/>
                  <a:pt x="1061" y="0"/>
                </a:cubicBezTo>
                <a:lnTo>
                  <a:pt x="1061" y="0"/>
                </a:lnTo>
                <a:cubicBezTo>
                  <a:pt x="475" y="0"/>
                  <a:pt x="0" y="475"/>
                  <a:pt x="0" y="1061"/>
                </a:cubicBezTo>
                <a:lnTo>
                  <a:pt x="0" y="1061"/>
                </a:lnTo>
                <a:cubicBezTo>
                  <a:pt x="0" y="1647"/>
                  <a:pt x="475" y="2122"/>
                  <a:pt x="1061" y="2122"/>
                </a:cubicBezTo>
                <a:lnTo>
                  <a:pt x="1061" y="2122"/>
                </a:lnTo>
                <a:cubicBezTo>
                  <a:pt x="1648" y="2122"/>
                  <a:pt x="2123" y="1647"/>
                  <a:pt x="2123" y="1061"/>
                </a:cubicBezTo>
              </a:path>
            </a:pathLst>
          </a:cu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"/>
                <a:sym typeface="Lato"/>
              </a:rPr>
              <a:t>B2</a:t>
            </a:r>
            <a:endParaRPr sz="2100" b="1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"/>
              <a:sym typeface="Lato"/>
            </a:endParaRPr>
          </a:p>
        </p:txBody>
      </p:sp>
      <p:sp>
        <p:nvSpPr>
          <p:cNvPr id="24" name="Google Shape;599;p44"/>
          <p:cNvSpPr/>
          <p:nvPr/>
        </p:nvSpPr>
        <p:spPr>
          <a:xfrm flipH="1">
            <a:off x="4288200" y="4271400"/>
            <a:ext cx="692482" cy="688797"/>
          </a:xfrm>
          <a:custGeom>
            <a:avLst/>
            <a:gdLst/>
            <a:ahLst/>
            <a:cxnLst/>
            <a:rect l="l" t="t" r="r" b="b"/>
            <a:pathLst>
              <a:path w="2124" h="2123" extrusionOk="0">
                <a:moveTo>
                  <a:pt x="2123" y="1061"/>
                </a:moveTo>
                <a:lnTo>
                  <a:pt x="2123" y="1061"/>
                </a:lnTo>
                <a:cubicBezTo>
                  <a:pt x="2123" y="475"/>
                  <a:pt x="1648" y="0"/>
                  <a:pt x="1061" y="0"/>
                </a:cubicBezTo>
                <a:lnTo>
                  <a:pt x="1061" y="0"/>
                </a:lnTo>
                <a:cubicBezTo>
                  <a:pt x="475" y="0"/>
                  <a:pt x="0" y="475"/>
                  <a:pt x="0" y="1061"/>
                </a:cubicBezTo>
                <a:lnTo>
                  <a:pt x="0" y="1061"/>
                </a:lnTo>
                <a:cubicBezTo>
                  <a:pt x="0" y="1647"/>
                  <a:pt x="475" y="2122"/>
                  <a:pt x="1061" y="2122"/>
                </a:cubicBezTo>
                <a:lnTo>
                  <a:pt x="1061" y="2122"/>
                </a:lnTo>
                <a:cubicBezTo>
                  <a:pt x="1648" y="2122"/>
                  <a:pt x="2123" y="1647"/>
                  <a:pt x="2123" y="1061"/>
                </a:cubicBezTo>
              </a:path>
            </a:pathLst>
          </a:cu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"/>
                <a:sym typeface="Lato"/>
              </a:rPr>
              <a:t>B1</a:t>
            </a:r>
            <a:endParaRPr sz="2100" b="1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"/>
              <a:sym typeface="Lato"/>
            </a:endParaRPr>
          </a:p>
        </p:txBody>
      </p:sp>
      <p:sp>
        <p:nvSpPr>
          <p:cNvPr id="25" name="Google Shape;600;p44"/>
          <p:cNvSpPr/>
          <p:nvPr/>
        </p:nvSpPr>
        <p:spPr>
          <a:xfrm flipH="1">
            <a:off x="4796060" y="2912177"/>
            <a:ext cx="692482" cy="688797"/>
          </a:xfrm>
          <a:custGeom>
            <a:avLst/>
            <a:gdLst/>
            <a:ahLst/>
            <a:cxnLst/>
            <a:rect l="l" t="t" r="r" b="b"/>
            <a:pathLst>
              <a:path w="2124" h="2123" extrusionOk="0">
                <a:moveTo>
                  <a:pt x="2123" y="1061"/>
                </a:moveTo>
                <a:lnTo>
                  <a:pt x="2123" y="1061"/>
                </a:lnTo>
                <a:cubicBezTo>
                  <a:pt x="2123" y="475"/>
                  <a:pt x="1648" y="0"/>
                  <a:pt x="1061" y="0"/>
                </a:cubicBezTo>
                <a:lnTo>
                  <a:pt x="1061" y="0"/>
                </a:lnTo>
                <a:cubicBezTo>
                  <a:pt x="475" y="0"/>
                  <a:pt x="0" y="475"/>
                  <a:pt x="0" y="1061"/>
                </a:cubicBezTo>
                <a:lnTo>
                  <a:pt x="0" y="1061"/>
                </a:lnTo>
                <a:cubicBezTo>
                  <a:pt x="0" y="1647"/>
                  <a:pt x="475" y="2122"/>
                  <a:pt x="1061" y="2122"/>
                </a:cubicBezTo>
                <a:lnTo>
                  <a:pt x="1061" y="2122"/>
                </a:lnTo>
                <a:cubicBezTo>
                  <a:pt x="1648" y="2122"/>
                  <a:pt x="2123" y="1647"/>
                  <a:pt x="2123" y="1061"/>
                </a:cubicBezTo>
              </a:path>
            </a:pathLst>
          </a:cu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"/>
                <a:sym typeface="Lato"/>
              </a:rPr>
              <a:t>A2</a:t>
            </a:r>
            <a:endParaRPr sz="2100" b="1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"/>
              <a:sym typeface="Lato"/>
            </a:endParaRPr>
          </a:p>
        </p:txBody>
      </p:sp>
      <p:sp>
        <p:nvSpPr>
          <p:cNvPr id="26" name="Google Shape;601;p44"/>
          <p:cNvSpPr/>
          <p:nvPr/>
        </p:nvSpPr>
        <p:spPr>
          <a:xfrm flipH="1">
            <a:off x="1745150" y="2912177"/>
            <a:ext cx="692482" cy="688797"/>
          </a:xfrm>
          <a:custGeom>
            <a:avLst/>
            <a:gdLst/>
            <a:ahLst/>
            <a:cxnLst/>
            <a:rect l="l" t="t" r="r" b="b"/>
            <a:pathLst>
              <a:path w="2124" h="2123" extrusionOk="0">
                <a:moveTo>
                  <a:pt x="2123" y="1061"/>
                </a:moveTo>
                <a:lnTo>
                  <a:pt x="2123" y="1061"/>
                </a:lnTo>
                <a:cubicBezTo>
                  <a:pt x="2123" y="475"/>
                  <a:pt x="1648" y="0"/>
                  <a:pt x="1061" y="0"/>
                </a:cubicBezTo>
                <a:lnTo>
                  <a:pt x="1061" y="0"/>
                </a:lnTo>
                <a:cubicBezTo>
                  <a:pt x="475" y="0"/>
                  <a:pt x="0" y="475"/>
                  <a:pt x="0" y="1061"/>
                </a:cubicBezTo>
                <a:lnTo>
                  <a:pt x="0" y="1061"/>
                </a:lnTo>
                <a:cubicBezTo>
                  <a:pt x="0" y="1647"/>
                  <a:pt x="475" y="2122"/>
                  <a:pt x="1061" y="2122"/>
                </a:cubicBezTo>
                <a:lnTo>
                  <a:pt x="1061" y="2122"/>
                </a:lnTo>
                <a:cubicBezTo>
                  <a:pt x="1648" y="2122"/>
                  <a:pt x="2123" y="1647"/>
                  <a:pt x="2123" y="1061"/>
                </a:cubicBezTo>
              </a:path>
            </a:pathLst>
          </a:cu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ato"/>
                <a:sym typeface="Lato"/>
              </a:rPr>
              <a:t>A1</a:t>
            </a:r>
            <a:endParaRPr sz="21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ato"/>
              <a:sym typeface="Lato"/>
            </a:endParaRPr>
          </a:p>
        </p:txBody>
      </p:sp>
      <p:sp>
        <p:nvSpPr>
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<p:cNvSpPr/>
          <p:nvPr/>
        </p:nvSpPr>
        <p:spPr>
          <a:xfrm rot="16200000" flipV="1">
            <a:off x="-3074707" y="3062006"/>
            <a:ext cx="6858000" cy="708586"/>
          </a:xfrm>
          <a:prstGeom prst="rtTriangle">
            <a:avLst/>
          </a:prstGeom>
          <a:solidFill>
            <a:srgbClr val="51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7" name="文本框 71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 txBox="1"/>
          <p:nvPr/>
        </p:nvSpPr>
        <p:spPr>
          <a:xfrm>
            <a:off x="1373294" y="1592210"/>
            <a:ext cx="1476278" cy="41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8" name="文本框 72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 txBox="1"/>
          <p:nvPr/>
        </p:nvSpPr>
        <p:spPr>
          <a:xfrm>
            <a:off x="1187138" y="2057492"/>
            <a:ext cx="1848591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100" dirty="0">
              <a:solidFill>
                <a:prstClr val="black">
                  <a:lumMod val="75000"/>
                  <a:lumOff val="2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文本框 71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 txBox="1"/>
          <p:nvPr/>
        </p:nvSpPr>
        <p:spPr>
          <a:xfrm>
            <a:off x="3904390" y="5041121"/>
            <a:ext cx="1476278" cy="41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30" name="文本框 72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 txBox="1"/>
          <p:nvPr/>
        </p:nvSpPr>
        <p:spPr>
          <a:xfrm>
            <a:off x="3718234" y="5506403"/>
            <a:ext cx="1848591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100" dirty="0">
              <a:solidFill>
                <a:prstClr val="black">
                  <a:lumMod val="75000"/>
                  <a:lumOff val="2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文本框 71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 txBox="1"/>
          <p:nvPr/>
        </p:nvSpPr>
        <p:spPr>
          <a:xfrm>
            <a:off x="6581997" y="5037924"/>
            <a:ext cx="1476278" cy="41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32" name="文本框 72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 txBox="1"/>
          <p:nvPr/>
        </p:nvSpPr>
        <p:spPr>
          <a:xfrm>
            <a:off x="6395841" y="5503206"/>
            <a:ext cx="1848591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100" dirty="0">
              <a:solidFill>
                <a:prstClr val="black">
                  <a:lumMod val="75000"/>
                  <a:lumOff val="2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文本框 71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 txBox="1"/>
          <p:nvPr/>
        </p:nvSpPr>
        <p:spPr>
          <a:xfrm>
            <a:off x="9071201" y="5032280"/>
            <a:ext cx="1476278" cy="41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34" name="文本框 72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 txBox="1"/>
          <p:nvPr/>
        </p:nvSpPr>
        <p:spPr>
          <a:xfrm>
            <a:off x="8885045" y="5497562"/>
            <a:ext cx="1848591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100" dirty="0">
              <a:solidFill>
                <a:prstClr val="black">
                  <a:lumMod val="75000"/>
                  <a:lumOff val="2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文本框 71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 txBox="1"/>
          <p:nvPr/>
        </p:nvSpPr>
        <p:spPr>
          <a:xfrm>
            <a:off x="4433566" y="1597309"/>
            <a:ext cx="1476278" cy="41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lt"/>
              </a:rPr>
              <a:t>输入小标题</a:t>
            </a:r>
            <a:endParaRPr lang="en-US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36" name="文本框 72" descr="e7d195523061f1c066b07af569392582e34b383e870941e45A9F265A01B343BAB71AA68CCD0631A7B7DE1272822047E4CBFC978F0A03706D738F6232142EC909A232ED66B5EC504804C64D3B242CD4B56F0FB083F78A1334CD5B33C50D59300FAF00EDDF5034AC1A9E05A1ECD8025C035642DCE1D6EDEA7EB96033A94F2A23DAEFCF28C9087CD87484C1FAD1FA80D71D"/>
          <p:cNvSpPr txBox="1"/>
          <p:nvPr/>
        </p:nvSpPr>
        <p:spPr>
          <a:xfrm>
            <a:off x="4247410" y="2062591"/>
            <a:ext cx="1848591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点击此处输入您的文本内容，文字条理清晰，简洁明了，字体为微软雅黑。</a:t>
            </a:r>
            <a:endParaRPr lang="zh-CN" altLang="en-US" sz="1100" dirty="0">
              <a:solidFill>
                <a:prstClr val="black">
                  <a:lumMod val="75000"/>
                  <a:lumOff val="2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372826" y="869239"/>
            <a:ext cx="3459046" cy="349472"/>
          </a:xfrm>
          <a:prstGeom prst="rect">
            <a:avLst/>
          </a:prstGeom>
          <a:solidFill>
            <a:srgbClr val="F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4553199" y="543354"/>
            <a:ext cx="3072902" cy="584775"/>
          </a:xfrm>
          <a:prstGeom prst="rect">
            <a:avLst/>
          </a:prstGeom>
          <a:noFill/>
          <a:effectLst/>
        </p:spPr>
        <p:txBody>
          <a:bodyPr vert="horz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工作成果展示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12702"/>
            <a:ext cx="12204700" cy="6870702"/>
            <a:chOff x="0" y="-12702"/>
            <a:chExt cx="12204700" cy="6870702"/>
          </a:xfrm>
        </p:grpSpPr>
        <p:sp>
          <p:nvSpPr>
            <p:cNvPr id="11" name="直角三角形 1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  <p:cNvSpPr/>
            <p:nvPr/>
          </p:nvSpPr>
          <p:spPr>
            <a:xfrm>
              <a:off x="0" y="3567658"/>
              <a:ext cx="12204700" cy="3290342"/>
            </a:xfrm>
            <a:prstGeom prst="rtTriangle">
              <a:avLst/>
            </a:prstGeom>
            <a:solidFill>
              <a:srgbClr val="517D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" name="直角三角形 11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  <p:cNvSpPr/>
            <p:nvPr/>
          </p:nvSpPr>
          <p:spPr>
            <a:xfrm rot="16200000" flipV="1">
              <a:off x="-2399031" y="2386329"/>
              <a:ext cx="6870701" cy="2072640"/>
            </a:xfrm>
            <a:prstGeom prst="rtTriangle">
              <a:avLst/>
            </a:prstGeom>
            <a:solidFill>
              <a:srgbClr val="F3D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e7d195523061f1c0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 hidden="1"/>
          <p:cNvSpPr txBox="1"/>
          <p:nvPr/>
        </p:nvSpPr>
        <p:spPr>
          <a:xfrm>
            <a:off x="-355600" y="1803400"/>
            <a:ext cx="101600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</a:rPr>
              <a:t>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</a:t>
            </a:r>
            <a:endParaRPr lang="zh-CN" altLang="en-US" sz="100">
              <a:solidFill>
                <a:prstClr val="black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 rot="10800000">
            <a:off x="0" y="-6351"/>
            <a:ext cx="12204700" cy="6870702"/>
            <a:chOff x="0" y="-12702"/>
            <a:chExt cx="12204700" cy="6870702"/>
          </a:xfrm>
        </p:grpSpPr>
        <p:sp>
          <p:nvSpPr>
            <p:cNvPr id="19" name="直角三角形 18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  <p:cNvSpPr/>
            <p:nvPr/>
          </p:nvSpPr>
          <p:spPr>
            <a:xfrm rot="16200000" flipV="1">
              <a:off x="-1988800" y="1976098"/>
              <a:ext cx="6870701" cy="2893102"/>
            </a:xfrm>
            <a:prstGeom prst="rtTriangle">
              <a:avLst/>
            </a:prstGeom>
            <a:solidFill>
              <a:srgbClr val="F3D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直角三角形 17" descr="e7d195523061f1c066b07af569392582e34b383e870941e45A9F265A01B343BAB71AA68CCD0631A7B7DE1272822047E4CBFC978F0A03706D738F6232142EC909A232ED66B5EC504804C64D3B242CD4B5FC2DA3AE84CA9B46A3FEEE0E7442F0006B2BA9FE9E8DC78B8BC8F69C9185A05683AF110758766639E2D53B09BE947177E0506F7E95AAB9302477588C87490663"/>
            <p:cNvSpPr/>
            <p:nvPr/>
          </p:nvSpPr>
          <p:spPr>
            <a:xfrm>
              <a:off x="0" y="4084370"/>
              <a:ext cx="12204700" cy="2773630"/>
            </a:xfrm>
            <a:prstGeom prst="rtTriangle">
              <a:avLst/>
            </a:prstGeom>
            <a:solidFill>
              <a:srgbClr val="517D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文本框 3" descr="e7d195523061f1c066b07af569392582e34b383e870941e45A9F265A01B343BAB71AA68CCD0631A7B7DE1272822047E4CBFC978F0A03706D738F6232142EC909A232ED66B5EC504804C64D3B242CD4B53E0AD2028DF6673D8C1F7A2BF6CCCC3DA5555DE3218ADD8EC3D95E3091FFE3006E9DB5F99F7E96DBBA723F7C0A55F559937D6C9CBB17AF54679A6C20DD1F07A0"/>
          <p:cNvSpPr txBox="1"/>
          <p:nvPr/>
        </p:nvSpPr>
        <p:spPr>
          <a:xfrm>
            <a:off x="1946305" y="2646072"/>
            <a:ext cx="2497209" cy="15684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z="9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73" descr="e7d195523061f1c066b07af569392582e34b383e870941e45A9F265A01B343BAB71AA68CCD0631A7B7DE1272822047E4CBFC978F0A03706D738F6232142EC909A232ED66B5EC504804C64D3B242CD4B56F0FB083F78A1334B6433D7325DBEAE5F844ECAF1FBA851D42EB9BEC1820F860F2079554F917786460B8CB09208D1349C2F4382C1DE7DF4319456059BCC0BC0A"/>
          <p:cNvSpPr txBox="1"/>
          <p:nvPr/>
        </p:nvSpPr>
        <p:spPr>
          <a:xfrm>
            <a:off x="6095365" y="2842895"/>
            <a:ext cx="44132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50000"/>
              </a:lnSpc>
            </a:pP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子系统与接口设计</a:t>
            </a:r>
            <a:endParaRPr lang="zh-CN" altLang="en-US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4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7749</Words>
  <Application>WPS 演示</Application>
  <PresentationFormat>宽屏</PresentationFormat>
  <Paragraphs>296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Arial Narrow</vt:lpstr>
      <vt:lpstr>微软雅黑 Light</vt:lpstr>
      <vt:lpstr>Lato Light</vt:lpstr>
      <vt:lpstr>Lato</vt:lpstr>
      <vt:lpstr>Segoe Print</vt:lpstr>
      <vt:lpstr>Gill Sans</vt:lpstr>
      <vt:lpstr>Source Sans Pro Light</vt:lpstr>
      <vt:lpstr>Arial Unicode MS</vt:lpstr>
      <vt:lpstr>Calibri</vt:lpstr>
      <vt:lpstr>Open Sans</vt:lpstr>
      <vt:lpstr>Arial</vt:lpstr>
      <vt:lpstr>Gill Sans MT</vt:lpstr>
      <vt:lpstr>Fira Sans Extra Condensed</vt:lpstr>
      <vt:lpstr>44_Office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liaoying</dc:creator>
  <cp:lastModifiedBy>文彧婕</cp:lastModifiedBy>
  <cp:revision>15</cp:revision>
  <dcterms:created xsi:type="dcterms:W3CDTF">2024-12-26T18:13:00Z</dcterms:created>
  <dcterms:modified xsi:type="dcterms:W3CDTF">2024-12-26T18:19:55Z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2052-12.1.0.17140</vt:lpwstr>
  </property>
  <property fmtid="{D5CDD505-2E9C-101B-9397-08002B2CF9AE}" pid="3" name="KSOTemplateUUID">
    <vt:lpwstr>v1.0_mb_zqVeCDng2uFpO+l0NJg+Mw==</vt:lpwstr>
  </property>
  <property fmtid="{D5CDD505-2E9C-101B-9397-08002B2CF9AE}" pid="4" name="ICV">
    <vt:lpwstr>CAB11AC6001B4578844DBAC2DFAE1169_13</vt:lpwstr>
  </property>
</Properties>
</file>