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80A-1440-43A6-8B48-3C5E2E25E68F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A8DD-84AE-4D05-8FEC-97EE0338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01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DA8DD-84AE-4D05-8FEC-97EE0338D1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11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7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4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0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8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4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240D-F9C3-40FB-88A8-4FD8B0EB023C}" type="datetimeFigureOut">
              <a:rPr lang="zh-TW" altLang="en-US" smtClean="0"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BE79-455D-4B64-ADF0-023E598BD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pptmoban.com/d/file/2012/11/01/d195be21d852e3e890d0cb19493dd5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21921" y="95535"/>
            <a:ext cx="2077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Python</a:t>
            </a:r>
            <a:endParaRPr lang="zh-TW" altLang="en-US" sz="6600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05858" y="1899314"/>
            <a:ext cx="86485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 err="1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Wxpython</a:t>
            </a:r>
            <a:endParaRPr lang="en-US" altLang="zh-TW" sz="6000" dirty="0" smtClean="0">
              <a:solidFill>
                <a:srgbClr val="00B0F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6000" dirty="0">
              <a:solidFill>
                <a:srgbClr val="00B0F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zh-TW" altLang="en-US" sz="6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跨平台圖形界面程式設計</a:t>
            </a:r>
            <a:endParaRPr lang="zh-TW" altLang="en-US" sz="6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01552" y="5950423"/>
            <a:ext cx="446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A1033324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孟繁淳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指導教授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漢威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96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pptmoban.com/d/file/2012/11/01/d195be21d852e3e890d0cb19493dd5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21921" y="95535"/>
            <a:ext cx="2077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Python</a:t>
            </a:r>
            <a:endParaRPr lang="zh-TW" altLang="en-US" sz="6600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50515" y="64953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安裝教學</a:t>
            </a:r>
            <a:endParaRPr lang="zh-TW" altLang="en-US" sz="6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0882" y="2083896"/>
            <a:ext cx="555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官方網站：http://www.wxpython.org/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-313" t="20476" r="34545" b="12920"/>
          <a:stretch/>
        </p:blipFill>
        <p:spPr>
          <a:xfrm>
            <a:off x="2581731" y="2797791"/>
            <a:ext cx="8557147" cy="4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pptmoban.com/d/file/2012/11/01/d195be21d852e3e890d0cb19493dd5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9182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8362" t="13811" r="31925" b="39972"/>
          <a:stretch/>
        </p:blipFill>
        <p:spPr>
          <a:xfrm>
            <a:off x="5781822" y="1955409"/>
            <a:ext cx="7769563" cy="338086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921921" y="95535"/>
            <a:ext cx="2077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Python</a:t>
            </a:r>
            <a:endParaRPr lang="zh-TW" altLang="en-US" sz="6600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50515" y="64953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安裝教學</a:t>
            </a:r>
            <a:endParaRPr lang="zh-TW" altLang="en-US" sz="6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l="30840" t="35774" r="33077" b="14413"/>
          <a:stretch/>
        </p:blipFill>
        <p:spPr>
          <a:xfrm>
            <a:off x="750628" y="1937982"/>
            <a:ext cx="4694830" cy="364395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467356" y="4214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B0F0"/>
                </a:solidFill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rPr>
              <a:t>沒有出錯表示安裝成功啦！</a:t>
            </a:r>
            <a:endParaRPr lang="zh-TW" altLang="en-US" sz="36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pptmoban.com/d/file/2012/11/01/d195be21d852e3e890d0cb19493dd5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21921" y="95535"/>
            <a:ext cx="2077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Python</a:t>
            </a:r>
            <a:endParaRPr lang="zh-TW" altLang="en-US" sz="6600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856" y="472112"/>
            <a:ext cx="5386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err="1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Wxpython</a:t>
            </a:r>
            <a:r>
              <a:rPr lang="zh-TW" altLang="en-US" sz="4800" dirty="0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基礎說明</a:t>
            </a:r>
            <a:endParaRPr lang="zh-TW" altLang="en-US" sz="4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199" y="1775221"/>
            <a:ext cx="87027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0" i="0" u="none" strike="noStrike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1.wxPython</a:t>
            </a:r>
            <a:r>
              <a:rPr lang="zh-TW" altLang="en-US" sz="28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可以讓我們簡單建立圖形化的使用者介面 </a:t>
            </a:r>
            <a:r>
              <a:rPr lang="en-US" altLang="zh-TW" sz="28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(Graphical User Interface, GUI)</a:t>
            </a: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開源，具跨平台能力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/>
              <a:t>32-bit Microsoft Windows, most Unix or </a:t>
            </a:r>
            <a:r>
              <a:rPr lang="en-US" altLang="zh-TW" sz="2800" dirty="0" err="1"/>
              <a:t>unix</a:t>
            </a:r>
            <a:r>
              <a:rPr lang="en-US" altLang="zh-TW" sz="2800" dirty="0"/>
              <a:t>-like systems, and Macintosh OS X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800" dirty="0"/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1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pptmoban.com/d/file/2012/11/01/d195be21d852e3e890d0cb19493dd5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21921" y="95535"/>
            <a:ext cx="2077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Python</a:t>
            </a:r>
            <a:endParaRPr lang="zh-TW" altLang="en-US" sz="6600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07113" y="2598003"/>
            <a:ext cx="5421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err="1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Wxpython</a:t>
            </a:r>
            <a:r>
              <a:rPr lang="en-US" altLang="zh-TW" sz="4800" dirty="0" smtClean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example</a:t>
            </a:r>
            <a:endParaRPr lang="zh-TW" altLang="en-US" sz="4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pptmoban.com/d/file/2012/11/01/d195be21d852e3e890d0cb19493dd5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921921" y="95535"/>
            <a:ext cx="20778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00B0F0"/>
                </a:solidFill>
                <a:latin typeface="Edwardian Script ITC" panose="030303020407070D0804" pitchFamily="66" charset="0"/>
              </a:rPr>
              <a:t>Python</a:t>
            </a:r>
            <a:endParaRPr lang="zh-TW" altLang="en-US" sz="6600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99</Words>
  <Application>Microsoft Office PowerPoint</Application>
  <PresentationFormat>寬螢幕</PresentationFormat>
  <Paragraphs>22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宋体</vt:lpstr>
      <vt:lpstr>微軟正黑體</vt:lpstr>
      <vt:lpstr>新細明體</vt:lpstr>
      <vt:lpstr>Arial</vt:lpstr>
      <vt:lpstr>Calibri</vt:lpstr>
      <vt:lpstr>Calibri Light</vt:lpstr>
      <vt:lpstr>Edwardian Script ITC</vt:lpstr>
      <vt:lpstr>Microsoft Sans Serif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孟繁淳</dc:creator>
  <cp:lastModifiedBy>孟繁淳</cp:lastModifiedBy>
  <cp:revision>17</cp:revision>
  <dcterms:created xsi:type="dcterms:W3CDTF">2016-04-16T04:56:25Z</dcterms:created>
  <dcterms:modified xsi:type="dcterms:W3CDTF">2016-04-21T05:22:57Z</dcterms:modified>
</cp:coreProperties>
</file>