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3C5FD-7E4F-4830-A0ED-986CB20B3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Fittnes</a:t>
            </a:r>
            <a:r>
              <a:rPr lang="de-DE" dirty="0"/>
              <a:t>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B7A12D-E5E2-47D6-8B60-A5717012B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43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77F4A-5DFD-41EA-B680-718ED96D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1F085-A56C-4165-8A36-24EA28C5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</a:t>
            </a:r>
            <a:r>
              <a:rPr lang="en-US" dirty="0"/>
              <a:t>e app should help you to see the progress of your workout.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save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traing</a:t>
            </a:r>
            <a:r>
              <a:rPr lang="de-DE" dirty="0"/>
              <a:t> plan</a:t>
            </a:r>
          </a:p>
          <a:p>
            <a:pPr lvl="1"/>
            <a:r>
              <a:rPr lang="de-DE" dirty="0"/>
              <a:t>Every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(</a:t>
            </a:r>
            <a:r>
              <a:rPr lang="de-DE" dirty="0" err="1"/>
              <a:t>weight</a:t>
            </a:r>
            <a:r>
              <a:rPr lang="de-DE" dirty="0"/>
              <a:t>, </a:t>
            </a:r>
            <a:r>
              <a:rPr lang="de-DE" dirty="0" err="1"/>
              <a:t>duration</a:t>
            </a:r>
            <a:r>
              <a:rPr lang="de-DE" dirty="0"/>
              <a:t>,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datebase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normal </a:t>
            </a:r>
            <a:r>
              <a:rPr lang="de-DE" dirty="0" err="1"/>
              <a:t>exercises</a:t>
            </a:r>
            <a:r>
              <a:rPr lang="de-DE" dirty="0"/>
              <a:t>, 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exercises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The normal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en-US" dirty="0"/>
              <a:t>With this data you can now look at statistical evaluations</a:t>
            </a:r>
          </a:p>
          <a:p>
            <a:r>
              <a:rPr lang="en-US" dirty="0"/>
              <a:t>Another feature can save your nutrition. (optional)</a:t>
            </a:r>
          </a:p>
          <a:p>
            <a:pPr lvl="1"/>
            <a:r>
              <a:rPr lang="en-US" dirty="0"/>
              <a:t>Know you can match your training with your nutrition or look some other deficits</a:t>
            </a:r>
          </a:p>
        </p:txBody>
      </p:sp>
    </p:spTree>
    <p:extLst>
      <p:ext uri="{BB962C8B-B14F-4D97-AF65-F5344CB8AC3E}">
        <p14:creationId xmlns:p14="http://schemas.microsoft.com/office/powerpoint/2010/main" val="33697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A29F0-3436-4EDB-8D4E-F7E12BB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E135A-F82D-430B-87CE-E59C25DF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Birthdate</a:t>
            </a:r>
            <a:endParaRPr lang="de-DE" dirty="0"/>
          </a:p>
          <a:p>
            <a:r>
              <a:rPr lang="de-DE" dirty="0"/>
              <a:t>Size</a:t>
            </a:r>
          </a:p>
          <a:p>
            <a:r>
              <a:rPr lang="de-DE" dirty="0"/>
              <a:t>Username </a:t>
            </a:r>
          </a:p>
          <a:p>
            <a:r>
              <a:rPr lang="de-DE" dirty="0"/>
              <a:t>Passwort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leve</a:t>
            </a:r>
            <a:r>
              <a:rPr lang="de-DE" dirty="0"/>
              <a:t> per Day (</a:t>
            </a:r>
            <a:r>
              <a:rPr lang="de-DE" dirty="0" err="1"/>
              <a:t>few</a:t>
            </a:r>
            <a:r>
              <a:rPr lang="de-DE" dirty="0"/>
              <a:t>, medium, </a:t>
            </a:r>
            <a:r>
              <a:rPr lang="de-DE" dirty="0" err="1"/>
              <a:t>much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648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96CE4-E1FA-4BC3-A7D3-0FBA6CF4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Changeable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998AB-60D9-4B7C-877C-19CDF588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</a:t>
            </a:r>
          </a:p>
          <a:p>
            <a:r>
              <a:rPr lang="de-DE" dirty="0" err="1"/>
              <a:t>Weight</a:t>
            </a:r>
            <a:endParaRPr lang="de-DE" dirty="0"/>
          </a:p>
          <a:p>
            <a:r>
              <a:rPr lang="de-DE" dirty="0"/>
              <a:t>Body </a:t>
            </a:r>
            <a:r>
              <a:rPr lang="de-DE" dirty="0" err="1"/>
              <a:t>fat</a:t>
            </a:r>
            <a:r>
              <a:rPr lang="de-DE" dirty="0"/>
              <a:t> (optional)</a:t>
            </a:r>
          </a:p>
          <a:p>
            <a:r>
              <a:rPr lang="de-DE" dirty="0"/>
              <a:t>Muscle </a:t>
            </a:r>
            <a:r>
              <a:rPr lang="de-DE" dirty="0" err="1"/>
              <a:t>proportion</a:t>
            </a:r>
            <a:r>
              <a:rPr lang="de-DE" dirty="0"/>
              <a:t> (optional)</a:t>
            </a:r>
          </a:p>
          <a:p>
            <a:r>
              <a:rPr lang="de-DE" dirty="0"/>
              <a:t>BMI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8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2E43F-E182-49A0-951A-52B3C9A4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A0D06-157A-4433-AE52-B3EEC1F5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 and End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(</a:t>
            </a:r>
            <a:r>
              <a:rPr lang="de-DE" dirty="0" err="1"/>
              <a:t>stamina</a:t>
            </a:r>
            <a:r>
              <a:rPr lang="de-DE" dirty="0"/>
              <a:t>, </a:t>
            </a:r>
            <a:r>
              <a:rPr lang="de-DE" dirty="0" err="1"/>
              <a:t>strengh</a:t>
            </a:r>
            <a:r>
              <a:rPr lang="de-DE" dirty="0"/>
              <a:t>, ..)</a:t>
            </a:r>
          </a:p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  <a:p>
            <a:r>
              <a:rPr lang="de-DE" dirty="0"/>
              <a:t>Optional: </a:t>
            </a:r>
          </a:p>
          <a:p>
            <a:pPr lvl="1"/>
            <a:r>
              <a:rPr lang="de-DE" dirty="0" err="1"/>
              <a:t>Weigth</a:t>
            </a:r>
            <a:endParaRPr lang="de-DE" dirty="0"/>
          </a:p>
          <a:p>
            <a:pPr lvl="1"/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rates</a:t>
            </a:r>
            <a:endParaRPr lang="de-DE" dirty="0"/>
          </a:p>
          <a:p>
            <a:pPr lvl="1"/>
            <a:r>
              <a:rPr lang="de-DE" dirty="0"/>
              <a:t>Duration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03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167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Fittnes App</vt:lpstr>
      <vt:lpstr>Description</vt:lpstr>
      <vt:lpstr>Person (what we have to save)</vt:lpstr>
      <vt:lpstr>Changeable properties  (what we have to save)</vt:lpstr>
      <vt:lpstr>Training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Fittnes App</dc:title>
  <dc:creator>Marvin Holm</dc:creator>
  <cp:lastModifiedBy>Marvin Holm</cp:lastModifiedBy>
  <cp:revision>3</cp:revision>
  <dcterms:created xsi:type="dcterms:W3CDTF">2019-03-15T12:32:07Z</dcterms:created>
  <dcterms:modified xsi:type="dcterms:W3CDTF">2019-03-15T12:56:33Z</dcterms:modified>
</cp:coreProperties>
</file>