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551FAB-DFBE-42C0-B768-9A2D9B049E25}" v="1895" dt="2019-03-18T12:19:14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vin Holm" userId="ab26149a58f12290" providerId="LiveId" clId="{C255FD6A-C123-408A-96C6-7F2547028B7D}"/>
    <pc:docChg chg="undo redo custSel addSld modSld sldOrd">
      <pc:chgData name="Marvin Holm" userId="ab26149a58f12290" providerId="LiveId" clId="{C255FD6A-C123-408A-96C6-7F2547028B7D}" dt="2019-03-18T12:19:14.072" v="1894" actId="20577"/>
      <pc:docMkLst>
        <pc:docMk/>
      </pc:docMkLst>
      <pc:sldChg chg="modSp">
        <pc:chgData name="Marvin Holm" userId="ab26149a58f12290" providerId="LiveId" clId="{C255FD6A-C123-408A-96C6-7F2547028B7D}" dt="2019-03-18T12:18:13.525" v="1863" actId="313"/>
        <pc:sldMkLst>
          <pc:docMk/>
          <pc:sldMk cId="2574431994" sldId="256"/>
        </pc:sldMkLst>
        <pc:spChg chg="mod">
          <ac:chgData name="Marvin Holm" userId="ab26149a58f12290" providerId="LiveId" clId="{C255FD6A-C123-408A-96C6-7F2547028B7D}" dt="2019-03-18T12:18:13.525" v="1863" actId="313"/>
          <ac:spMkLst>
            <pc:docMk/>
            <pc:sldMk cId="2574431994" sldId="256"/>
            <ac:spMk id="2" creationId="{28F3C5FD-7E4F-4830-A0ED-986CB20B320C}"/>
          </ac:spMkLst>
        </pc:spChg>
      </pc:sldChg>
      <pc:sldChg chg="modSp">
        <pc:chgData name="Marvin Holm" userId="ab26149a58f12290" providerId="LiveId" clId="{C255FD6A-C123-408A-96C6-7F2547028B7D}" dt="2019-03-18T12:18:22.025" v="1877" actId="20577"/>
        <pc:sldMkLst>
          <pc:docMk/>
          <pc:sldMk cId="3369772018" sldId="257"/>
        </pc:sldMkLst>
        <pc:spChg chg="mod">
          <ac:chgData name="Marvin Holm" userId="ab26149a58f12290" providerId="LiveId" clId="{C255FD6A-C123-408A-96C6-7F2547028B7D}" dt="2019-03-18T12:18:22.025" v="1877" actId="20577"/>
          <ac:spMkLst>
            <pc:docMk/>
            <pc:sldMk cId="3369772018" sldId="257"/>
            <ac:spMk id="2" creationId="{A9677F4A-5DFD-41EA-B680-718ED96D00B7}"/>
          </ac:spMkLst>
        </pc:spChg>
        <pc:spChg chg="mod">
          <ac:chgData name="Marvin Holm" userId="ab26149a58f12290" providerId="LiveId" clId="{C255FD6A-C123-408A-96C6-7F2547028B7D}" dt="2019-03-18T12:15:13.851" v="1284" actId="313"/>
          <ac:spMkLst>
            <pc:docMk/>
            <pc:sldMk cId="3369772018" sldId="257"/>
            <ac:spMk id="3" creationId="{DE21F085-A56C-4165-8A36-24EA28C5F0DC}"/>
          </ac:spMkLst>
        </pc:spChg>
      </pc:sldChg>
      <pc:sldChg chg="modSp">
        <pc:chgData name="Marvin Holm" userId="ab26149a58f12290" providerId="LiveId" clId="{C255FD6A-C123-408A-96C6-7F2547028B7D}" dt="2019-03-18T12:19:14.072" v="1894" actId="20577"/>
        <pc:sldMkLst>
          <pc:docMk/>
          <pc:sldMk cId="1736489753" sldId="258"/>
        </pc:sldMkLst>
        <pc:spChg chg="mod">
          <ac:chgData name="Marvin Holm" userId="ab26149a58f12290" providerId="LiveId" clId="{C255FD6A-C123-408A-96C6-7F2547028B7D}" dt="2019-03-18T12:18:36.119" v="1878" actId="20577"/>
          <ac:spMkLst>
            <pc:docMk/>
            <pc:sldMk cId="1736489753" sldId="258"/>
            <ac:spMk id="2" creationId="{79DA29F0-3436-4EDB-8D4E-F7E12BBBB337}"/>
          </ac:spMkLst>
        </pc:spChg>
        <pc:spChg chg="mod">
          <ac:chgData name="Marvin Holm" userId="ab26149a58f12290" providerId="LiveId" clId="{C255FD6A-C123-408A-96C6-7F2547028B7D}" dt="2019-03-18T12:19:14.072" v="1894" actId="20577"/>
          <ac:spMkLst>
            <pc:docMk/>
            <pc:sldMk cId="1736489753" sldId="258"/>
            <ac:spMk id="3" creationId="{A48E135A-F82D-430B-87CE-E59C25DF573B}"/>
          </ac:spMkLst>
        </pc:spChg>
      </pc:sldChg>
      <pc:sldChg chg="modSp">
        <pc:chgData name="Marvin Holm" userId="ab26149a58f12290" providerId="LiveId" clId="{C255FD6A-C123-408A-96C6-7F2547028B7D}" dt="2019-03-18T12:16:57.117" v="1639" actId="27636"/>
        <pc:sldMkLst>
          <pc:docMk/>
          <pc:sldMk cId="3664855365" sldId="259"/>
        </pc:sldMkLst>
        <pc:spChg chg="mod">
          <ac:chgData name="Marvin Holm" userId="ab26149a58f12290" providerId="LiveId" clId="{C255FD6A-C123-408A-96C6-7F2547028B7D}" dt="2019-03-18T12:16:24.320" v="1554" actId="6549"/>
          <ac:spMkLst>
            <pc:docMk/>
            <pc:sldMk cId="3664855365" sldId="259"/>
            <ac:spMk id="2" creationId="{D0896CE4-E1FA-4BC3-A7D3-0FBA6CF463E9}"/>
          </ac:spMkLst>
        </pc:spChg>
        <pc:spChg chg="mod">
          <ac:chgData name="Marvin Holm" userId="ab26149a58f12290" providerId="LiveId" clId="{C255FD6A-C123-408A-96C6-7F2547028B7D}" dt="2019-03-18T12:16:57.117" v="1639" actId="27636"/>
          <ac:spMkLst>
            <pc:docMk/>
            <pc:sldMk cId="3664855365" sldId="259"/>
            <ac:spMk id="3" creationId="{1BC998AB-60D9-4B7C-877C-19CDF5884314}"/>
          </ac:spMkLst>
        </pc:spChg>
      </pc:sldChg>
      <pc:sldChg chg="modSp">
        <pc:chgData name="Marvin Holm" userId="ab26149a58f12290" providerId="LiveId" clId="{C255FD6A-C123-408A-96C6-7F2547028B7D}" dt="2019-03-18T12:18:04.541" v="1862" actId="20577"/>
        <pc:sldMkLst>
          <pc:docMk/>
          <pc:sldMk cId="1461037279" sldId="260"/>
        </pc:sldMkLst>
        <pc:spChg chg="mod">
          <ac:chgData name="Marvin Holm" userId="ab26149a58f12290" providerId="LiveId" clId="{C255FD6A-C123-408A-96C6-7F2547028B7D}" dt="2019-03-18T12:18:04.541" v="1862" actId="20577"/>
          <ac:spMkLst>
            <pc:docMk/>
            <pc:sldMk cId="1461037279" sldId="260"/>
            <ac:spMk id="3" creationId="{9B8A0D06-157A-4433-AE52-B3EEC1F55AD4}"/>
          </ac:spMkLst>
        </pc:spChg>
      </pc:sldChg>
      <pc:sldChg chg="modSp add ord">
        <pc:chgData name="Marvin Holm" userId="ab26149a58f12290" providerId="LiveId" clId="{C255FD6A-C123-408A-96C6-7F2547028B7D}" dt="2019-03-18T12:18:50.057" v="1883" actId="20577"/>
        <pc:sldMkLst>
          <pc:docMk/>
          <pc:sldMk cId="1910324974" sldId="261"/>
        </pc:sldMkLst>
        <pc:spChg chg="mod">
          <ac:chgData name="Marvin Holm" userId="ab26149a58f12290" providerId="LiveId" clId="{C255FD6A-C123-408A-96C6-7F2547028B7D}" dt="2019-03-18T12:18:50.057" v="1883" actId="20577"/>
          <ac:spMkLst>
            <pc:docMk/>
            <pc:sldMk cId="1910324974" sldId="261"/>
            <ac:spMk id="2" creationId="{2DAA1453-F636-47EC-A0C2-0A386943845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3C5FD-7E4F-4830-A0ED-986CB20B3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Fitness 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B7A12D-E5E2-47D6-8B60-A5717012B0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443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77F4A-5DFD-41EA-B680-718ED96D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21F085-A56C-4165-8A36-24EA28C5F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Die App sollte dabei Helfen die Ergebnisse deines </a:t>
            </a:r>
            <a:r>
              <a:rPr lang="de-DE" dirty="0" err="1"/>
              <a:t>trainungs</a:t>
            </a:r>
            <a:r>
              <a:rPr lang="de-DE" dirty="0"/>
              <a:t> zu speichern</a:t>
            </a:r>
          </a:p>
          <a:p>
            <a:pPr lvl="1"/>
            <a:r>
              <a:rPr lang="de-DE" dirty="0"/>
              <a:t>Es soll möglich sein seinen Trainingsplan zu speichern</a:t>
            </a:r>
          </a:p>
          <a:p>
            <a:pPr lvl="1"/>
            <a:r>
              <a:rPr lang="de-DE" dirty="0"/>
              <a:t>Jedes Training ist ein Ereignis, du kannst für jedes </a:t>
            </a:r>
            <a:r>
              <a:rPr lang="de-DE" dirty="0" err="1"/>
              <a:t>Ereginis</a:t>
            </a:r>
            <a:r>
              <a:rPr lang="de-DE" dirty="0"/>
              <a:t> die </a:t>
            </a:r>
            <a:r>
              <a:rPr lang="de-DE" dirty="0" err="1"/>
              <a:t>Paramter</a:t>
            </a:r>
            <a:r>
              <a:rPr lang="de-DE" dirty="0"/>
              <a:t> speichern( Dauer, Gewicht, Wiederholungen etc.)</a:t>
            </a:r>
          </a:p>
          <a:p>
            <a:pPr lvl="1"/>
            <a:r>
              <a:rPr lang="de-DE" dirty="0"/>
              <a:t>Die App hat übliche Übungen gespeichert, du kannst jedoch auch eigene Übungen erstellen</a:t>
            </a:r>
          </a:p>
          <a:p>
            <a:pPr lvl="1"/>
            <a:r>
              <a:rPr lang="de-DE" dirty="0"/>
              <a:t>Die üblichen Übungen besitzen eine Beschreibung um zu helfen sie richtig durchzuführen </a:t>
            </a:r>
          </a:p>
          <a:p>
            <a:r>
              <a:rPr lang="de-DE" dirty="0"/>
              <a:t>Mit den gesammelten Daten kann man eine statistische Auswertung der Ergebnisse anschauen</a:t>
            </a:r>
          </a:p>
          <a:p>
            <a:r>
              <a:rPr lang="de-DE" dirty="0"/>
              <a:t>Es ist möglich die eigene Ernährung zu speichern (optional)</a:t>
            </a:r>
          </a:p>
          <a:p>
            <a:pPr lvl="1"/>
            <a:r>
              <a:rPr lang="de-DE" dirty="0"/>
              <a:t>So kannst du deine Ernährung mit deinem </a:t>
            </a:r>
            <a:r>
              <a:rPr lang="de-DE" dirty="0" err="1"/>
              <a:t>Trainung</a:t>
            </a:r>
            <a:r>
              <a:rPr lang="de-DE" dirty="0"/>
              <a:t> vergleichen und auf eventuelle </a:t>
            </a:r>
            <a:r>
              <a:rPr lang="de-DE" dirty="0" err="1"/>
              <a:t>defizizte</a:t>
            </a:r>
            <a:r>
              <a:rPr lang="de-DE" dirty="0"/>
              <a:t> aufmerksam machen</a:t>
            </a:r>
          </a:p>
        </p:txBody>
      </p:sp>
    </p:spTree>
    <p:extLst>
      <p:ext uri="{BB962C8B-B14F-4D97-AF65-F5344CB8AC3E}">
        <p14:creationId xmlns:p14="http://schemas.microsoft.com/office/powerpoint/2010/main" val="336977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A1453-F636-47EC-A0C2-0A38694384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Was wir speichern müssen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82AEB8-0B99-4CB8-9183-CB91920BD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32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DA29F0-3436-4EDB-8D4E-F7E12BBB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8E135A-F82D-430B-87CE-E59C25DF5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Geburtsdatum</a:t>
            </a:r>
          </a:p>
          <a:p>
            <a:r>
              <a:rPr lang="de-DE" dirty="0"/>
              <a:t>Größe</a:t>
            </a:r>
          </a:p>
          <a:p>
            <a:r>
              <a:rPr lang="de-DE" dirty="0"/>
              <a:t>Benutzername</a:t>
            </a:r>
          </a:p>
          <a:p>
            <a:r>
              <a:rPr lang="de-DE" dirty="0"/>
              <a:t>Passwort</a:t>
            </a:r>
          </a:p>
          <a:p>
            <a:r>
              <a:rPr lang="de-DE" dirty="0"/>
              <a:t>Grad der Bewegung am Tag (wenig, mittel, viel) (optional)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648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96CE4-E1FA-4BC3-A7D3-0FBA6CF4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 die sich ändern können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C998AB-60D9-4B7C-877C-19CDF5884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Datum des Datensatzes</a:t>
            </a:r>
          </a:p>
          <a:p>
            <a:r>
              <a:rPr lang="de-DE" sz="1800" dirty="0"/>
              <a:t>Gewicht</a:t>
            </a:r>
          </a:p>
          <a:p>
            <a:r>
              <a:rPr lang="de-DE" sz="1800" dirty="0"/>
              <a:t>Körperfettanteil</a:t>
            </a:r>
          </a:p>
          <a:p>
            <a:r>
              <a:rPr lang="de-DE" sz="1800" dirty="0"/>
              <a:t>Muskelanteil </a:t>
            </a:r>
          </a:p>
          <a:p>
            <a:r>
              <a:rPr lang="de-DE" sz="1800" dirty="0"/>
              <a:t>BMI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485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2E43F-E182-49A0-951A-52B3C9A4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8A0D06-157A-4433-AE52-B3EEC1F55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Start und Ende</a:t>
            </a:r>
          </a:p>
          <a:p>
            <a:r>
              <a:rPr lang="de-DE" dirty="0"/>
              <a:t>Art des Trainings (Ausdauer, Kraft, …)</a:t>
            </a:r>
          </a:p>
          <a:p>
            <a:r>
              <a:rPr lang="de-DE" dirty="0"/>
              <a:t>Name der Übung</a:t>
            </a:r>
          </a:p>
          <a:p>
            <a:r>
              <a:rPr lang="de-DE" dirty="0"/>
              <a:t>Von der Übung Abhängig</a:t>
            </a:r>
          </a:p>
          <a:p>
            <a:pPr lvl="1"/>
            <a:r>
              <a:rPr lang="de-DE" dirty="0"/>
              <a:t>Gewicht </a:t>
            </a:r>
          </a:p>
          <a:p>
            <a:pPr lvl="1"/>
            <a:r>
              <a:rPr lang="de-DE" dirty="0"/>
              <a:t>Wiederholungen</a:t>
            </a:r>
          </a:p>
          <a:p>
            <a:pPr lvl="1"/>
            <a:r>
              <a:rPr lang="de-DE" dirty="0"/>
              <a:t>Sätze</a:t>
            </a:r>
          </a:p>
          <a:p>
            <a:pPr lvl="1"/>
            <a:r>
              <a:rPr lang="de-DE" dirty="0"/>
              <a:t>Dauer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037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168</Words>
  <Application>Microsoft Office PowerPoint</Application>
  <PresentationFormat>Breitbild</PresentationFormat>
  <Paragraphs>32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Fitness App</vt:lpstr>
      <vt:lpstr>Beschreibung</vt:lpstr>
      <vt:lpstr>Was wir speichern müssen</vt:lpstr>
      <vt:lpstr>Person </vt:lpstr>
      <vt:lpstr>Eigenschaften die sich ändern können</vt:lpstr>
      <vt:lpstr>Training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Fittnes App</dc:title>
  <dc:creator>Marvin Holm</dc:creator>
  <cp:lastModifiedBy>Marvin Holm</cp:lastModifiedBy>
  <cp:revision>3</cp:revision>
  <dcterms:created xsi:type="dcterms:W3CDTF">2019-03-15T12:32:07Z</dcterms:created>
  <dcterms:modified xsi:type="dcterms:W3CDTF">2019-03-18T12:19:20Z</dcterms:modified>
</cp:coreProperties>
</file>