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sten Strauss" userId="b555b7fa-b345-4421-9402-e946d4159de4" providerId="ADAL" clId="{AA712A72-B9E4-46D5-81B6-E6BDAB0C2075}"/>
    <pc:docChg chg="undo modSld">
      <pc:chgData name="Torsten Strauss" userId="b555b7fa-b345-4421-9402-e946d4159de4" providerId="ADAL" clId="{AA712A72-B9E4-46D5-81B6-E6BDAB0C2075}" dt="2019-11-07T08:07:38.785" v="68" actId="108"/>
      <pc:docMkLst>
        <pc:docMk/>
      </pc:docMkLst>
      <pc:sldChg chg="modSp">
        <pc:chgData name="Torsten Strauss" userId="b555b7fa-b345-4421-9402-e946d4159de4" providerId="ADAL" clId="{AA712A72-B9E4-46D5-81B6-E6BDAB0C2075}" dt="2019-11-07T08:07:38.785" v="68" actId="108"/>
        <pc:sldMkLst>
          <pc:docMk/>
          <pc:sldMk cId="818625682" sldId="257"/>
        </pc:sldMkLst>
        <pc:spChg chg="mod">
          <ac:chgData name="Torsten Strauss" userId="b555b7fa-b345-4421-9402-e946d4159de4" providerId="ADAL" clId="{AA712A72-B9E4-46D5-81B6-E6BDAB0C2075}" dt="2019-11-07T08:07:38.785" v="68" actId="108"/>
          <ac:spMkLst>
            <pc:docMk/>
            <pc:sldMk cId="818625682" sldId="257"/>
            <ac:spMk id="4" creationId="{918AB04A-199F-497A-9547-79A75EBBC543}"/>
          </ac:spMkLst>
        </pc:spChg>
      </pc:sldChg>
    </pc:docChg>
  </pc:docChgLst>
  <pc:docChgLst>
    <pc:chgData name="Torsten" userId="b555b7fa-b345-4421-9402-e946d4159de4" providerId="ADAL" clId="{181C2D11-185F-4C84-AD10-58221723C313}"/>
    <pc:docChg chg="undo custSel modSld">
      <pc:chgData name="Torsten" userId="b555b7fa-b345-4421-9402-e946d4159de4" providerId="ADAL" clId="{181C2D11-185F-4C84-AD10-58221723C313}" dt="2020-08-03T13:58:38.371" v="2" actId="20577"/>
      <pc:docMkLst>
        <pc:docMk/>
      </pc:docMkLst>
      <pc:sldChg chg="modSp mod">
        <pc:chgData name="Torsten" userId="b555b7fa-b345-4421-9402-e946d4159de4" providerId="ADAL" clId="{181C2D11-185F-4C84-AD10-58221723C313}" dt="2020-08-03T13:58:38.371" v="2" actId="20577"/>
        <pc:sldMkLst>
          <pc:docMk/>
          <pc:sldMk cId="818625682" sldId="257"/>
        </pc:sldMkLst>
        <pc:spChg chg="mod">
          <ac:chgData name="Torsten" userId="b555b7fa-b345-4421-9402-e946d4159de4" providerId="ADAL" clId="{181C2D11-185F-4C84-AD10-58221723C313}" dt="2020-08-03T13:58:38.371" v="2" actId="20577"/>
          <ac:spMkLst>
            <pc:docMk/>
            <pc:sldMk cId="818625682" sldId="257"/>
            <ac:spMk id="4" creationId="{918AB04A-199F-497A-9547-79A75EBBC5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96DC-3E60-4FEC-9912-354EADCF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C02E-51D2-44A3-A5CE-87C1EBCCA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AF11-FA8C-4078-B1DF-B97FA13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D9856-3471-4944-B5CC-63A5F29F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1BDC-7E5C-4E5F-AED4-B400040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CCEA-9908-4657-889E-42F01C81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F127B-2B0B-4212-BCEB-9A737614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88F-3CA3-4710-AA73-28BC416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976DE-3D28-45B5-AADB-83FE1F04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4143-97B9-4104-9C38-0440BB3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0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0D979-37C4-454E-9FD6-054FEF55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1DB84-70D6-4D4A-97C0-6C16F9702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3806-A43C-4849-8F8C-61B058CF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4CA0-C097-49C2-94BE-69F383C2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762D-0360-4B3B-A6FD-646D5592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137E-F1E1-4BFA-BA21-81529EE6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7B13-DDA5-4E52-B7F4-97167323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A349-B30C-43AA-9293-AA1E8082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D5A4-564C-47D4-AD83-89D73021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D8CB-2CF2-4EB9-AB43-1C0CC1C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FE36-17B5-46F2-9DA4-4BC16244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5EBB5-3D06-47E4-81E6-6651757E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FDF4-C87A-414F-9AFC-20D709F3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45D1-7FBD-49C2-8A2C-A88D0048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3E3E-623B-4F64-B310-3365B3D0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8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D1C5-F856-464A-B7B3-26510004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459-F423-4015-BC69-541652E0D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43CF-C7C2-483F-AB99-58024D211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4E1AA-BE45-452B-9997-FBE7D64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F620B-5372-4C6B-86AD-536FE334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6D35-4A7A-47A5-A08D-62415A03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0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AF85-96F8-45FB-BCE1-059048F9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54F0-8152-4C9B-89E1-1DD067370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D7D3-8924-4EB7-8B1E-3A09F559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F2BDF-32B1-469C-8F32-1E53942D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6B91B-62E5-460F-9951-F2F8BE099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FE9F9-7E30-4EAF-B8F9-CAE0880C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A7508-7FE0-4DE1-BFA2-50D98A73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81960-172F-4738-87D8-5D972E2A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7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D99C-A367-461D-82AF-B388083D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6B95F-3A17-417C-A525-0AC23168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1737B-70B6-4A2B-B24D-B45E22E9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A67E7-AD69-4884-846A-2546C053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74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937FF-9E04-4911-8349-1B2C7F9E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0665F-223F-45EF-93E9-5E401067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A6352-0103-4E7D-9CF0-9A638D66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05AF-E1DC-40E1-9F7F-F86BA799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918A-AF3E-4862-9662-A8AACE4C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54B6-EC18-4AEF-89A2-801A0AAB1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BEDD-B841-4984-AA6C-2AA914DE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DA074-8530-410F-AF0F-6B110B26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7D80F-9C34-4599-A576-0127B593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E38F-6F72-4A87-A178-8242F459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605EC-6C36-471F-80C6-6EBB4F715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3655B-204C-477D-868F-92422D6E0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2A0A2-6482-4AD7-9335-35B97BD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893F-A2D4-433A-B919-A5431539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82CC-0D46-4D2A-86A4-ADF0EE7E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0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4D161-9794-4BB7-BCEC-52AE733E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1AC66-5F39-47C6-9774-3289946D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6A6C-644D-4801-8362-BA413F150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A723-A968-44A6-A284-A1BC485022B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FE49-5B1B-40E1-8DE4-E47D5C860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10C0-5253-46AD-B14E-7EE4267BD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inside-sqlserver.com/" TargetMode="External"/><Relationship Id="rId7" Type="http://schemas.openxmlformats.org/officeDocument/2006/relationships/image" Target="cid:image003.png@01D3D164.114118D0" TargetMode="External"/><Relationship Id="rId12" Type="http://schemas.openxmlformats.org/officeDocument/2006/relationships/image" Target="../media/image4.png"/><Relationship Id="rId2" Type="http://schemas.openxmlformats.org/officeDocument/2006/relationships/hyperlink" Target="mailto:Torsten.Strauss@inside-sqlserver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cid:image006.png@01D3D164.114118D0" TargetMode="External"/><Relationship Id="rId5" Type="http://schemas.openxmlformats.org/officeDocument/2006/relationships/hyperlink" Target="https://sarpedonqualitylab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bp.com/" TargetMode="External"/><Relationship Id="rId9" Type="http://schemas.openxmlformats.org/officeDocument/2006/relationships/image" Target="cid:image004.png@01D3D164.114118D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AB04A-199F-497A-9547-79A75EBBC543}"/>
              </a:ext>
            </a:extLst>
          </p:cNvPr>
          <p:cNvSpPr txBox="1"/>
          <p:nvPr/>
        </p:nvSpPr>
        <p:spPr>
          <a:xfrm>
            <a:off x="720000" y="540000"/>
            <a:ext cx="1077069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200" dirty="0">
                <a:solidFill>
                  <a:srgbClr val="3E515F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</a:rPr>
              <a:t>Torsten Strauss</a:t>
            </a:r>
            <a:br>
              <a:rPr lang="de-DE" sz="7200" dirty="0">
                <a:solidFill>
                  <a:srgbClr val="3E515F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</a:rPr>
            </a:br>
            <a:endParaRPr lang="de-DE" kern="0" dirty="0">
              <a:solidFill>
                <a:prstClr val="black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  <a:p>
            <a:pPr algn="ctr" defTabSz="672358">
              <a:lnSpc>
                <a:spcPts val="4000"/>
              </a:lnSpc>
              <a:defRPr/>
            </a:pPr>
            <a:r>
              <a:rPr lang="de-DE" sz="44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Consultant • Trainer • Speaker</a:t>
            </a:r>
            <a:br>
              <a:rPr lang="de-DE" sz="20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</a:br>
            <a:r>
              <a:rPr lang="en-US" sz="24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DEVELOP </a:t>
            </a:r>
            <a:r>
              <a:rPr lang="de-DE" sz="24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• OPTIMIZE • TROUBLESHOOT MICROSOFT SQL SERVER</a:t>
            </a:r>
            <a:endParaRPr lang="en-US" sz="2400" kern="0" dirty="0">
              <a:solidFill>
                <a:srgbClr val="747474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  <a:p>
            <a:pPr marL="0" lvl="2"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sz="2000" kern="0" dirty="0">
              <a:solidFill>
                <a:prstClr val="black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  <a:p>
            <a:pPr marL="0" lvl="2"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sz="2000" kern="0" dirty="0">
              <a:solidFill>
                <a:prstClr val="black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  <a:p>
            <a:pPr marL="0" lvl="1" defTabSz="672358">
              <a:lnSpc>
                <a:spcPts val="2800"/>
              </a:lnSpc>
              <a:defRPr/>
            </a:pPr>
            <a:r>
              <a:rPr lang="de-DE" sz="20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Email		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Torsten.Strauss@inside-sqlserver.com</a:t>
            </a:r>
            <a:b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</a:br>
            <a:r>
              <a:rPr lang="de-DE" sz="20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Twitter	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@TorstenStrauss</a:t>
            </a:r>
          </a:p>
          <a:p>
            <a:pPr marL="0" lvl="1" defTabSz="672358">
              <a:lnSpc>
                <a:spcPts val="2800"/>
              </a:lnSpc>
              <a:defRPr/>
            </a:pPr>
            <a:r>
              <a:rPr lang="de-DE" sz="20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Website	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inside-sqlserver.com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 • 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bp.com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 • </a:t>
            </a:r>
            <a:r>
              <a:rPr lang="en-GB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sarpedonqualitylab.com/</a:t>
            </a:r>
            <a:r>
              <a:rPr lang="en-GB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</a:rPr>
              <a:t> </a:t>
            </a:r>
            <a:endParaRPr lang="de-DE" sz="2000" kern="0" dirty="0">
              <a:solidFill>
                <a:srgbClr val="7A89AB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8157BA-6496-4E3C-839D-C53F2E45B634}"/>
              </a:ext>
            </a:extLst>
          </p:cNvPr>
          <p:cNvGrpSpPr>
            <a:grpSpLocks noChangeAspect="1"/>
          </p:cNvGrpSpPr>
          <p:nvPr/>
        </p:nvGrpSpPr>
        <p:grpSpPr>
          <a:xfrm>
            <a:off x="2232000" y="5099205"/>
            <a:ext cx="7568079" cy="1218795"/>
            <a:chOff x="209363" y="763306"/>
            <a:chExt cx="5020704" cy="808694"/>
          </a:xfrm>
        </p:grpSpPr>
        <p:pic>
          <p:nvPicPr>
            <p:cNvPr id="6" name="Picture 6" descr="cid:image019.png@01D3378A.537B9960">
              <a:extLst>
                <a:ext uri="{FF2B5EF4-FFF2-40B4-BE49-F238E27FC236}">
                  <a16:creationId xmlns:a16="http://schemas.microsoft.com/office/drawing/2014/main" id="{55BBAC92-E5BB-4573-BE01-56E1FE727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660" y="851425"/>
              <a:ext cx="762000" cy="632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7" descr="cid:image020.png@01D3378A.537B9960">
              <a:extLst>
                <a:ext uri="{FF2B5EF4-FFF2-40B4-BE49-F238E27FC236}">
                  <a16:creationId xmlns:a16="http://schemas.microsoft.com/office/drawing/2014/main" id="{1A0D721D-8677-4468-8291-3243E85EA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r:link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450" y="763306"/>
              <a:ext cx="1033332" cy="808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cid:image022.png@01D3378A.537B9960">
              <a:extLst>
                <a:ext uri="{FF2B5EF4-FFF2-40B4-BE49-F238E27FC236}">
                  <a16:creationId xmlns:a16="http://schemas.microsoft.com/office/drawing/2014/main" id="{403FE2B5-C3C4-415A-A8A2-DE4A21BEC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r:link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127" y="824754"/>
              <a:ext cx="104394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01A88818-1732-400D-B479-C60B2C71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363" y="852458"/>
              <a:ext cx="1550820" cy="634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62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2CFE2F1769348B5FEB81A35E7CB86" ma:contentTypeVersion="8" ma:contentTypeDescription="Create a new document." ma:contentTypeScope="" ma:versionID="29086976ccfa97dbc333fb807015edcd">
  <xsd:schema xmlns:xsd="http://www.w3.org/2001/XMLSchema" xmlns:xs="http://www.w3.org/2001/XMLSchema" xmlns:p="http://schemas.microsoft.com/office/2006/metadata/properties" xmlns:ns3="2d746a0b-2b2e-4a1e-a55c-b8636ba148fe" targetNamespace="http://schemas.microsoft.com/office/2006/metadata/properties" ma:root="true" ma:fieldsID="62804fd94049c94f96c7dada0c1b0669" ns3:_="">
    <xsd:import namespace="2d746a0b-2b2e-4a1e-a55c-b8636ba148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46a0b-2b2e-4a1e-a55c-b8636ba148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DBB391-6A3C-454B-A547-E660FD8766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46a0b-2b2e-4a1e-a55c-b8636ba148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11C683-670B-4A59-AEF6-4F692E2B52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D3D50-1B15-46EC-9D86-C4C77ABEAC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Strauss, Torsten</dc:creator>
  <cp:lastModifiedBy>Torsten Strauß</cp:lastModifiedBy>
  <cp:revision>3</cp:revision>
  <dcterms:created xsi:type="dcterms:W3CDTF">2019-10-26T09:27:23Z</dcterms:created>
  <dcterms:modified xsi:type="dcterms:W3CDTF">2020-08-03T13:59:06Z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0x01010090F2CFE2F1769348B5FEB81A35E7CB86</vt:lpwstr>
  </property>
</Properties>
</file>