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9"/>
  </p:notesMasterIdLst>
  <p:sldIdLst>
    <p:sldId id="278" r:id="rId5"/>
    <p:sldId id="281" r:id="rId6"/>
    <p:sldId id="283" r:id="rId7"/>
    <p:sldId id="321" r:id="rId8"/>
    <p:sldId id="316" r:id="rId9"/>
    <p:sldId id="317" r:id="rId10"/>
    <p:sldId id="320" r:id="rId11"/>
    <p:sldId id="325" r:id="rId12"/>
    <p:sldId id="328" r:id="rId13"/>
    <p:sldId id="322" r:id="rId14"/>
    <p:sldId id="284" r:id="rId15"/>
    <p:sldId id="285" r:id="rId16"/>
    <p:sldId id="286" r:id="rId17"/>
    <p:sldId id="287" r:id="rId18"/>
    <p:sldId id="329" r:id="rId19"/>
    <p:sldId id="323" r:id="rId20"/>
    <p:sldId id="334" r:id="rId21"/>
    <p:sldId id="288" r:id="rId22"/>
    <p:sldId id="332" r:id="rId23"/>
    <p:sldId id="333" r:id="rId24"/>
    <p:sldId id="289" r:id="rId25"/>
    <p:sldId id="330" r:id="rId26"/>
    <p:sldId id="331" r:id="rId27"/>
    <p:sldId id="32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B7FFC-AE07-466C-A4B2-40F640C9F593}" v="395" dt="2022-07-28T17:20:38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403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 Smith" userId="8bccb9a8-221d-417c-b452-946f9cb4c5f1" providerId="ADAL" clId="{B95B7FFC-AE07-466C-A4B2-40F640C9F593}"/>
    <pc:docChg chg="undo custSel addSld delSld modSld">
      <pc:chgData name="Kate Smith" userId="8bccb9a8-221d-417c-b452-946f9cb4c5f1" providerId="ADAL" clId="{B95B7FFC-AE07-466C-A4B2-40F640C9F593}" dt="2022-08-03T21:48:15.574" v="1564" actId="2696"/>
      <pc:docMkLst>
        <pc:docMk/>
      </pc:docMkLst>
      <pc:sldChg chg="modSp mod modNotes modNotesTx">
        <pc:chgData name="Kate Smith" userId="8bccb9a8-221d-417c-b452-946f9cb4c5f1" providerId="ADAL" clId="{B95B7FFC-AE07-466C-A4B2-40F640C9F593}" dt="2022-08-03T21:47:05.713" v="1558" actId="20577"/>
        <pc:sldMkLst>
          <pc:docMk/>
          <pc:sldMk cId="4167884232" sldId="278"/>
        </pc:sldMkLst>
        <pc:spChg chg="mod">
          <ac:chgData name="Kate Smith" userId="8bccb9a8-221d-417c-b452-946f9cb4c5f1" providerId="ADAL" clId="{B95B7FFC-AE07-466C-A4B2-40F640C9F593}" dt="2022-08-03T17:31:21.078" v="1330" actId="20577"/>
          <ac:spMkLst>
            <pc:docMk/>
            <pc:sldMk cId="4167884232" sldId="278"/>
            <ac:spMk id="3" creationId="{DB93FB3F-A8D4-46D3-A1C6-C79C64563729}"/>
          </ac:spMkLst>
        </pc:spChg>
      </pc:sldChg>
      <pc:sldChg chg="modSp mod">
        <pc:chgData name="Kate Smith" userId="8bccb9a8-221d-417c-b452-946f9cb4c5f1" providerId="ADAL" clId="{B95B7FFC-AE07-466C-A4B2-40F640C9F593}" dt="2022-07-27T16:29:24.223" v="646" actId="20577"/>
        <pc:sldMkLst>
          <pc:docMk/>
          <pc:sldMk cId="3764031058" sldId="284"/>
        </pc:sldMkLst>
        <pc:spChg chg="mod">
          <ac:chgData name="Kate Smith" userId="8bccb9a8-221d-417c-b452-946f9cb4c5f1" providerId="ADAL" clId="{B95B7FFC-AE07-466C-A4B2-40F640C9F593}" dt="2022-07-27T16:29:24.223" v="646" actId="20577"/>
          <ac:spMkLst>
            <pc:docMk/>
            <pc:sldMk cId="3764031058" sldId="284"/>
            <ac:spMk id="3" creationId="{39A14E9F-AFD1-F5E9-5871-B448D77F42B6}"/>
          </ac:spMkLst>
        </pc:spChg>
      </pc:sldChg>
      <pc:sldChg chg="modSp mod">
        <pc:chgData name="Kate Smith" userId="8bccb9a8-221d-417c-b452-946f9cb4c5f1" providerId="ADAL" clId="{B95B7FFC-AE07-466C-A4B2-40F640C9F593}" dt="2022-07-27T16:29:52.622" v="666" actId="20577"/>
        <pc:sldMkLst>
          <pc:docMk/>
          <pc:sldMk cId="1572340130" sldId="285"/>
        </pc:sldMkLst>
        <pc:spChg chg="mod">
          <ac:chgData name="Kate Smith" userId="8bccb9a8-221d-417c-b452-946f9cb4c5f1" providerId="ADAL" clId="{B95B7FFC-AE07-466C-A4B2-40F640C9F593}" dt="2022-07-27T16:29:52.622" v="666" actId="20577"/>
          <ac:spMkLst>
            <pc:docMk/>
            <pc:sldMk cId="1572340130" sldId="285"/>
            <ac:spMk id="3" creationId="{7BAFD1AD-5590-1108-2DA2-02790839B22C}"/>
          </ac:spMkLst>
        </pc:spChg>
      </pc:sldChg>
      <pc:sldChg chg="modSp mod">
        <pc:chgData name="Kate Smith" userId="8bccb9a8-221d-417c-b452-946f9cb4c5f1" providerId="ADAL" clId="{B95B7FFC-AE07-466C-A4B2-40F640C9F593}" dt="2022-07-27T16:30:10.502" v="671" actId="15"/>
        <pc:sldMkLst>
          <pc:docMk/>
          <pc:sldMk cId="850778109" sldId="286"/>
        </pc:sldMkLst>
        <pc:spChg chg="mod">
          <ac:chgData name="Kate Smith" userId="8bccb9a8-221d-417c-b452-946f9cb4c5f1" providerId="ADAL" clId="{B95B7FFC-AE07-466C-A4B2-40F640C9F593}" dt="2022-07-27T16:30:10.502" v="671" actId="15"/>
          <ac:spMkLst>
            <pc:docMk/>
            <pc:sldMk cId="850778109" sldId="286"/>
            <ac:spMk id="3" creationId="{23196BCC-10AE-5DE9-F8DE-0F634BF5E659}"/>
          </ac:spMkLst>
        </pc:spChg>
      </pc:sldChg>
      <pc:sldChg chg="modSp mod modShow">
        <pc:chgData name="Kate Smith" userId="8bccb9a8-221d-417c-b452-946f9cb4c5f1" providerId="ADAL" clId="{B95B7FFC-AE07-466C-A4B2-40F640C9F593}" dt="2022-07-28T17:18:36.329" v="808" actId="729"/>
        <pc:sldMkLst>
          <pc:docMk/>
          <pc:sldMk cId="2415860195" sldId="288"/>
        </pc:sldMkLst>
        <pc:spChg chg="mod">
          <ac:chgData name="Kate Smith" userId="8bccb9a8-221d-417c-b452-946f9cb4c5f1" providerId="ADAL" clId="{B95B7FFC-AE07-466C-A4B2-40F640C9F593}" dt="2022-07-28T17:13:10.926" v="736" actId="21"/>
          <ac:spMkLst>
            <pc:docMk/>
            <pc:sldMk cId="2415860195" sldId="288"/>
            <ac:spMk id="5" creationId="{C1ACB2DC-C621-9AF6-DA83-10C4E885D530}"/>
          </ac:spMkLst>
        </pc:spChg>
      </pc:sldChg>
      <pc:sldChg chg="modSp mod">
        <pc:chgData name="Kate Smith" userId="8bccb9a8-221d-417c-b452-946f9cb4c5f1" providerId="ADAL" clId="{B95B7FFC-AE07-466C-A4B2-40F640C9F593}" dt="2022-07-28T17:27:15.514" v="1162" actId="20577"/>
        <pc:sldMkLst>
          <pc:docMk/>
          <pc:sldMk cId="1646893270" sldId="289"/>
        </pc:sldMkLst>
        <pc:spChg chg="mod">
          <ac:chgData name="Kate Smith" userId="8bccb9a8-221d-417c-b452-946f9cb4c5f1" providerId="ADAL" clId="{B95B7FFC-AE07-466C-A4B2-40F640C9F593}" dt="2022-07-28T17:27:15.514" v="1162" actId="20577"/>
          <ac:spMkLst>
            <pc:docMk/>
            <pc:sldMk cId="1646893270" sldId="289"/>
            <ac:spMk id="5" creationId="{1E6BB907-45D6-F329-CA4E-8070A086786D}"/>
          </ac:spMkLst>
        </pc:spChg>
      </pc:sldChg>
      <pc:sldChg chg="modNotes">
        <pc:chgData name="Kate Smith" userId="8bccb9a8-221d-417c-b452-946f9cb4c5f1" providerId="ADAL" clId="{B95B7FFC-AE07-466C-A4B2-40F640C9F593}" dt="2022-08-03T21:47:21.378" v="1560" actId="20577"/>
        <pc:sldMkLst>
          <pc:docMk/>
          <pc:sldMk cId="1125122988" sldId="316"/>
        </pc:sldMkLst>
      </pc:sldChg>
      <pc:sldChg chg="modSp del mod modShow modNotes">
        <pc:chgData name="Kate Smith" userId="8bccb9a8-221d-417c-b452-946f9cb4c5f1" providerId="ADAL" clId="{B95B7FFC-AE07-466C-A4B2-40F640C9F593}" dt="2022-08-03T21:48:15.574" v="1564" actId="2696"/>
        <pc:sldMkLst>
          <pc:docMk/>
          <pc:sldMk cId="3518459842" sldId="327"/>
        </pc:sldMkLst>
        <pc:spChg chg="mod">
          <ac:chgData name="Kate Smith" userId="8bccb9a8-221d-417c-b452-946f9cb4c5f1" providerId="ADAL" clId="{B95B7FFC-AE07-466C-A4B2-40F640C9F593}" dt="2022-07-27T16:41:33.527" v="701" actId="20577"/>
          <ac:spMkLst>
            <pc:docMk/>
            <pc:sldMk cId="3518459842" sldId="327"/>
            <ac:spMk id="2" creationId="{00000000-0000-0000-0000-000000000000}"/>
          </ac:spMkLst>
        </pc:spChg>
        <pc:spChg chg="mod">
          <ac:chgData name="Kate Smith" userId="8bccb9a8-221d-417c-b452-946f9cb4c5f1" providerId="ADAL" clId="{B95B7FFC-AE07-466C-A4B2-40F640C9F593}" dt="2022-07-27T18:13:25.139" v="728" actId="6549"/>
          <ac:spMkLst>
            <pc:docMk/>
            <pc:sldMk cId="3518459842" sldId="327"/>
            <ac:spMk id="3" creationId="{00000000-0000-0000-0000-000000000000}"/>
          </ac:spMkLst>
        </pc:spChg>
      </pc:sldChg>
      <pc:sldChg chg="modSp mod">
        <pc:chgData name="Kate Smith" userId="8bccb9a8-221d-417c-b452-946f9cb4c5f1" providerId="ADAL" clId="{B95B7FFC-AE07-466C-A4B2-40F640C9F593}" dt="2022-08-02T23:08:51.027" v="1321" actId="20577"/>
        <pc:sldMkLst>
          <pc:docMk/>
          <pc:sldMk cId="168175472" sldId="331"/>
        </pc:sldMkLst>
        <pc:spChg chg="mod">
          <ac:chgData name="Kate Smith" userId="8bccb9a8-221d-417c-b452-946f9cb4c5f1" providerId="ADAL" clId="{B95B7FFC-AE07-466C-A4B2-40F640C9F593}" dt="2022-08-02T23:08:51.027" v="1321" actId="20577"/>
          <ac:spMkLst>
            <pc:docMk/>
            <pc:sldMk cId="168175472" sldId="331"/>
            <ac:spMk id="3" creationId="{5395836C-9C76-69EC-8678-67AF750B158C}"/>
          </ac:spMkLst>
        </pc:spChg>
      </pc:sldChg>
      <pc:sldChg chg="addSp delSp modSp add mod setBg delDesignElem modNotes">
        <pc:chgData name="Kate Smith" userId="8bccb9a8-221d-417c-b452-946f9cb4c5f1" providerId="ADAL" clId="{B95B7FFC-AE07-466C-A4B2-40F640C9F593}" dt="2022-08-03T21:47:42.335" v="1561" actId="6549"/>
        <pc:sldMkLst>
          <pc:docMk/>
          <pc:sldMk cId="307989088" sldId="332"/>
        </pc:sldMkLst>
        <pc:spChg chg="mod">
          <ac:chgData name="Kate Smith" userId="8bccb9a8-221d-417c-b452-946f9cb4c5f1" providerId="ADAL" clId="{B95B7FFC-AE07-466C-A4B2-40F640C9F593}" dt="2022-07-28T17:20:38.946" v="1133" actId="6549"/>
          <ac:spMkLst>
            <pc:docMk/>
            <pc:sldMk cId="307989088" sldId="332"/>
            <ac:spMk id="2" creationId="{00000000-0000-0000-0000-000000000000}"/>
          </ac:spMkLst>
        </pc:spChg>
        <pc:spChg chg="mod">
          <ac:chgData name="Kate Smith" userId="8bccb9a8-221d-417c-b452-946f9cb4c5f1" providerId="ADAL" clId="{B95B7FFC-AE07-466C-A4B2-40F640C9F593}" dt="2022-07-28T17:13:00.924" v="735" actId="20577"/>
          <ac:spMkLst>
            <pc:docMk/>
            <pc:sldMk cId="307989088" sldId="332"/>
            <ac:spMk id="3" creationId="{00000000-0000-0000-0000-000000000000}"/>
          </ac:spMkLst>
        </pc:spChg>
        <pc:spChg chg="add">
          <ac:chgData name="Kate Smith" userId="8bccb9a8-221d-417c-b452-946f9cb4c5f1" providerId="ADAL" clId="{B95B7FFC-AE07-466C-A4B2-40F640C9F593}" dt="2022-07-28T17:12:51.725" v="734" actId="26606"/>
          <ac:spMkLst>
            <pc:docMk/>
            <pc:sldMk cId="307989088" sldId="332"/>
            <ac:spMk id="5" creationId="{C2C29CB1-9F74-4879-A6AF-AEA67B6F1F4D}"/>
          </ac:spMkLst>
        </pc:spChg>
        <pc:spChg chg="add">
          <ac:chgData name="Kate Smith" userId="8bccb9a8-221d-417c-b452-946f9cb4c5f1" providerId="ADAL" clId="{B95B7FFC-AE07-466C-A4B2-40F640C9F593}" dt="2022-07-28T17:12:51.725" v="734" actId="26606"/>
          <ac:spMkLst>
            <pc:docMk/>
            <pc:sldMk cId="307989088" sldId="332"/>
            <ac:spMk id="6" creationId="{7E2C7115-5336-410C-AD71-0F0952A2E5A7}"/>
          </ac:spMkLst>
        </pc:spChg>
        <pc:spChg chg="add del">
          <ac:chgData name="Kate Smith" userId="8bccb9a8-221d-417c-b452-946f9cb4c5f1" providerId="ADAL" clId="{B95B7FFC-AE07-466C-A4B2-40F640C9F593}" dt="2022-07-28T17:16:05.113" v="777" actId="22"/>
          <ac:spMkLst>
            <pc:docMk/>
            <pc:sldMk cId="307989088" sldId="332"/>
            <ac:spMk id="7" creationId="{1C71735D-FC81-5B8F-E621-272A98A7081E}"/>
          </ac:spMkLst>
        </pc:spChg>
        <pc:spChg chg="add">
          <ac:chgData name="Kate Smith" userId="8bccb9a8-221d-417c-b452-946f9cb4c5f1" providerId="ADAL" clId="{B95B7FFC-AE07-466C-A4B2-40F640C9F593}" dt="2022-07-28T17:12:51.725" v="734" actId="26606"/>
          <ac:spMkLst>
            <pc:docMk/>
            <pc:sldMk cId="307989088" sldId="332"/>
            <ac:spMk id="20" creationId="{E80B86A7-A1EC-475B-9166-88902B033A38}"/>
          </ac:spMkLst>
        </pc:spChg>
        <pc:spChg chg="del">
          <ac:chgData name="Kate Smith" userId="8bccb9a8-221d-417c-b452-946f9cb4c5f1" providerId="ADAL" clId="{B95B7FFC-AE07-466C-A4B2-40F640C9F593}" dt="2022-07-28T17:12:41.621" v="733"/>
          <ac:spMkLst>
            <pc:docMk/>
            <pc:sldMk cId="307989088" sldId="332"/>
            <ac:spMk id="22" creationId="{C2C29CB1-9F74-4879-A6AF-AEA67B6F1F4D}"/>
          </ac:spMkLst>
        </pc:spChg>
        <pc:spChg chg="del">
          <ac:chgData name="Kate Smith" userId="8bccb9a8-221d-417c-b452-946f9cb4c5f1" providerId="ADAL" clId="{B95B7FFC-AE07-466C-A4B2-40F640C9F593}" dt="2022-07-28T17:12:41.621" v="733"/>
          <ac:spMkLst>
            <pc:docMk/>
            <pc:sldMk cId="307989088" sldId="332"/>
            <ac:spMk id="24" creationId="{7E2C7115-5336-410C-AD71-0F0952A2E5A7}"/>
          </ac:spMkLst>
        </pc:spChg>
        <pc:spChg chg="del">
          <ac:chgData name="Kate Smith" userId="8bccb9a8-221d-417c-b452-946f9cb4c5f1" providerId="ADAL" clId="{B95B7FFC-AE07-466C-A4B2-40F640C9F593}" dt="2022-07-28T17:12:41.621" v="733"/>
          <ac:spMkLst>
            <pc:docMk/>
            <pc:sldMk cId="307989088" sldId="332"/>
            <ac:spMk id="26" creationId="{E80B86A7-A1EC-475B-9166-88902B033A38}"/>
          </ac:spMkLst>
        </pc:spChg>
        <pc:grpChg chg="add">
          <ac:chgData name="Kate Smith" userId="8bccb9a8-221d-417c-b452-946f9cb4c5f1" providerId="ADAL" clId="{B95B7FFC-AE07-466C-A4B2-40F640C9F593}" dt="2022-07-28T17:12:51.725" v="734" actId="26606"/>
          <ac:grpSpMkLst>
            <pc:docMk/>
            <pc:sldMk cId="307989088" sldId="332"/>
            <ac:grpSpMk id="8" creationId="{2A83B46E-4B9D-41E7-AEA4-D49D0E7D87A9}"/>
          </ac:grpSpMkLst>
        </pc:grpChg>
        <pc:grpChg chg="del">
          <ac:chgData name="Kate Smith" userId="8bccb9a8-221d-417c-b452-946f9cb4c5f1" providerId="ADAL" clId="{B95B7FFC-AE07-466C-A4B2-40F640C9F593}" dt="2022-07-28T17:12:41.621" v="733"/>
          <ac:grpSpMkLst>
            <pc:docMk/>
            <pc:sldMk cId="307989088" sldId="332"/>
            <ac:grpSpMk id="25" creationId="{2A83B46E-4B9D-41E7-AEA4-D49D0E7D87A9}"/>
          </ac:grpSpMkLst>
        </pc:grpChg>
      </pc:sldChg>
      <pc:sldChg chg="addSp delSp add del setBg delDesignElem">
        <pc:chgData name="Kate Smith" userId="8bccb9a8-221d-417c-b452-946f9cb4c5f1" providerId="ADAL" clId="{B95B7FFC-AE07-466C-A4B2-40F640C9F593}" dt="2022-07-28T17:12:38.462" v="731"/>
        <pc:sldMkLst>
          <pc:docMk/>
          <pc:sldMk cId="1581253708" sldId="332"/>
        </pc:sldMkLst>
        <pc:spChg chg="add del">
          <ac:chgData name="Kate Smith" userId="8bccb9a8-221d-417c-b452-946f9cb4c5f1" providerId="ADAL" clId="{B95B7FFC-AE07-466C-A4B2-40F640C9F593}" dt="2022-07-28T17:12:38.462" v="731"/>
          <ac:spMkLst>
            <pc:docMk/>
            <pc:sldMk cId="1581253708" sldId="332"/>
            <ac:spMk id="22" creationId="{C2C29CB1-9F74-4879-A6AF-AEA67B6F1F4D}"/>
          </ac:spMkLst>
        </pc:spChg>
        <pc:spChg chg="add del">
          <ac:chgData name="Kate Smith" userId="8bccb9a8-221d-417c-b452-946f9cb4c5f1" providerId="ADAL" clId="{B95B7FFC-AE07-466C-A4B2-40F640C9F593}" dt="2022-07-28T17:12:38.462" v="731"/>
          <ac:spMkLst>
            <pc:docMk/>
            <pc:sldMk cId="1581253708" sldId="332"/>
            <ac:spMk id="24" creationId="{7E2C7115-5336-410C-AD71-0F0952A2E5A7}"/>
          </ac:spMkLst>
        </pc:spChg>
        <pc:spChg chg="add del">
          <ac:chgData name="Kate Smith" userId="8bccb9a8-221d-417c-b452-946f9cb4c5f1" providerId="ADAL" clId="{B95B7FFC-AE07-466C-A4B2-40F640C9F593}" dt="2022-07-28T17:12:38.462" v="731"/>
          <ac:spMkLst>
            <pc:docMk/>
            <pc:sldMk cId="1581253708" sldId="332"/>
            <ac:spMk id="26" creationId="{E80B86A7-A1EC-475B-9166-88902B033A38}"/>
          </ac:spMkLst>
        </pc:spChg>
        <pc:grpChg chg="add del">
          <ac:chgData name="Kate Smith" userId="8bccb9a8-221d-417c-b452-946f9cb4c5f1" providerId="ADAL" clId="{B95B7FFC-AE07-466C-A4B2-40F640C9F593}" dt="2022-07-28T17:12:38.462" v="731"/>
          <ac:grpSpMkLst>
            <pc:docMk/>
            <pc:sldMk cId="1581253708" sldId="332"/>
            <ac:grpSpMk id="25" creationId="{2A83B46E-4B9D-41E7-AEA4-D49D0E7D87A9}"/>
          </ac:grpSpMkLst>
        </pc:grpChg>
      </pc:sldChg>
      <pc:sldChg chg="addSp delSp modSp add mod setBg delDesignElem modNotes">
        <pc:chgData name="Kate Smith" userId="8bccb9a8-221d-417c-b452-946f9cb4c5f1" providerId="ADAL" clId="{B95B7FFC-AE07-466C-A4B2-40F640C9F593}" dt="2022-08-03T21:47:54.324" v="1562" actId="6549"/>
        <pc:sldMkLst>
          <pc:docMk/>
          <pc:sldMk cId="3832275470" sldId="333"/>
        </pc:sldMkLst>
        <pc:spChg chg="mod">
          <ac:chgData name="Kate Smith" userId="8bccb9a8-221d-417c-b452-946f9cb4c5f1" providerId="ADAL" clId="{B95B7FFC-AE07-466C-A4B2-40F640C9F593}" dt="2022-07-28T17:18:15.489" v="806" actId="27636"/>
          <ac:spMkLst>
            <pc:docMk/>
            <pc:sldMk cId="3832275470" sldId="333"/>
            <ac:spMk id="2" creationId="{00000000-0000-0000-0000-000000000000}"/>
          </ac:spMkLst>
        </pc:spChg>
        <pc:spChg chg="mod">
          <ac:chgData name="Kate Smith" userId="8bccb9a8-221d-417c-b452-946f9cb4c5f1" providerId="ADAL" clId="{B95B7FFC-AE07-466C-A4B2-40F640C9F593}" dt="2022-07-28T17:16:26.444" v="786" actId="20577"/>
          <ac:spMkLst>
            <pc:docMk/>
            <pc:sldMk cId="3832275470" sldId="333"/>
            <ac:spMk id="3" creationId="{00000000-0000-0000-0000-000000000000}"/>
          </ac:spMkLst>
        </pc:spChg>
        <pc:spChg chg="del">
          <ac:chgData name="Kate Smith" userId="8bccb9a8-221d-417c-b452-946f9cb4c5f1" providerId="ADAL" clId="{B95B7FFC-AE07-466C-A4B2-40F640C9F593}" dt="2022-07-28T17:16:08.015" v="779"/>
          <ac:spMkLst>
            <pc:docMk/>
            <pc:sldMk cId="3832275470" sldId="333"/>
            <ac:spMk id="5" creationId="{C2C29CB1-9F74-4879-A6AF-AEA67B6F1F4D}"/>
          </ac:spMkLst>
        </pc:spChg>
        <pc:spChg chg="del">
          <ac:chgData name="Kate Smith" userId="8bccb9a8-221d-417c-b452-946f9cb4c5f1" providerId="ADAL" clId="{B95B7FFC-AE07-466C-A4B2-40F640C9F593}" dt="2022-07-28T17:16:08.015" v="779"/>
          <ac:spMkLst>
            <pc:docMk/>
            <pc:sldMk cId="3832275470" sldId="333"/>
            <ac:spMk id="6" creationId="{7E2C7115-5336-410C-AD71-0F0952A2E5A7}"/>
          </ac:spMkLst>
        </pc:spChg>
        <pc:spChg chg="add">
          <ac:chgData name="Kate Smith" userId="8bccb9a8-221d-417c-b452-946f9cb4c5f1" providerId="ADAL" clId="{B95B7FFC-AE07-466C-A4B2-40F640C9F593}" dt="2022-07-28T17:16:18.117" v="780" actId="26606"/>
          <ac:spMkLst>
            <pc:docMk/>
            <pc:sldMk cId="3832275470" sldId="333"/>
            <ac:spMk id="19" creationId="{E80B86A7-A1EC-475B-9166-88902B033A38}"/>
          </ac:spMkLst>
        </pc:spChg>
        <pc:spChg chg="del">
          <ac:chgData name="Kate Smith" userId="8bccb9a8-221d-417c-b452-946f9cb4c5f1" providerId="ADAL" clId="{B95B7FFC-AE07-466C-A4B2-40F640C9F593}" dt="2022-07-28T17:16:08.015" v="779"/>
          <ac:spMkLst>
            <pc:docMk/>
            <pc:sldMk cId="3832275470" sldId="333"/>
            <ac:spMk id="20" creationId="{E80B86A7-A1EC-475B-9166-88902B033A38}"/>
          </ac:spMkLst>
        </pc:spChg>
        <pc:spChg chg="add">
          <ac:chgData name="Kate Smith" userId="8bccb9a8-221d-417c-b452-946f9cb4c5f1" providerId="ADAL" clId="{B95B7FFC-AE07-466C-A4B2-40F640C9F593}" dt="2022-07-28T17:16:18.117" v="780" actId="26606"/>
          <ac:spMkLst>
            <pc:docMk/>
            <pc:sldMk cId="3832275470" sldId="333"/>
            <ac:spMk id="22" creationId="{C2C29CB1-9F74-4879-A6AF-AEA67B6F1F4D}"/>
          </ac:spMkLst>
        </pc:spChg>
        <pc:spChg chg="add">
          <ac:chgData name="Kate Smith" userId="8bccb9a8-221d-417c-b452-946f9cb4c5f1" providerId="ADAL" clId="{B95B7FFC-AE07-466C-A4B2-40F640C9F593}" dt="2022-07-28T17:16:18.117" v="780" actId="26606"/>
          <ac:spMkLst>
            <pc:docMk/>
            <pc:sldMk cId="3832275470" sldId="333"/>
            <ac:spMk id="24" creationId="{7E2C7115-5336-410C-AD71-0F0952A2E5A7}"/>
          </ac:spMkLst>
        </pc:spChg>
        <pc:grpChg chg="add">
          <ac:chgData name="Kate Smith" userId="8bccb9a8-221d-417c-b452-946f9cb4c5f1" providerId="ADAL" clId="{B95B7FFC-AE07-466C-A4B2-40F640C9F593}" dt="2022-07-28T17:16:18.117" v="780" actId="26606"/>
          <ac:grpSpMkLst>
            <pc:docMk/>
            <pc:sldMk cId="3832275470" sldId="333"/>
            <ac:grpSpMk id="7" creationId="{2A83B46E-4B9D-41E7-AEA4-D49D0E7D87A9}"/>
          </ac:grpSpMkLst>
        </pc:grpChg>
        <pc:grpChg chg="del">
          <ac:chgData name="Kate Smith" userId="8bccb9a8-221d-417c-b452-946f9cb4c5f1" providerId="ADAL" clId="{B95B7FFC-AE07-466C-A4B2-40F640C9F593}" dt="2022-07-28T17:16:08.015" v="779"/>
          <ac:grpSpMkLst>
            <pc:docMk/>
            <pc:sldMk cId="3832275470" sldId="333"/>
            <ac:grpSpMk id="8" creationId="{2A83B46E-4B9D-41E7-AEA4-D49D0E7D87A9}"/>
          </ac:grpSpMkLst>
        </pc:grpChg>
      </pc:sldChg>
      <pc:sldChg chg="addSp delSp modSp new mod modClrScheme chgLayout">
        <pc:chgData name="Kate Smith" userId="8bccb9a8-221d-417c-b452-946f9cb4c5f1" providerId="ADAL" clId="{B95B7FFC-AE07-466C-A4B2-40F640C9F593}" dt="2022-07-28T17:22:37.015" v="1146" actId="255"/>
        <pc:sldMkLst>
          <pc:docMk/>
          <pc:sldMk cId="1623100846" sldId="334"/>
        </pc:sldMkLst>
        <pc:spChg chg="del mod ord">
          <ac:chgData name="Kate Smith" userId="8bccb9a8-221d-417c-b452-946f9cb4c5f1" providerId="ADAL" clId="{B95B7FFC-AE07-466C-A4B2-40F640C9F593}" dt="2022-07-28T17:18:47.944" v="810" actId="700"/>
          <ac:spMkLst>
            <pc:docMk/>
            <pc:sldMk cId="1623100846" sldId="334"/>
            <ac:spMk id="2" creationId="{D79C4758-8DC3-A5B3-846A-A86E48967393}"/>
          </ac:spMkLst>
        </pc:spChg>
        <pc:spChg chg="del mod ord">
          <ac:chgData name="Kate Smith" userId="8bccb9a8-221d-417c-b452-946f9cb4c5f1" providerId="ADAL" clId="{B95B7FFC-AE07-466C-A4B2-40F640C9F593}" dt="2022-07-28T17:18:47.944" v="810" actId="700"/>
          <ac:spMkLst>
            <pc:docMk/>
            <pc:sldMk cId="1623100846" sldId="334"/>
            <ac:spMk id="3" creationId="{3D113549-01A3-E5A0-8B5B-50660FCC72B2}"/>
          </ac:spMkLst>
        </pc:spChg>
        <pc:spChg chg="add mod ord">
          <ac:chgData name="Kate Smith" userId="8bccb9a8-221d-417c-b452-946f9cb4c5f1" providerId="ADAL" clId="{B95B7FFC-AE07-466C-A4B2-40F640C9F593}" dt="2022-07-28T17:22:25.778" v="1145" actId="20577"/>
          <ac:spMkLst>
            <pc:docMk/>
            <pc:sldMk cId="1623100846" sldId="334"/>
            <ac:spMk id="4" creationId="{531348F1-417E-6107-CD42-61EDA0206F34}"/>
          </ac:spMkLst>
        </pc:spChg>
        <pc:spChg chg="add mod ord">
          <ac:chgData name="Kate Smith" userId="8bccb9a8-221d-417c-b452-946f9cb4c5f1" providerId="ADAL" clId="{B95B7FFC-AE07-466C-A4B2-40F640C9F593}" dt="2022-07-28T17:22:37.015" v="1146" actId="255"/>
          <ac:spMkLst>
            <pc:docMk/>
            <pc:sldMk cId="1623100846" sldId="334"/>
            <ac:spMk id="5" creationId="{A1BCCAFB-24E7-9601-CD3D-BDBBAE2D4CB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0A2E6-923A-4765-8264-1EA49E290585}" type="doc">
      <dgm:prSet loTypeId="urn:microsoft.com/office/officeart/2005/8/layout/hProcess1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1F32A72-6FB6-48E7-8E6D-634EE7CD2395}">
      <dgm:prSet/>
      <dgm:spPr/>
      <dgm:t>
        <a:bodyPr/>
        <a:lstStyle/>
        <a:p>
          <a:r>
            <a:rPr lang="en-US"/>
            <a:t>Row goal can apply to queries of type select TOP n * \ FAST </a:t>
          </a:r>
          <a:r>
            <a:rPr lang="en-US" i="1"/>
            <a:t>n</a:t>
          </a:r>
          <a:r>
            <a:rPr lang="en-US"/>
            <a:t> \ IN \ EXISTS</a:t>
          </a:r>
        </a:p>
      </dgm:t>
    </dgm:pt>
    <dgm:pt modelId="{23B3D7FA-A56F-4974-A8DF-F836013F4BA1}" type="parTrans" cxnId="{3631DAED-37EC-4091-91D4-4160FB99C61D}">
      <dgm:prSet/>
      <dgm:spPr/>
      <dgm:t>
        <a:bodyPr/>
        <a:lstStyle/>
        <a:p>
          <a:endParaRPr lang="en-US"/>
        </a:p>
      </dgm:t>
    </dgm:pt>
    <dgm:pt modelId="{D518C3B5-75D5-4E0D-AA11-85FF1655287D}" type="sibTrans" cxnId="{3631DAED-37EC-4091-91D4-4160FB99C61D}">
      <dgm:prSet/>
      <dgm:spPr/>
      <dgm:t>
        <a:bodyPr/>
        <a:lstStyle/>
        <a:p>
          <a:endParaRPr lang="en-US"/>
        </a:p>
      </dgm:t>
    </dgm:pt>
    <dgm:pt modelId="{879CB959-62B9-44A9-8982-218E93ED9231}">
      <dgm:prSet/>
      <dgm:spPr/>
      <dgm:t>
        <a:bodyPr/>
        <a:lstStyle/>
        <a:p>
          <a:r>
            <a:rPr lang="en-US"/>
            <a:t>QO calculates the number of rows to be read to find the required “TOP n” rows</a:t>
          </a:r>
        </a:p>
      </dgm:t>
    </dgm:pt>
    <dgm:pt modelId="{C6ABDC2F-8B99-42BE-AD1E-E7530DC16873}" type="parTrans" cxnId="{E1A20BB5-564B-4339-907E-D6AE8E65CAC1}">
      <dgm:prSet/>
      <dgm:spPr/>
      <dgm:t>
        <a:bodyPr/>
        <a:lstStyle/>
        <a:p>
          <a:endParaRPr lang="en-US"/>
        </a:p>
      </dgm:t>
    </dgm:pt>
    <dgm:pt modelId="{62C97FB0-DFF5-4665-B036-98593CA81CDE}" type="sibTrans" cxnId="{E1A20BB5-564B-4339-907E-D6AE8E65CAC1}">
      <dgm:prSet/>
      <dgm:spPr/>
      <dgm:t>
        <a:bodyPr/>
        <a:lstStyle/>
        <a:p>
          <a:endParaRPr lang="en-US"/>
        </a:p>
      </dgm:t>
    </dgm:pt>
    <dgm:pt modelId="{8DCCEE96-C090-4DB7-9FEC-E84FAA109531}">
      <dgm:prSet/>
      <dgm:spPr/>
      <dgm:t>
        <a:bodyPr/>
        <a:lstStyle/>
        <a:p>
          <a:r>
            <a:rPr lang="en-US"/>
            <a:t>Is there a large % of rows matching the query predicate?</a:t>
          </a:r>
        </a:p>
        <a:p>
          <a:r>
            <a:rPr lang="en-US"/>
            <a:t>If so, scanning a few pages might be enough to produce the required rows</a:t>
          </a:r>
        </a:p>
      </dgm:t>
    </dgm:pt>
    <dgm:pt modelId="{38DA6464-A72D-432E-93D6-16AE52318392}" type="parTrans" cxnId="{B1846AC7-7635-41A4-AC8A-0A84555FE685}">
      <dgm:prSet/>
      <dgm:spPr/>
      <dgm:t>
        <a:bodyPr/>
        <a:lstStyle/>
        <a:p>
          <a:endParaRPr lang="en-US"/>
        </a:p>
      </dgm:t>
    </dgm:pt>
    <dgm:pt modelId="{A2A61366-7284-40B0-B14E-61F5169AADB7}" type="sibTrans" cxnId="{B1846AC7-7635-41A4-AC8A-0A84555FE685}">
      <dgm:prSet/>
      <dgm:spPr/>
      <dgm:t>
        <a:bodyPr/>
        <a:lstStyle/>
        <a:p>
          <a:endParaRPr lang="en-US"/>
        </a:p>
      </dgm:t>
    </dgm:pt>
    <dgm:pt modelId="{6BA1C0D6-1EA1-4236-A0B6-C61AFB0EDEED}">
      <dgm:prSet/>
      <dgm:spPr/>
      <dgm:t>
        <a:bodyPr/>
        <a:lstStyle/>
        <a:p>
          <a:r>
            <a:rPr lang="en-US"/>
            <a:t>But if the data is </a:t>
          </a:r>
          <a:r>
            <a:rPr lang="en-US" i="1"/>
            <a:t>not</a:t>
          </a:r>
          <a:r>
            <a:rPr lang="en-US"/>
            <a:t> uniformly distributed, SQL might scan more pages than estimated = row goal was inefficient</a:t>
          </a:r>
        </a:p>
      </dgm:t>
    </dgm:pt>
    <dgm:pt modelId="{7DD47D41-3C21-4F0E-9C83-541037AE897A}" type="parTrans" cxnId="{8043B948-0132-4C4E-A621-4A1EBEBEBBF2}">
      <dgm:prSet/>
      <dgm:spPr/>
      <dgm:t>
        <a:bodyPr/>
        <a:lstStyle/>
        <a:p>
          <a:endParaRPr lang="en-US"/>
        </a:p>
      </dgm:t>
    </dgm:pt>
    <dgm:pt modelId="{D5DE142E-881B-4FE5-81E3-4C6C84452AF5}" type="sibTrans" cxnId="{8043B948-0132-4C4E-A621-4A1EBEBEBBF2}">
      <dgm:prSet/>
      <dgm:spPr/>
      <dgm:t>
        <a:bodyPr/>
        <a:lstStyle/>
        <a:p>
          <a:endParaRPr lang="en-US"/>
        </a:p>
      </dgm:t>
    </dgm:pt>
    <dgm:pt modelId="{8DA3DD5F-BD31-4A7E-A02A-CC3DF8AD81A9}">
      <dgm:prSet/>
      <dgm:spPr/>
      <dgm:t>
        <a:bodyPr/>
        <a:lstStyle/>
        <a:p>
          <a:r>
            <a:rPr lang="en-US"/>
            <a:t>CE Feedback can disable the row goal scan and enable a seek</a:t>
          </a:r>
        </a:p>
      </dgm:t>
    </dgm:pt>
    <dgm:pt modelId="{F594A0D4-07DD-45D4-92CE-0B6AA659F8E4}" type="parTrans" cxnId="{CFE90F00-D910-4356-A3E2-13D70B98003B}">
      <dgm:prSet/>
      <dgm:spPr/>
      <dgm:t>
        <a:bodyPr/>
        <a:lstStyle/>
        <a:p>
          <a:endParaRPr lang="en-US"/>
        </a:p>
      </dgm:t>
    </dgm:pt>
    <dgm:pt modelId="{995DEED2-E2CE-4EA1-9A1F-458F30F43415}" type="sibTrans" cxnId="{CFE90F00-D910-4356-A3E2-13D70B98003B}">
      <dgm:prSet/>
      <dgm:spPr/>
      <dgm:t>
        <a:bodyPr/>
        <a:lstStyle/>
        <a:p>
          <a:endParaRPr lang="en-US"/>
        </a:p>
      </dgm:t>
    </dgm:pt>
    <dgm:pt modelId="{2FC17736-213A-4B69-9927-87765A8F939D}" type="pres">
      <dgm:prSet presAssocID="{0CA0A2E6-923A-4765-8264-1EA49E290585}" presName="Name0" presStyleCnt="0">
        <dgm:presLayoutVars>
          <dgm:dir/>
          <dgm:resizeHandles val="exact"/>
        </dgm:presLayoutVars>
      </dgm:prSet>
      <dgm:spPr/>
    </dgm:pt>
    <dgm:pt modelId="{ABD12EF1-B349-45D2-AC9E-76BEC1F78A34}" type="pres">
      <dgm:prSet presAssocID="{0CA0A2E6-923A-4765-8264-1EA49E290585}" presName="arrow" presStyleLbl="bgShp" presStyleIdx="0" presStyleCnt="1" custLinFactNeighborX="-1602" custLinFactNeighborY="506"/>
      <dgm:spPr/>
    </dgm:pt>
    <dgm:pt modelId="{1B085E80-5B3A-48E3-9786-F639C793E2F3}" type="pres">
      <dgm:prSet presAssocID="{0CA0A2E6-923A-4765-8264-1EA49E290585}" presName="points" presStyleCnt="0"/>
      <dgm:spPr/>
    </dgm:pt>
    <dgm:pt modelId="{C0DD4B04-B4F5-49DD-AB0C-E3520583E1B3}" type="pres">
      <dgm:prSet presAssocID="{41F32A72-6FB6-48E7-8E6D-634EE7CD2395}" presName="compositeA" presStyleCnt="0"/>
      <dgm:spPr/>
    </dgm:pt>
    <dgm:pt modelId="{817C9682-9405-4147-8C33-2E988A3099C5}" type="pres">
      <dgm:prSet presAssocID="{41F32A72-6FB6-48E7-8E6D-634EE7CD2395}" presName="textA" presStyleLbl="revTx" presStyleIdx="0" presStyleCnt="5">
        <dgm:presLayoutVars>
          <dgm:bulletEnabled val="1"/>
        </dgm:presLayoutVars>
      </dgm:prSet>
      <dgm:spPr/>
    </dgm:pt>
    <dgm:pt modelId="{67B8CBEB-257B-4548-A7A8-A01838BEC0FA}" type="pres">
      <dgm:prSet presAssocID="{41F32A72-6FB6-48E7-8E6D-634EE7CD2395}" presName="circleA" presStyleLbl="node1" presStyleIdx="0" presStyleCnt="5"/>
      <dgm:spPr/>
    </dgm:pt>
    <dgm:pt modelId="{E4E49F23-C630-4B28-89AD-65F2AD7452D6}" type="pres">
      <dgm:prSet presAssocID="{41F32A72-6FB6-48E7-8E6D-634EE7CD2395}" presName="spaceA" presStyleCnt="0"/>
      <dgm:spPr/>
    </dgm:pt>
    <dgm:pt modelId="{A394B4E2-DAF0-424E-80A1-E843CBD19404}" type="pres">
      <dgm:prSet presAssocID="{D518C3B5-75D5-4E0D-AA11-85FF1655287D}" presName="space" presStyleCnt="0"/>
      <dgm:spPr/>
    </dgm:pt>
    <dgm:pt modelId="{53032B5A-5C91-4AD3-A1D7-DDF2A5C512C0}" type="pres">
      <dgm:prSet presAssocID="{879CB959-62B9-44A9-8982-218E93ED9231}" presName="compositeB" presStyleCnt="0"/>
      <dgm:spPr/>
    </dgm:pt>
    <dgm:pt modelId="{37FE308B-C9E8-4984-AE0D-2E355196F2E6}" type="pres">
      <dgm:prSet presAssocID="{879CB959-62B9-44A9-8982-218E93ED9231}" presName="textB" presStyleLbl="revTx" presStyleIdx="1" presStyleCnt="5">
        <dgm:presLayoutVars>
          <dgm:bulletEnabled val="1"/>
        </dgm:presLayoutVars>
      </dgm:prSet>
      <dgm:spPr/>
    </dgm:pt>
    <dgm:pt modelId="{A580D0F5-365A-4C02-9ECB-F8C28C76845E}" type="pres">
      <dgm:prSet presAssocID="{879CB959-62B9-44A9-8982-218E93ED9231}" presName="circleB" presStyleLbl="node1" presStyleIdx="1" presStyleCnt="5"/>
      <dgm:spPr/>
    </dgm:pt>
    <dgm:pt modelId="{4FFF1239-7E8B-47E3-9505-0ED576DE0952}" type="pres">
      <dgm:prSet presAssocID="{879CB959-62B9-44A9-8982-218E93ED9231}" presName="spaceB" presStyleCnt="0"/>
      <dgm:spPr/>
    </dgm:pt>
    <dgm:pt modelId="{7B8FCED5-A34D-49C9-A107-FFD2B02A68E7}" type="pres">
      <dgm:prSet presAssocID="{62C97FB0-DFF5-4665-B036-98593CA81CDE}" presName="space" presStyleCnt="0"/>
      <dgm:spPr/>
    </dgm:pt>
    <dgm:pt modelId="{8C437D23-1FD8-4DC5-8BE4-01527A56238F}" type="pres">
      <dgm:prSet presAssocID="{8DCCEE96-C090-4DB7-9FEC-E84FAA109531}" presName="compositeA" presStyleCnt="0"/>
      <dgm:spPr/>
    </dgm:pt>
    <dgm:pt modelId="{4548EF72-5391-4165-A86F-F0051F8CA87B}" type="pres">
      <dgm:prSet presAssocID="{8DCCEE96-C090-4DB7-9FEC-E84FAA109531}" presName="textA" presStyleLbl="revTx" presStyleIdx="2" presStyleCnt="5">
        <dgm:presLayoutVars>
          <dgm:bulletEnabled val="1"/>
        </dgm:presLayoutVars>
      </dgm:prSet>
      <dgm:spPr/>
    </dgm:pt>
    <dgm:pt modelId="{B99C889B-8FC3-4334-953A-F3D1DE40591A}" type="pres">
      <dgm:prSet presAssocID="{8DCCEE96-C090-4DB7-9FEC-E84FAA109531}" presName="circleA" presStyleLbl="node1" presStyleIdx="2" presStyleCnt="5"/>
      <dgm:spPr/>
    </dgm:pt>
    <dgm:pt modelId="{FE82C5A9-19FD-489C-B5F7-5413C5800E34}" type="pres">
      <dgm:prSet presAssocID="{8DCCEE96-C090-4DB7-9FEC-E84FAA109531}" presName="spaceA" presStyleCnt="0"/>
      <dgm:spPr/>
    </dgm:pt>
    <dgm:pt modelId="{B6D88CB8-BE51-4234-B7A7-B601830380DF}" type="pres">
      <dgm:prSet presAssocID="{A2A61366-7284-40B0-B14E-61F5169AADB7}" presName="space" presStyleCnt="0"/>
      <dgm:spPr/>
    </dgm:pt>
    <dgm:pt modelId="{11B52437-E585-4130-9B3A-C964B23578EB}" type="pres">
      <dgm:prSet presAssocID="{6BA1C0D6-1EA1-4236-A0B6-C61AFB0EDEED}" presName="compositeB" presStyleCnt="0"/>
      <dgm:spPr/>
    </dgm:pt>
    <dgm:pt modelId="{E09FD5CE-B39B-4B3C-A0CD-C367738D6D66}" type="pres">
      <dgm:prSet presAssocID="{6BA1C0D6-1EA1-4236-A0B6-C61AFB0EDEED}" presName="textB" presStyleLbl="revTx" presStyleIdx="3" presStyleCnt="5">
        <dgm:presLayoutVars>
          <dgm:bulletEnabled val="1"/>
        </dgm:presLayoutVars>
      </dgm:prSet>
      <dgm:spPr/>
    </dgm:pt>
    <dgm:pt modelId="{99638C97-0ACB-4F18-BF3C-1A987950828D}" type="pres">
      <dgm:prSet presAssocID="{6BA1C0D6-1EA1-4236-A0B6-C61AFB0EDEED}" presName="circleB" presStyleLbl="node1" presStyleIdx="3" presStyleCnt="5"/>
      <dgm:spPr/>
    </dgm:pt>
    <dgm:pt modelId="{ED1C44E1-4FC3-454D-A07C-B8236176E904}" type="pres">
      <dgm:prSet presAssocID="{6BA1C0D6-1EA1-4236-A0B6-C61AFB0EDEED}" presName="spaceB" presStyleCnt="0"/>
      <dgm:spPr/>
    </dgm:pt>
    <dgm:pt modelId="{B4D9DEDB-9518-4AE7-9891-27218946147F}" type="pres">
      <dgm:prSet presAssocID="{D5DE142E-881B-4FE5-81E3-4C6C84452AF5}" presName="space" presStyleCnt="0"/>
      <dgm:spPr/>
    </dgm:pt>
    <dgm:pt modelId="{9A2BADDB-9119-4097-B644-6CC0292EE634}" type="pres">
      <dgm:prSet presAssocID="{8DA3DD5F-BD31-4A7E-A02A-CC3DF8AD81A9}" presName="compositeA" presStyleCnt="0"/>
      <dgm:spPr/>
    </dgm:pt>
    <dgm:pt modelId="{D6E49BA6-2830-4274-84E7-A5E39B03415B}" type="pres">
      <dgm:prSet presAssocID="{8DA3DD5F-BD31-4A7E-A02A-CC3DF8AD81A9}" presName="textA" presStyleLbl="revTx" presStyleIdx="4" presStyleCnt="5">
        <dgm:presLayoutVars>
          <dgm:bulletEnabled val="1"/>
        </dgm:presLayoutVars>
      </dgm:prSet>
      <dgm:spPr/>
    </dgm:pt>
    <dgm:pt modelId="{EB75C271-40FB-4639-9385-19FAF6A92338}" type="pres">
      <dgm:prSet presAssocID="{8DA3DD5F-BD31-4A7E-A02A-CC3DF8AD81A9}" presName="circleA" presStyleLbl="node1" presStyleIdx="4" presStyleCnt="5"/>
      <dgm:spPr/>
    </dgm:pt>
    <dgm:pt modelId="{9643CA5E-18AA-4508-9368-AF51613E6EDB}" type="pres">
      <dgm:prSet presAssocID="{8DA3DD5F-BD31-4A7E-A02A-CC3DF8AD81A9}" presName="spaceA" presStyleCnt="0"/>
      <dgm:spPr/>
    </dgm:pt>
  </dgm:ptLst>
  <dgm:cxnLst>
    <dgm:cxn modelId="{CFE90F00-D910-4356-A3E2-13D70B98003B}" srcId="{0CA0A2E6-923A-4765-8264-1EA49E290585}" destId="{8DA3DD5F-BD31-4A7E-A02A-CC3DF8AD81A9}" srcOrd="4" destOrd="0" parTransId="{F594A0D4-07DD-45D4-92CE-0B6AA659F8E4}" sibTransId="{995DEED2-E2CE-4EA1-9A1F-458F30F43415}"/>
    <dgm:cxn modelId="{49B1DC1A-6D69-4764-B6FC-44F61E2CE180}" type="presOf" srcId="{879CB959-62B9-44A9-8982-218E93ED9231}" destId="{37FE308B-C9E8-4984-AE0D-2E355196F2E6}" srcOrd="0" destOrd="0" presId="urn:microsoft.com/office/officeart/2005/8/layout/hProcess11"/>
    <dgm:cxn modelId="{1DA0A134-419B-43A1-BE57-950FBFCBB87B}" type="presOf" srcId="{0CA0A2E6-923A-4765-8264-1EA49E290585}" destId="{2FC17736-213A-4B69-9927-87765A8F939D}" srcOrd="0" destOrd="0" presId="urn:microsoft.com/office/officeart/2005/8/layout/hProcess11"/>
    <dgm:cxn modelId="{B23B9837-8670-4594-B2D1-7F5C7B1BB848}" type="presOf" srcId="{8DA3DD5F-BD31-4A7E-A02A-CC3DF8AD81A9}" destId="{D6E49BA6-2830-4274-84E7-A5E39B03415B}" srcOrd="0" destOrd="0" presId="urn:microsoft.com/office/officeart/2005/8/layout/hProcess11"/>
    <dgm:cxn modelId="{8043B948-0132-4C4E-A621-4A1EBEBEBBF2}" srcId="{0CA0A2E6-923A-4765-8264-1EA49E290585}" destId="{6BA1C0D6-1EA1-4236-A0B6-C61AFB0EDEED}" srcOrd="3" destOrd="0" parTransId="{7DD47D41-3C21-4F0E-9C83-541037AE897A}" sibTransId="{D5DE142E-881B-4FE5-81E3-4C6C84452AF5}"/>
    <dgm:cxn modelId="{E9205D4C-3F18-4670-B769-164E0F511526}" type="presOf" srcId="{8DCCEE96-C090-4DB7-9FEC-E84FAA109531}" destId="{4548EF72-5391-4165-A86F-F0051F8CA87B}" srcOrd="0" destOrd="0" presId="urn:microsoft.com/office/officeart/2005/8/layout/hProcess11"/>
    <dgm:cxn modelId="{5A695795-622A-43D2-BD27-2972FB88BDD3}" type="presOf" srcId="{6BA1C0D6-1EA1-4236-A0B6-C61AFB0EDEED}" destId="{E09FD5CE-B39B-4B3C-A0CD-C367738D6D66}" srcOrd="0" destOrd="0" presId="urn:microsoft.com/office/officeart/2005/8/layout/hProcess11"/>
    <dgm:cxn modelId="{E1A20BB5-564B-4339-907E-D6AE8E65CAC1}" srcId="{0CA0A2E6-923A-4765-8264-1EA49E290585}" destId="{879CB959-62B9-44A9-8982-218E93ED9231}" srcOrd="1" destOrd="0" parTransId="{C6ABDC2F-8B99-42BE-AD1E-E7530DC16873}" sibTransId="{62C97FB0-DFF5-4665-B036-98593CA81CDE}"/>
    <dgm:cxn modelId="{B1846AC7-7635-41A4-AC8A-0A84555FE685}" srcId="{0CA0A2E6-923A-4765-8264-1EA49E290585}" destId="{8DCCEE96-C090-4DB7-9FEC-E84FAA109531}" srcOrd="2" destOrd="0" parTransId="{38DA6464-A72D-432E-93D6-16AE52318392}" sibTransId="{A2A61366-7284-40B0-B14E-61F5169AADB7}"/>
    <dgm:cxn modelId="{3631DAED-37EC-4091-91D4-4160FB99C61D}" srcId="{0CA0A2E6-923A-4765-8264-1EA49E290585}" destId="{41F32A72-6FB6-48E7-8E6D-634EE7CD2395}" srcOrd="0" destOrd="0" parTransId="{23B3D7FA-A56F-4974-A8DF-F836013F4BA1}" sibTransId="{D518C3B5-75D5-4E0D-AA11-85FF1655287D}"/>
    <dgm:cxn modelId="{2E5C84FF-C222-4946-8059-20D0A2A75BC5}" type="presOf" srcId="{41F32A72-6FB6-48E7-8E6D-634EE7CD2395}" destId="{817C9682-9405-4147-8C33-2E988A3099C5}" srcOrd="0" destOrd="0" presId="urn:microsoft.com/office/officeart/2005/8/layout/hProcess11"/>
    <dgm:cxn modelId="{8F89165B-A4FD-4816-97F6-ADAFE9F53378}" type="presParOf" srcId="{2FC17736-213A-4B69-9927-87765A8F939D}" destId="{ABD12EF1-B349-45D2-AC9E-76BEC1F78A34}" srcOrd="0" destOrd="0" presId="urn:microsoft.com/office/officeart/2005/8/layout/hProcess11"/>
    <dgm:cxn modelId="{7A5A71BD-323D-47F8-9C7E-3EDD174EBBC6}" type="presParOf" srcId="{2FC17736-213A-4B69-9927-87765A8F939D}" destId="{1B085E80-5B3A-48E3-9786-F639C793E2F3}" srcOrd="1" destOrd="0" presId="urn:microsoft.com/office/officeart/2005/8/layout/hProcess11"/>
    <dgm:cxn modelId="{E36C49BA-04C3-4FBD-8A9C-8BAE75B4F41F}" type="presParOf" srcId="{1B085E80-5B3A-48E3-9786-F639C793E2F3}" destId="{C0DD4B04-B4F5-49DD-AB0C-E3520583E1B3}" srcOrd="0" destOrd="0" presId="urn:microsoft.com/office/officeart/2005/8/layout/hProcess11"/>
    <dgm:cxn modelId="{4FD7B6B9-39F6-418E-B2FD-1F1FE658200F}" type="presParOf" srcId="{C0DD4B04-B4F5-49DD-AB0C-E3520583E1B3}" destId="{817C9682-9405-4147-8C33-2E988A3099C5}" srcOrd="0" destOrd="0" presId="urn:microsoft.com/office/officeart/2005/8/layout/hProcess11"/>
    <dgm:cxn modelId="{4F395249-9191-4911-BB78-D5D1C2EE1CFB}" type="presParOf" srcId="{C0DD4B04-B4F5-49DD-AB0C-E3520583E1B3}" destId="{67B8CBEB-257B-4548-A7A8-A01838BEC0FA}" srcOrd="1" destOrd="0" presId="urn:microsoft.com/office/officeart/2005/8/layout/hProcess11"/>
    <dgm:cxn modelId="{394268F7-E89E-4BCC-A26C-B2CAD75F1C3F}" type="presParOf" srcId="{C0DD4B04-B4F5-49DD-AB0C-E3520583E1B3}" destId="{E4E49F23-C630-4B28-89AD-65F2AD7452D6}" srcOrd="2" destOrd="0" presId="urn:microsoft.com/office/officeart/2005/8/layout/hProcess11"/>
    <dgm:cxn modelId="{06556F6D-BB9B-40FD-AF8A-B114AD98EB24}" type="presParOf" srcId="{1B085E80-5B3A-48E3-9786-F639C793E2F3}" destId="{A394B4E2-DAF0-424E-80A1-E843CBD19404}" srcOrd="1" destOrd="0" presId="urn:microsoft.com/office/officeart/2005/8/layout/hProcess11"/>
    <dgm:cxn modelId="{894DDE83-D24B-4F35-A993-ADCF59CAED8B}" type="presParOf" srcId="{1B085E80-5B3A-48E3-9786-F639C793E2F3}" destId="{53032B5A-5C91-4AD3-A1D7-DDF2A5C512C0}" srcOrd="2" destOrd="0" presId="urn:microsoft.com/office/officeart/2005/8/layout/hProcess11"/>
    <dgm:cxn modelId="{D2A0BD78-37A7-420A-B7DB-68DB13537BC1}" type="presParOf" srcId="{53032B5A-5C91-4AD3-A1D7-DDF2A5C512C0}" destId="{37FE308B-C9E8-4984-AE0D-2E355196F2E6}" srcOrd="0" destOrd="0" presId="urn:microsoft.com/office/officeart/2005/8/layout/hProcess11"/>
    <dgm:cxn modelId="{F2C49507-6AB1-41FB-8316-A800D95B7BE8}" type="presParOf" srcId="{53032B5A-5C91-4AD3-A1D7-DDF2A5C512C0}" destId="{A580D0F5-365A-4C02-9ECB-F8C28C76845E}" srcOrd="1" destOrd="0" presId="urn:microsoft.com/office/officeart/2005/8/layout/hProcess11"/>
    <dgm:cxn modelId="{E391F59C-899E-4BB1-972B-814A9B271B6F}" type="presParOf" srcId="{53032B5A-5C91-4AD3-A1D7-DDF2A5C512C0}" destId="{4FFF1239-7E8B-47E3-9505-0ED576DE0952}" srcOrd="2" destOrd="0" presId="urn:microsoft.com/office/officeart/2005/8/layout/hProcess11"/>
    <dgm:cxn modelId="{9C934AC1-B8CE-42BA-8C0C-BBE6ED70EB28}" type="presParOf" srcId="{1B085E80-5B3A-48E3-9786-F639C793E2F3}" destId="{7B8FCED5-A34D-49C9-A107-FFD2B02A68E7}" srcOrd="3" destOrd="0" presId="urn:microsoft.com/office/officeart/2005/8/layout/hProcess11"/>
    <dgm:cxn modelId="{E323E35E-7F94-4DCB-B40C-7D912B78C1E4}" type="presParOf" srcId="{1B085E80-5B3A-48E3-9786-F639C793E2F3}" destId="{8C437D23-1FD8-4DC5-8BE4-01527A56238F}" srcOrd="4" destOrd="0" presId="urn:microsoft.com/office/officeart/2005/8/layout/hProcess11"/>
    <dgm:cxn modelId="{A67C9250-9C04-42DA-9380-47E89F7A78AE}" type="presParOf" srcId="{8C437D23-1FD8-4DC5-8BE4-01527A56238F}" destId="{4548EF72-5391-4165-A86F-F0051F8CA87B}" srcOrd="0" destOrd="0" presId="urn:microsoft.com/office/officeart/2005/8/layout/hProcess11"/>
    <dgm:cxn modelId="{C82E2BB2-A228-441B-8C1F-08B28075FE4B}" type="presParOf" srcId="{8C437D23-1FD8-4DC5-8BE4-01527A56238F}" destId="{B99C889B-8FC3-4334-953A-F3D1DE40591A}" srcOrd="1" destOrd="0" presId="urn:microsoft.com/office/officeart/2005/8/layout/hProcess11"/>
    <dgm:cxn modelId="{B16636DE-6B28-40B2-AFD6-1E38D9050346}" type="presParOf" srcId="{8C437D23-1FD8-4DC5-8BE4-01527A56238F}" destId="{FE82C5A9-19FD-489C-B5F7-5413C5800E34}" srcOrd="2" destOrd="0" presId="urn:microsoft.com/office/officeart/2005/8/layout/hProcess11"/>
    <dgm:cxn modelId="{79C704BB-A494-4029-8079-4EBB12059F1F}" type="presParOf" srcId="{1B085E80-5B3A-48E3-9786-F639C793E2F3}" destId="{B6D88CB8-BE51-4234-B7A7-B601830380DF}" srcOrd="5" destOrd="0" presId="urn:microsoft.com/office/officeart/2005/8/layout/hProcess11"/>
    <dgm:cxn modelId="{C12BE5DC-21A8-46FE-BFF9-82430E176D08}" type="presParOf" srcId="{1B085E80-5B3A-48E3-9786-F639C793E2F3}" destId="{11B52437-E585-4130-9B3A-C964B23578EB}" srcOrd="6" destOrd="0" presId="urn:microsoft.com/office/officeart/2005/8/layout/hProcess11"/>
    <dgm:cxn modelId="{5BF945B3-F741-43A8-8A8E-670329042312}" type="presParOf" srcId="{11B52437-E585-4130-9B3A-C964B23578EB}" destId="{E09FD5CE-B39B-4B3C-A0CD-C367738D6D66}" srcOrd="0" destOrd="0" presId="urn:microsoft.com/office/officeart/2005/8/layout/hProcess11"/>
    <dgm:cxn modelId="{7067C7C6-31C2-458D-998E-AFDF43C5B970}" type="presParOf" srcId="{11B52437-E585-4130-9B3A-C964B23578EB}" destId="{99638C97-0ACB-4F18-BF3C-1A987950828D}" srcOrd="1" destOrd="0" presId="urn:microsoft.com/office/officeart/2005/8/layout/hProcess11"/>
    <dgm:cxn modelId="{AB3042BE-D47A-4EF9-997C-7B6FECDEB0A1}" type="presParOf" srcId="{11B52437-E585-4130-9B3A-C964B23578EB}" destId="{ED1C44E1-4FC3-454D-A07C-B8236176E904}" srcOrd="2" destOrd="0" presId="urn:microsoft.com/office/officeart/2005/8/layout/hProcess11"/>
    <dgm:cxn modelId="{720379A3-BAD9-406A-8B87-EB179970B94F}" type="presParOf" srcId="{1B085E80-5B3A-48E3-9786-F639C793E2F3}" destId="{B4D9DEDB-9518-4AE7-9891-27218946147F}" srcOrd="7" destOrd="0" presId="urn:microsoft.com/office/officeart/2005/8/layout/hProcess11"/>
    <dgm:cxn modelId="{CFA0A5BC-FFC4-4B15-8D0F-FC9A7B62A205}" type="presParOf" srcId="{1B085E80-5B3A-48E3-9786-F639C793E2F3}" destId="{9A2BADDB-9119-4097-B644-6CC0292EE634}" srcOrd="8" destOrd="0" presId="urn:microsoft.com/office/officeart/2005/8/layout/hProcess11"/>
    <dgm:cxn modelId="{1F2E95E3-CF3E-4350-BBC0-84B7B01BC22F}" type="presParOf" srcId="{9A2BADDB-9119-4097-B644-6CC0292EE634}" destId="{D6E49BA6-2830-4274-84E7-A5E39B03415B}" srcOrd="0" destOrd="0" presId="urn:microsoft.com/office/officeart/2005/8/layout/hProcess11"/>
    <dgm:cxn modelId="{2E6E0DEC-C9CA-40A7-93B1-E6C043DC47D5}" type="presParOf" srcId="{9A2BADDB-9119-4097-B644-6CC0292EE634}" destId="{EB75C271-40FB-4639-9385-19FAF6A92338}" srcOrd="1" destOrd="0" presId="urn:microsoft.com/office/officeart/2005/8/layout/hProcess11"/>
    <dgm:cxn modelId="{36F2BD94-9AAB-45E8-B4F1-C77922C667E7}" type="presParOf" srcId="{9A2BADDB-9119-4097-B644-6CC0292EE634}" destId="{9643CA5E-18AA-4508-9368-AF51613E6E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543DE-24E4-4818-ADC9-7E64CFA14F5F}" type="doc">
      <dgm:prSet loTypeId="urn:microsoft.com/office/officeart/2005/8/layout/hList7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C92D32B-E366-4F76-8CA6-40B64FDC94AE}">
      <dgm:prSet phldrT="[Text]" custT="1"/>
      <dgm:spPr/>
      <dgm:t>
        <a:bodyPr/>
        <a:lstStyle/>
        <a:p>
          <a:r>
            <a:rPr lang="en-US" sz="1800"/>
            <a:t>Independence</a:t>
          </a:r>
        </a:p>
      </dgm:t>
    </dgm:pt>
    <dgm:pt modelId="{A4E1B3BD-E04C-4963-8E9B-539F438F73E9}" type="parTrans" cxnId="{7DCDE083-2AB0-455C-8AA5-0AADC6AB4D18}">
      <dgm:prSet/>
      <dgm:spPr/>
      <dgm:t>
        <a:bodyPr/>
        <a:lstStyle/>
        <a:p>
          <a:endParaRPr lang="en-US" sz="2400"/>
        </a:p>
      </dgm:t>
    </dgm:pt>
    <dgm:pt modelId="{9D0FED43-E507-478F-A23E-76884A2AC9C2}" type="sibTrans" cxnId="{7DCDE083-2AB0-455C-8AA5-0AADC6AB4D18}">
      <dgm:prSet/>
      <dgm:spPr/>
      <dgm:t>
        <a:bodyPr/>
        <a:lstStyle/>
        <a:p>
          <a:endParaRPr lang="en-US" sz="2400"/>
        </a:p>
      </dgm:t>
    </dgm:pt>
    <dgm:pt modelId="{EA9D0520-A50A-49A9-8257-54F8E57AEC8E}">
      <dgm:prSet phldrT="[Text]" custT="1"/>
      <dgm:spPr/>
      <dgm:t>
        <a:bodyPr/>
        <a:lstStyle/>
        <a:p>
          <a:r>
            <a:rPr lang="en-US" sz="1800"/>
            <a:t>Full correlation</a:t>
          </a:r>
        </a:p>
      </dgm:t>
    </dgm:pt>
    <dgm:pt modelId="{EDFFC51A-DFE3-4304-9E05-6434323963BB}" type="parTrans" cxnId="{07F52222-B9C6-4B38-AE85-D14A4EB4A3D2}">
      <dgm:prSet/>
      <dgm:spPr/>
      <dgm:t>
        <a:bodyPr/>
        <a:lstStyle/>
        <a:p>
          <a:endParaRPr lang="en-US" sz="2400"/>
        </a:p>
      </dgm:t>
    </dgm:pt>
    <dgm:pt modelId="{E67B9412-1BF0-45A6-AD30-993E742D95E6}" type="sibTrans" cxnId="{07F52222-B9C6-4B38-AE85-D14A4EB4A3D2}">
      <dgm:prSet/>
      <dgm:spPr/>
      <dgm:t>
        <a:bodyPr/>
        <a:lstStyle/>
        <a:p>
          <a:endParaRPr lang="en-US" sz="2400"/>
        </a:p>
      </dgm:t>
    </dgm:pt>
    <dgm:pt modelId="{6AE55E5C-38AE-4A7D-A29B-31F494B856D7}">
      <dgm:prSet phldrT="[Text]" custT="1"/>
      <dgm:spPr/>
      <dgm:t>
        <a:bodyPr/>
        <a:lstStyle/>
        <a:p>
          <a:r>
            <a:rPr lang="en-US" sz="1800" b="1"/>
            <a:t>Partial correlation</a:t>
          </a:r>
        </a:p>
      </dgm:t>
    </dgm:pt>
    <dgm:pt modelId="{E4338301-FB4F-40E4-B3F0-75BA5A398C39}" type="sibTrans" cxnId="{5FE48F1B-2D8E-49BD-B79C-A79085A69A47}">
      <dgm:prSet/>
      <dgm:spPr/>
      <dgm:t>
        <a:bodyPr/>
        <a:lstStyle/>
        <a:p>
          <a:endParaRPr lang="en-US" sz="2400"/>
        </a:p>
      </dgm:t>
    </dgm:pt>
    <dgm:pt modelId="{645E4CAB-7110-470A-B9C2-6BE356B4C079}" type="parTrans" cxnId="{5FE48F1B-2D8E-49BD-B79C-A79085A69A47}">
      <dgm:prSet/>
      <dgm:spPr/>
      <dgm:t>
        <a:bodyPr/>
        <a:lstStyle/>
        <a:p>
          <a:endParaRPr lang="en-US" sz="2400"/>
        </a:p>
      </dgm:t>
    </dgm:pt>
    <dgm:pt modelId="{8F095CFC-5792-450E-A916-C5C850CE189E}" type="pres">
      <dgm:prSet presAssocID="{9A6543DE-24E4-4818-ADC9-7E64CFA14F5F}" presName="Name0" presStyleCnt="0">
        <dgm:presLayoutVars>
          <dgm:dir/>
          <dgm:resizeHandles val="exact"/>
        </dgm:presLayoutVars>
      </dgm:prSet>
      <dgm:spPr/>
    </dgm:pt>
    <dgm:pt modelId="{D9171840-3BE3-4F99-85E4-04B84B0C8E3D}" type="pres">
      <dgm:prSet presAssocID="{9A6543DE-24E4-4818-ADC9-7E64CFA14F5F}" presName="fgShape" presStyleLbl="fgShp" presStyleIdx="0" presStyleCnt="1"/>
      <dgm:spPr/>
    </dgm:pt>
    <dgm:pt modelId="{D2EC5C62-588C-4501-85A8-0E2F69A3B3E1}" type="pres">
      <dgm:prSet presAssocID="{9A6543DE-24E4-4818-ADC9-7E64CFA14F5F}" presName="linComp" presStyleCnt="0"/>
      <dgm:spPr/>
    </dgm:pt>
    <dgm:pt modelId="{03AE48D2-838B-4ED3-9129-D5FC5FE7781D}" type="pres">
      <dgm:prSet presAssocID="{3C92D32B-E366-4F76-8CA6-40B64FDC94AE}" presName="compNode" presStyleCnt="0"/>
      <dgm:spPr/>
    </dgm:pt>
    <dgm:pt modelId="{32FCD5FD-5DBC-46F4-A298-30A6FED78087}" type="pres">
      <dgm:prSet presAssocID="{3C92D32B-E366-4F76-8CA6-40B64FDC94AE}" presName="bkgdShape" presStyleLbl="node1" presStyleIdx="0" presStyleCnt="3"/>
      <dgm:spPr/>
    </dgm:pt>
    <dgm:pt modelId="{17B8BC3E-95A9-4FAD-81FF-BB79A385C048}" type="pres">
      <dgm:prSet presAssocID="{3C92D32B-E366-4F76-8CA6-40B64FDC94AE}" presName="nodeTx" presStyleLbl="node1" presStyleIdx="0" presStyleCnt="3">
        <dgm:presLayoutVars>
          <dgm:bulletEnabled val="1"/>
        </dgm:presLayoutVars>
      </dgm:prSet>
      <dgm:spPr/>
    </dgm:pt>
    <dgm:pt modelId="{0C1B2DA0-FE07-477C-A0B0-56908591CC3C}" type="pres">
      <dgm:prSet presAssocID="{3C92D32B-E366-4F76-8CA6-40B64FDC94AE}" presName="invisiNode" presStyleLbl="node1" presStyleIdx="0" presStyleCnt="3"/>
      <dgm:spPr/>
    </dgm:pt>
    <dgm:pt modelId="{FC021B17-3EFC-47D4-A1BC-B2ED69D0E95C}" type="pres">
      <dgm:prSet presAssocID="{3C92D32B-E366-4F76-8CA6-40B64FDC94AE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y Balls 0% with solid fill"/>
        </a:ext>
      </dgm:extLst>
    </dgm:pt>
    <dgm:pt modelId="{F622297F-2A65-4195-BCCF-FBC45C12AD38}" type="pres">
      <dgm:prSet presAssocID="{9D0FED43-E507-478F-A23E-76884A2AC9C2}" presName="sibTrans" presStyleLbl="sibTrans2D1" presStyleIdx="0" presStyleCnt="0"/>
      <dgm:spPr/>
    </dgm:pt>
    <dgm:pt modelId="{29E08A59-12DF-437D-8F75-E243F4C62F39}" type="pres">
      <dgm:prSet presAssocID="{6AE55E5C-38AE-4A7D-A29B-31F494B856D7}" presName="compNode" presStyleCnt="0"/>
      <dgm:spPr/>
    </dgm:pt>
    <dgm:pt modelId="{9C45B3C0-7EDE-409B-A0CE-678085129FF9}" type="pres">
      <dgm:prSet presAssocID="{6AE55E5C-38AE-4A7D-A29B-31F494B856D7}" presName="bkgdShape" presStyleLbl="node1" presStyleIdx="1" presStyleCnt="3"/>
      <dgm:spPr/>
    </dgm:pt>
    <dgm:pt modelId="{910A6C07-3065-4AAC-88EE-C373D31D2ABF}" type="pres">
      <dgm:prSet presAssocID="{6AE55E5C-38AE-4A7D-A29B-31F494B856D7}" presName="nodeTx" presStyleLbl="node1" presStyleIdx="1" presStyleCnt="3">
        <dgm:presLayoutVars>
          <dgm:bulletEnabled val="1"/>
        </dgm:presLayoutVars>
      </dgm:prSet>
      <dgm:spPr/>
    </dgm:pt>
    <dgm:pt modelId="{86252B94-F6EC-450D-803F-967187023B96}" type="pres">
      <dgm:prSet presAssocID="{6AE55E5C-38AE-4A7D-A29B-31F494B856D7}" presName="invisiNode" presStyleLbl="node1" presStyleIdx="1" presStyleCnt="3"/>
      <dgm:spPr/>
    </dgm:pt>
    <dgm:pt modelId="{8C21D273-B274-418B-A102-DCCCEDA63B8C}" type="pres">
      <dgm:prSet presAssocID="{6AE55E5C-38AE-4A7D-A29B-31F494B856D7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y Balls 50% with solid fill"/>
        </a:ext>
      </dgm:extLst>
    </dgm:pt>
    <dgm:pt modelId="{926DB3EB-270E-4F91-B81D-03C2FD102C82}" type="pres">
      <dgm:prSet presAssocID="{E4338301-FB4F-40E4-B3F0-75BA5A398C39}" presName="sibTrans" presStyleLbl="sibTrans2D1" presStyleIdx="0" presStyleCnt="0"/>
      <dgm:spPr/>
    </dgm:pt>
    <dgm:pt modelId="{94665073-BCD3-4FA0-AF5E-9DC29A1AF5E0}" type="pres">
      <dgm:prSet presAssocID="{EA9D0520-A50A-49A9-8257-54F8E57AEC8E}" presName="compNode" presStyleCnt="0"/>
      <dgm:spPr/>
    </dgm:pt>
    <dgm:pt modelId="{34A93723-5D4D-4E28-AF14-971C1D5D5857}" type="pres">
      <dgm:prSet presAssocID="{EA9D0520-A50A-49A9-8257-54F8E57AEC8E}" presName="bkgdShape" presStyleLbl="node1" presStyleIdx="2" presStyleCnt="3"/>
      <dgm:spPr/>
    </dgm:pt>
    <dgm:pt modelId="{B0AEACE4-5932-4493-875D-2C6905278988}" type="pres">
      <dgm:prSet presAssocID="{EA9D0520-A50A-49A9-8257-54F8E57AEC8E}" presName="nodeTx" presStyleLbl="node1" presStyleIdx="2" presStyleCnt="3">
        <dgm:presLayoutVars>
          <dgm:bulletEnabled val="1"/>
        </dgm:presLayoutVars>
      </dgm:prSet>
      <dgm:spPr/>
    </dgm:pt>
    <dgm:pt modelId="{E9BAEE3B-FBC6-4A27-BE4F-ED3FB0EB6311}" type="pres">
      <dgm:prSet presAssocID="{EA9D0520-A50A-49A9-8257-54F8E57AEC8E}" presName="invisiNode" presStyleLbl="node1" presStyleIdx="2" presStyleCnt="3"/>
      <dgm:spPr/>
    </dgm:pt>
    <dgm:pt modelId="{3C9A0C64-B493-4F8F-8E60-20FBFB2605B8}" type="pres">
      <dgm:prSet presAssocID="{EA9D0520-A50A-49A9-8257-54F8E57AEC8E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y Balls 100% with solid fill"/>
        </a:ext>
      </dgm:extLst>
    </dgm:pt>
  </dgm:ptLst>
  <dgm:cxnLst>
    <dgm:cxn modelId="{AB567B16-8DB0-42C7-B2C5-F75C8667489E}" type="presOf" srcId="{EA9D0520-A50A-49A9-8257-54F8E57AEC8E}" destId="{B0AEACE4-5932-4493-875D-2C6905278988}" srcOrd="1" destOrd="0" presId="urn:microsoft.com/office/officeart/2005/8/layout/hList7"/>
    <dgm:cxn modelId="{5FE48F1B-2D8E-49BD-B79C-A79085A69A47}" srcId="{9A6543DE-24E4-4818-ADC9-7E64CFA14F5F}" destId="{6AE55E5C-38AE-4A7D-A29B-31F494B856D7}" srcOrd="1" destOrd="0" parTransId="{645E4CAB-7110-470A-B9C2-6BE356B4C079}" sibTransId="{E4338301-FB4F-40E4-B3F0-75BA5A398C39}"/>
    <dgm:cxn modelId="{07F52222-B9C6-4B38-AE85-D14A4EB4A3D2}" srcId="{9A6543DE-24E4-4818-ADC9-7E64CFA14F5F}" destId="{EA9D0520-A50A-49A9-8257-54F8E57AEC8E}" srcOrd="2" destOrd="0" parTransId="{EDFFC51A-DFE3-4304-9E05-6434323963BB}" sibTransId="{E67B9412-1BF0-45A6-AD30-993E742D95E6}"/>
    <dgm:cxn modelId="{E6CB1A69-0D29-4539-8659-66A1A8797ED2}" type="presOf" srcId="{EA9D0520-A50A-49A9-8257-54F8E57AEC8E}" destId="{34A93723-5D4D-4E28-AF14-971C1D5D5857}" srcOrd="0" destOrd="0" presId="urn:microsoft.com/office/officeart/2005/8/layout/hList7"/>
    <dgm:cxn modelId="{AF024D7F-B002-4B7B-AC12-241F00851738}" type="presOf" srcId="{6AE55E5C-38AE-4A7D-A29B-31F494B856D7}" destId="{910A6C07-3065-4AAC-88EE-C373D31D2ABF}" srcOrd="1" destOrd="0" presId="urn:microsoft.com/office/officeart/2005/8/layout/hList7"/>
    <dgm:cxn modelId="{859ECB81-AA31-481D-8CD1-BFF18697A196}" type="presOf" srcId="{6AE55E5C-38AE-4A7D-A29B-31F494B856D7}" destId="{9C45B3C0-7EDE-409B-A0CE-678085129FF9}" srcOrd="0" destOrd="0" presId="urn:microsoft.com/office/officeart/2005/8/layout/hList7"/>
    <dgm:cxn modelId="{7DCDE083-2AB0-455C-8AA5-0AADC6AB4D18}" srcId="{9A6543DE-24E4-4818-ADC9-7E64CFA14F5F}" destId="{3C92D32B-E366-4F76-8CA6-40B64FDC94AE}" srcOrd="0" destOrd="0" parTransId="{A4E1B3BD-E04C-4963-8E9B-539F438F73E9}" sibTransId="{9D0FED43-E507-478F-A23E-76884A2AC9C2}"/>
    <dgm:cxn modelId="{81CE248E-D0CC-4F9A-AF9C-F3441D392B52}" type="presOf" srcId="{9A6543DE-24E4-4818-ADC9-7E64CFA14F5F}" destId="{8F095CFC-5792-450E-A916-C5C850CE189E}" srcOrd="0" destOrd="0" presId="urn:microsoft.com/office/officeart/2005/8/layout/hList7"/>
    <dgm:cxn modelId="{37FE48CD-E498-41C2-AD6C-B2566DAE1279}" type="presOf" srcId="{3C92D32B-E366-4F76-8CA6-40B64FDC94AE}" destId="{17B8BC3E-95A9-4FAD-81FF-BB79A385C048}" srcOrd="1" destOrd="0" presId="urn:microsoft.com/office/officeart/2005/8/layout/hList7"/>
    <dgm:cxn modelId="{A183C2E5-9053-483F-8BD8-EFA135368124}" type="presOf" srcId="{E4338301-FB4F-40E4-B3F0-75BA5A398C39}" destId="{926DB3EB-270E-4F91-B81D-03C2FD102C82}" srcOrd="0" destOrd="0" presId="urn:microsoft.com/office/officeart/2005/8/layout/hList7"/>
    <dgm:cxn modelId="{6F6225EF-0F8A-4527-BFBC-AA64542FAA82}" type="presOf" srcId="{9D0FED43-E507-478F-A23E-76884A2AC9C2}" destId="{F622297F-2A65-4195-BCCF-FBC45C12AD38}" srcOrd="0" destOrd="0" presId="urn:microsoft.com/office/officeart/2005/8/layout/hList7"/>
    <dgm:cxn modelId="{19AEA8F7-B164-4E04-B7F6-A3B613F2DD49}" type="presOf" srcId="{3C92D32B-E366-4F76-8CA6-40B64FDC94AE}" destId="{32FCD5FD-5DBC-46F4-A298-30A6FED78087}" srcOrd="0" destOrd="0" presId="urn:microsoft.com/office/officeart/2005/8/layout/hList7"/>
    <dgm:cxn modelId="{1431EC3A-F3AE-4194-8A43-53DECFBEF96C}" type="presParOf" srcId="{8F095CFC-5792-450E-A916-C5C850CE189E}" destId="{D9171840-3BE3-4F99-85E4-04B84B0C8E3D}" srcOrd="0" destOrd="0" presId="urn:microsoft.com/office/officeart/2005/8/layout/hList7"/>
    <dgm:cxn modelId="{BA48032D-3DDA-4C7D-8D8C-7761E34ADAEC}" type="presParOf" srcId="{8F095CFC-5792-450E-A916-C5C850CE189E}" destId="{D2EC5C62-588C-4501-85A8-0E2F69A3B3E1}" srcOrd="1" destOrd="0" presId="urn:microsoft.com/office/officeart/2005/8/layout/hList7"/>
    <dgm:cxn modelId="{9C9BBB64-6FCB-4A9F-9762-0B998CA3A6CC}" type="presParOf" srcId="{D2EC5C62-588C-4501-85A8-0E2F69A3B3E1}" destId="{03AE48D2-838B-4ED3-9129-D5FC5FE7781D}" srcOrd="0" destOrd="0" presId="urn:microsoft.com/office/officeart/2005/8/layout/hList7"/>
    <dgm:cxn modelId="{2C1C87D3-6995-4631-9BCD-ECBB82AE2DA7}" type="presParOf" srcId="{03AE48D2-838B-4ED3-9129-D5FC5FE7781D}" destId="{32FCD5FD-5DBC-46F4-A298-30A6FED78087}" srcOrd="0" destOrd="0" presId="urn:microsoft.com/office/officeart/2005/8/layout/hList7"/>
    <dgm:cxn modelId="{534F985F-AC14-48C7-8C0C-23D016B1048C}" type="presParOf" srcId="{03AE48D2-838B-4ED3-9129-D5FC5FE7781D}" destId="{17B8BC3E-95A9-4FAD-81FF-BB79A385C048}" srcOrd="1" destOrd="0" presId="urn:microsoft.com/office/officeart/2005/8/layout/hList7"/>
    <dgm:cxn modelId="{1500CCF5-9E64-4860-A17F-2EDD0266F530}" type="presParOf" srcId="{03AE48D2-838B-4ED3-9129-D5FC5FE7781D}" destId="{0C1B2DA0-FE07-477C-A0B0-56908591CC3C}" srcOrd="2" destOrd="0" presId="urn:microsoft.com/office/officeart/2005/8/layout/hList7"/>
    <dgm:cxn modelId="{CC7A98C4-B50C-464F-9047-61DA08AD3A46}" type="presParOf" srcId="{03AE48D2-838B-4ED3-9129-D5FC5FE7781D}" destId="{FC021B17-3EFC-47D4-A1BC-B2ED69D0E95C}" srcOrd="3" destOrd="0" presId="urn:microsoft.com/office/officeart/2005/8/layout/hList7"/>
    <dgm:cxn modelId="{A99CCEEA-813C-4CDF-B227-D5AECA3FE5A0}" type="presParOf" srcId="{D2EC5C62-588C-4501-85A8-0E2F69A3B3E1}" destId="{F622297F-2A65-4195-BCCF-FBC45C12AD38}" srcOrd="1" destOrd="0" presId="urn:microsoft.com/office/officeart/2005/8/layout/hList7"/>
    <dgm:cxn modelId="{BBFF34C4-C4E6-4799-ABB6-CC347001F27A}" type="presParOf" srcId="{D2EC5C62-588C-4501-85A8-0E2F69A3B3E1}" destId="{29E08A59-12DF-437D-8F75-E243F4C62F39}" srcOrd="2" destOrd="0" presId="urn:microsoft.com/office/officeart/2005/8/layout/hList7"/>
    <dgm:cxn modelId="{06B3B243-E65E-482A-80D5-2132B1242197}" type="presParOf" srcId="{29E08A59-12DF-437D-8F75-E243F4C62F39}" destId="{9C45B3C0-7EDE-409B-A0CE-678085129FF9}" srcOrd="0" destOrd="0" presId="urn:microsoft.com/office/officeart/2005/8/layout/hList7"/>
    <dgm:cxn modelId="{DD0A21C6-4A94-445E-B125-A14A2EAC4CB7}" type="presParOf" srcId="{29E08A59-12DF-437D-8F75-E243F4C62F39}" destId="{910A6C07-3065-4AAC-88EE-C373D31D2ABF}" srcOrd="1" destOrd="0" presId="urn:microsoft.com/office/officeart/2005/8/layout/hList7"/>
    <dgm:cxn modelId="{F980734E-335D-4762-8624-03DC7D7A65D9}" type="presParOf" srcId="{29E08A59-12DF-437D-8F75-E243F4C62F39}" destId="{86252B94-F6EC-450D-803F-967187023B96}" srcOrd="2" destOrd="0" presId="urn:microsoft.com/office/officeart/2005/8/layout/hList7"/>
    <dgm:cxn modelId="{994249FF-2508-4B6B-A388-865F3A58CD37}" type="presParOf" srcId="{29E08A59-12DF-437D-8F75-E243F4C62F39}" destId="{8C21D273-B274-418B-A102-DCCCEDA63B8C}" srcOrd="3" destOrd="0" presId="urn:microsoft.com/office/officeart/2005/8/layout/hList7"/>
    <dgm:cxn modelId="{54DBF85E-7C1A-4FC1-97B6-205711DB908A}" type="presParOf" srcId="{D2EC5C62-588C-4501-85A8-0E2F69A3B3E1}" destId="{926DB3EB-270E-4F91-B81D-03C2FD102C82}" srcOrd="3" destOrd="0" presId="urn:microsoft.com/office/officeart/2005/8/layout/hList7"/>
    <dgm:cxn modelId="{133E8C08-F516-4E9E-B440-05FC5387DEDE}" type="presParOf" srcId="{D2EC5C62-588C-4501-85A8-0E2F69A3B3E1}" destId="{94665073-BCD3-4FA0-AF5E-9DC29A1AF5E0}" srcOrd="4" destOrd="0" presId="urn:microsoft.com/office/officeart/2005/8/layout/hList7"/>
    <dgm:cxn modelId="{935A174A-D753-4C93-BE20-C879DC46D414}" type="presParOf" srcId="{94665073-BCD3-4FA0-AF5E-9DC29A1AF5E0}" destId="{34A93723-5D4D-4E28-AF14-971C1D5D5857}" srcOrd="0" destOrd="0" presId="urn:microsoft.com/office/officeart/2005/8/layout/hList7"/>
    <dgm:cxn modelId="{762AFF7E-75E3-46C4-B44B-5070C8DD1EB8}" type="presParOf" srcId="{94665073-BCD3-4FA0-AF5E-9DC29A1AF5E0}" destId="{B0AEACE4-5932-4493-875D-2C6905278988}" srcOrd="1" destOrd="0" presId="urn:microsoft.com/office/officeart/2005/8/layout/hList7"/>
    <dgm:cxn modelId="{6DA41FDF-E11B-46A0-AA02-003E05A272CE}" type="presParOf" srcId="{94665073-BCD3-4FA0-AF5E-9DC29A1AF5E0}" destId="{E9BAEE3B-FBC6-4A27-BE4F-ED3FB0EB6311}" srcOrd="2" destOrd="0" presId="urn:microsoft.com/office/officeart/2005/8/layout/hList7"/>
    <dgm:cxn modelId="{38A366E1-2251-4614-88D0-780C187082B6}" type="presParOf" srcId="{94665073-BCD3-4FA0-AF5E-9DC29A1AF5E0}" destId="{3C9A0C64-B493-4F8F-8E60-20FBFB2605B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12EF1-B349-45D2-AC9E-76BEC1F78A34}">
      <dsp:nvSpPr>
        <dsp:cNvPr id="0" name=""/>
        <dsp:cNvSpPr/>
      </dsp:nvSpPr>
      <dsp:spPr>
        <a:xfrm>
          <a:off x="0" y="1392892"/>
          <a:ext cx="10500822" cy="1844743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C9682-9405-4147-8C33-2E988A3099C5}">
      <dsp:nvSpPr>
        <dsp:cNvPr id="0" name=""/>
        <dsp:cNvSpPr/>
      </dsp:nvSpPr>
      <dsp:spPr>
        <a:xfrm>
          <a:off x="4153" y="0"/>
          <a:ext cx="1815852" cy="18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Row goal can apply to queries of type select TOP n * \ FAST </a:t>
          </a:r>
          <a:r>
            <a:rPr lang="en-US" sz="1400" i="1" kern="1200"/>
            <a:t>n</a:t>
          </a:r>
          <a:r>
            <a:rPr lang="en-US" sz="1400" kern="1200"/>
            <a:t> \ IN \ EXISTS</a:t>
          </a:r>
        </a:p>
      </dsp:txBody>
      <dsp:txXfrm>
        <a:off x="4153" y="0"/>
        <a:ext cx="1815852" cy="1844743"/>
      </dsp:txXfrm>
    </dsp:sp>
    <dsp:sp modelId="{67B8CBEB-257B-4548-A7A8-A01838BEC0FA}">
      <dsp:nvSpPr>
        <dsp:cNvPr id="0" name=""/>
        <dsp:cNvSpPr/>
      </dsp:nvSpPr>
      <dsp:spPr>
        <a:xfrm>
          <a:off x="681486" y="2075336"/>
          <a:ext cx="461185" cy="461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E308B-C9E8-4984-AE0D-2E355196F2E6}">
      <dsp:nvSpPr>
        <dsp:cNvPr id="0" name=""/>
        <dsp:cNvSpPr/>
      </dsp:nvSpPr>
      <dsp:spPr>
        <a:xfrm>
          <a:off x="1910798" y="2767115"/>
          <a:ext cx="1815852" cy="18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QO calculates the number of rows to be read to find the required “TOP n” rows</a:t>
          </a:r>
        </a:p>
      </dsp:txBody>
      <dsp:txXfrm>
        <a:off x="1910798" y="2767115"/>
        <a:ext cx="1815852" cy="1844743"/>
      </dsp:txXfrm>
    </dsp:sp>
    <dsp:sp modelId="{A580D0F5-365A-4C02-9ECB-F8C28C76845E}">
      <dsp:nvSpPr>
        <dsp:cNvPr id="0" name=""/>
        <dsp:cNvSpPr/>
      </dsp:nvSpPr>
      <dsp:spPr>
        <a:xfrm>
          <a:off x="2588131" y="2075336"/>
          <a:ext cx="461185" cy="461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8EF72-5391-4165-A86F-F0051F8CA87B}">
      <dsp:nvSpPr>
        <dsp:cNvPr id="0" name=""/>
        <dsp:cNvSpPr/>
      </dsp:nvSpPr>
      <dsp:spPr>
        <a:xfrm>
          <a:off x="3817443" y="0"/>
          <a:ext cx="1815852" cy="18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 there a large % of rows matching the query predicate?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so, scanning a few pages might be enough to produce the required rows</a:t>
          </a:r>
        </a:p>
      </dsp:txBody>
      <dsp:txXfrm>
        <a:off x="3817443" y="0"/>
        <a:ext cx="1815852" cy="1844743"/>
      </dsp:txXfrm>
    </dsp:sp>
    <dsp:sp modelId="{B99C889B-8FC3-4334-953A-F3D1DE40591A}">
      <dsp:nvSpPr>
        <dsp:cNvPr id="0" name=""/>
        <dsp:cNvSpPr/>
      </dsp:nvSpPr>
      <dsp:spPr>
        <a:xfrm>
          <a:off x="4494776" y="2075336"/>
          <a:ext cx="461185" cy="461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FD5CE-B39B-4B3C-A0CD-C367738D6D66}">
      <dsp:nvSpPr>
        <dsp:cNvPr id="0" name=""/>
        <dsp:cNvSpPr/>
      </dsp:nvSpPr>
      <dsp:spPr>
        <a:xfrm>
          <a:off x="5724088" y="2767115"/>
          <a:ext cx="1815852" cy="18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But if the data is </a:t>
          </a:r>
          <a:r>
            <a:rPr lang="en-US" sz="1400" i="1" kern="1200"/>
            <a:t>not</a:t>
          </a:r>
          <a:r>
            <a:rPr lang="en-US" sz="1400" kern="1200"/>
            <a:t> uniformly distributed, SQL might scan more pages than estimated = row goal was inefficient</a:t>
          </a:r>
        </a:p>
      </dsp:txBody>
      <dsp:txXfrm>
        <a:off x="5724088" y="2767115"/>
        <a:ext cx="1815852" cy="1844743"/>
      </dsp:txXfrm>
    </dsp:sp>
    <dsp:sp modelId="{99638C97-0ACB-4F18-BF3C-1A987950828D}">
      <dsp:nvSpPr>
        <dsp:cNvPr id="0" name=""/>
        <dsp:cNvSpPr/>
      </dsp:nvSpPr>
      <dsp:spPr>
        <a:xfrm>
          <a:off x="6401422" y="2075336"/>
          <a:ext cx="461185" cy="461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49BA6-2830-4274-84E7-A5E39B03415B}">
      <dsp:nvSpPr>
        <dsp:cNvPr id="0" name=""/>
        <dsp:cNvSpPr/>
      </dsp:nvSpPr>
      <dsp:spPr>
        <a:xfrm>
          <a:off x="7630734" y="0"/>
          <a:ext cx="1815852" cy="18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CE Feedback can disable the row goal scan and enable a seek</a:t>
          </a:r>
        </a:p>
      </dsp:txBody>
      <dsp:txXfrm>
        <a:off x="7630734" y="0"/>
        <a:ext cx="1815852" cy="1844743"/>
      </dsp:txXfrm>
    </dsp:sp>
    <dsp:sp modelId="{EB75C271-40FB-4639-9385-19FAF6A92338}">
      <dsp:nvSpPr>
        <dsp:cNvPr id="0" name=""/>
        <dsp:cNvSpPr/>
      </dsp:nvSpPr>
      <dsp:spPr>
        <a:xfrm>
          <a:off x="8308067" y="2075336"/>
          <a:ext cx="461185" cy="461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CD5FD-5DBC-46F4-A298-30A6FED78087}">
      <dsp:nvSpPr>
        <dsp:cNvPr id="0" name=""/>
        <dsp:cNvSpPr/>
      </dsp:nvSpPr>
      <dsp:spPr>
        <a:xfrm>
          <a:off x="1447" y="0"/>
          <a:ext cx="2252427" cy="21833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Independence</a:t>
          </a:r>
        </a:p>
      </dsp:txBody>
      <dsp:txXfrm>
        <a:off x="1447" y="873345"/>
        <a:ext cx="2252427" cy="873345"/>
      </dsp:txXfrm>
    </dsp:sp>
    <dsp:sp modelId="{FC021B17-3EFC-47D4-A1BC-B2ED69D0E95C}">
      <dsp:nvSpPr>
        <dsp:cNvPr id="0" name=""/>
        <dsp:cNvSpPr/>
      </dsp:nvSpPr>
      <dsp:spPr>
        <a:xfrm>
          <a:off x="764131" y="131001"/>
          <a:ext cx="727060" cy="7270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5B3C0-7EDE-409B-A0CE-678085129FF9}">
      <dsp:nvSpPr>
        <dsp:cNvPr id="0" name=""/>
        <dsp:cNvSpPr/>
      </dsp:nvSpPr>
      <dsp:spPr>
        <a:xfrm>
          <a:off x="2321447" y="0"/>
          <a:ext cx="2252427" cy="21833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Partial correlation</a:t>
          </a:r>
        </a:p>
      </dsp:txBody>
      <dsp:txXfrm>
        <a:off x="2321447" y="873345"/>
        <a:ext cx="2252427" cy="873345"/>
      </dsp:txXfrm>
    </dsp:sp>
    <dsp:sp modelId="{8C21D273-B274-418B-A102-DCCCEDA63B8C}">
      <dsp:nvSpPr>
        <dsp:cNvPr id="0" name=""/>
        <dsp:cNvSpPr/>
      </dsp:nvSpPr>
      <dsp:spPr>
        <a:xfrm>
          <a:off x="3084131" y="131001"/>
          <a:ext cx="727060" cy="7270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93723-5D4D-4E28-AF14-971C1D5D5857}">
      <dsp:nvSpPr>
        <dsp:cNvPr id="0" name=""/>
        <dsp:cNvSpPr/>
      </dsp:nvSpPr>
      <dsp:spPr>
        <a:xfrm>
          <a:off x="4641447" y="0"/>
          <a:ext cx="2252427" cy="21833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correlation</a:t>
          </a:r>
        </a:p>
      </dsp:txBody>
      <dsp:txXfrm>
        <a:off x="4641447" y="873345"/>
        <a:ext cx="2252427" cy="873345"/>
      </dsp:txXfrm>
    </dsp:sp>
    <dsp:sp modelId="{3C9A0C64-B493-4F8F-8E60-20FBFB2605B8}">
      <dsp:nvSpPr>
        <dsp:cNvPr id="0" name=""/>
        <dsp:cNvSpPr/>
      </dsp:nvSpPr>
      <dsp:spPr>
        <a:xfrm>
          <a:off x="5404131" y="131001"/>
          <a:ext cx="727060" cy="7270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71840-3BE3-4F99-85E4-04B84B0C8E3D}">
      <dsp:nvSpPr>
        <dsp:cNvPr id="0" name=""/>
        <dsp:cNvSpPr/>
      </dsp:nvSpPr>
      <dsp:spPr>
        <a:xfrm>
          <a:off x="275812" y="1746691"/>
          <a:ext cx="6343697" cy="327504"/>
        </a:xfrm>
        <a:prstGeom prst="leftRight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4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5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1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05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78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0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08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41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62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8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3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0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2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4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terminologies:</a:t>
            </a:r>
          </a:p>
          <a:p>
            <a:pPr marL="174982" indent="-174982">
              <a:buFontTx/>
              <a:buChar char="-"/>
            </a:pPr>
            <a:r>
              <a:rPr lang="en-US" baseline="0" dirty="0"/>
              <a:t>Frequency: # of occurrence for each distinct value in a data set</a:t>
            </a:r>
          </a:p>
          <a:p>
            <a:pPr marL="174982" indent="-174982">
              <a:buFontTx/>
              <a:buChar char="-"/>
            </a:pPr>
            <a:r>
              <a:rPr lang="en-US" baseline="0" dirty="0"/>
              <a:t>Density: 1 / distinct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Model:</a:t>
            </a:r>
          </a:p>
          <a:p>
            <a:r>
              <a:rPr lang="en-US" dirty="0"/>
              <a:t>Our assumption on how</a:t>
            </a:r>
            <a:r>
              <a:rPr lang="en-US" baseline="0" dirty="0"/>
              <a:t> well-behaved data should look 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9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71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23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5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6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037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098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653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1447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580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142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18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212851"/>
            <a:ext cx="2438400" cy="2438400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46867" y="1212851"/>
            <a:ext cx="9745133" cy="4868335"/>
          </a:xfrm>
          <a:prstGeom prst="rect">
            <a:avLst/>
          </a:prstGeom>
        </p:spPr>
        <p:txBody>
          <a:bodyPr lIns="182880" tIns="91440" rIns="182880" bIns="91440"/>
          <a:lstStyle>
            <a:lvl1pPr>
              <a:spcBef>
                <a:spcPts val="1333"/>
              </a:spcBef>
              <a:defRPr sz="2400">
                <a:solidFill>
                  <a:srgbClr val="FFFFFF"/>
                </a:solidFill>
                <a:latin typeface="Segoe UI"/>
                <a:cs typeface="Segoe UI"/>
              </a:defRPr>
            </a:lvl1pPr>
            <a:lvl2pPr>
              <a:spcBef>
                <a:spcPts val="1333"/>
              </a:spcBef>
              <a:defRPr sz="2133">
                <a:solidFill>
                  <a:srgbClr val="FFFFFF"/>
                </a:solidFill>
                <a:latin typeface="Segoe UI"/>
                <a:cs typeface="Segoe UI"/>
              </a:defRPr>
            </a:lvl2pPr>
            <a:lvl3pPr>
              <a:spcBef>
                <a:spcPts val="1333"/>
              </a:spcBef>
              <a:defRPr sz="1867">
                <a:solidFill>
                  <a:srgbClr val="FFFFFF"/>
                </a:solidFill>
                <a:latin typeface="Segoe UI"/>
                <a:cs typeface="Segoe UI"/>
              </a:defRPr>
            </a:lvl3pPr>
            <a:lvl4pPr>
              <a:spcBef>
                <a:spcPts val="1333"/>
              </a:spcBef>
              <a:defRPr sz="1600">
                <a:solidFill>
                  <a:srgbClr val="FFFFFF"/>
                </a:solidFill>
                <a:latin typeface="Segoe UI"/>
                <a:cs typeface="Segoe UI"/>
              </a:defRPr>
            </a:lvl4pPr>
            <a:lvl5pPr>
              <a:spcBef>
                <a:spcPts val="1333"/>
              </a:spcBef>
              <a:defRPr sz="1333">
                <a:solidFill>
                  <a:srgbClr val="FFFFFF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MVP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0121" y="185950"/>
            <a:ext cx="545104" cy="8517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047" y="1219200"/>
            <a:ext cx="2377831" cy="2429933"/>
          </a:xfrm>
          <a:prstGeom prst="rect">
            <a:avLst/>
          </a:prstGeom>
        </p:spPr>
        <p:txBody>
          <a:bodyPr lIns="91440" tIns="91440" bIns="91440" anchor="t"/>
          <a:lstStyle>
            <a:lvl1pPr algn="l">
              <a:defRPr sz="2933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312084" y="6510988"/>
            <a:ext cx="1684867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067" dirty="0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pic>
        <p:nvPicPr>
          <p:cNvPr id="10" name="Picture 9" descr="MSFT_logo_rgb_C-Wh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4733" y="6396300"/>
            <a:ext cx="1219200" cy="2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1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0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3" t="9091" r="3919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598" y="1426738"/>
            <a:ext cx="7896803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Cardinality Estimation: </a:t>
            </a:r>
            <a:br>
              <a:rPr lang="en-US" b="1" dirty="0"/>
            </a:br>
            <a:r>
              <a:rPr lang="en-US" b="1" dirty="0"/>
              <a:t>A Comprehensive 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Kate Smith</a:t>
            </a:r>
          </a:p>
          <a:p>
            <a:r>
              <a:rPr lang="en-US" dirty="0"/>
              <a:t>Senior PM, Microsoft SQL Server</a:t>
            </a:r>
          </a:p>
          <a:p>
            <a:r>
              <a:rPr lang="en-US" dirty="0" err="1"/>
              <a:t>She/Her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81465-48C2-5CFD-4575-7A6F315C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3FFE4-2FC1-2DC4-650A-6D962E12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4425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B2E1-BF32-AFF0-2DE2-ECC5CA2B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14E9F-AFD1-F5E9-5871-B448D77F4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multiply the probability (or, selectivity) of each predicate to get the selectivity of the conjunction.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Query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𝐹𝑖𝑟𝑠𝑡𝐶𝑜𝑖𝑛𝐹𝑙𝑖𝑝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h𝑒𝑎𝑑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𝑆𝑒𝑐𝑜𝑛𝑑𝐶𝑜𝑖𝑛𝐹𝑙𝑖𝑝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Selectivity of both predicates is the same: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Selectivity of conjunctive clause: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14E9F-AFD1-F5E9-5871-B448D77F4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03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7BE4-B726-D017-B3F8-695C944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AFD1AD-5590-1108-2DA2-02790839B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2900" indent="0">
                  <a:buNone/>
                </a:pPr>
                <a:r>
                  <a:rPr lang="en-US" dirty="0"/>
                  <a:t>Take, 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𝑐𝑖𝑡𝑦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𝑆𝑒𝑎𝑡𝑡𝑙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72900" indent="0">
                  <a:buNone/>
                </a:pPr>
                <a:r>
                  <a:rPr lang="en-US" dirty="0"/>
                  <a:t>Selectivity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selectivity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Correlation takes the most selective of two predicates: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contrast, independence gives: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AFD1AD-5590-1108-2DA2-02790839B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34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2455-7E6D-4849-4F3C-5D7A08C5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96BCC-10AE-5DE9-F8DE-0F634BF5E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look at: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  As it turns out, there is also a Redmond, Oregon.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Correlation: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1=0.05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independence: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=0.0167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Partial Correlation: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=0.029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call this exponential backoff, with each successive predicate weighted less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96BCC-10AE-5DE9-F8DE-0F634BF5E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4AE9E3-F06B-D92B-5125-B292A4CE4F4E}"/>
                  </a:ext>
                </a:extLst>
              </p:cNvPr>
              <p:cNvSpPr txBox="1"/>
              <p:nvPr/>
            </p:nvSpPr>
            <p:spPr>
              <a:xfrm>
                <a:off x="2477730" y="2167913"/>
                <a:ext cx="37335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𝐶𝑖𝑡𝑦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𝑅𝑒𝑑𝑚𝑜𝑛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4AE9E3-F06B-D92B-5125-B292A4CE4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30" y="2167913"/>
                <a:ext cx="3733586" cy="276999"/>
              </a:xfrm>
              <a:prstGeom prst="rect">
                <a:avLst/>
              </a:prstGeom>
              <a:blipFill>
                <a:blip r:embed="rId4"/>
                <a:stretch>
                  <a:fillRect l="-1631" t="-2222" r="-11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77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B19-B8E9-8A48-DFCC-201160B6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B779-413D-35E0-398D-683B9241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721C28-C9E3-A3F4-979B-40504E59E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837352"/>
              </p:ext>
            </p:extLst>
          </p:nvPr>
        </p:nvGraphicFramePr>
        <p:xfrm>
          <a:off x="2062065" y="2491273"/>
          <a:ext cx="6895323" cy="2183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46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C4E6-FD8F-AD6D-E541-9727F891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Feedback Demo: Independence</a:t>
            </a:r>
          </a:p>
        </p:txBody>
      </p:sp>
    </p:spTree>
    <p:extLst>
      <p:ext uri="{BB962C8B-B14F-4D97-AF65-F5344CB8AC3E}">
        <p14:creationId xmlns:p14="http://schemas.microsoft.com/office/powerpoint/2010/main" val="362433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81465-48C2-5CFD-4575-7A6F315C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3FFE4-2FC1-2DC4-650A-6D962E12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Containment</a:t>
            </a:r>
          </a:p>
        </p:txBody>
      </p:sp>
    </p:spTree>
    <p:extLst>
      <p:ext uri="{BB962C8B-B14F-4D97-AF65-F5344CB8AC3E}">
        <p14:creationId xmlns:p14="http://schemas.microsoft.com/office/powerpoint/2010/main" val="99786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348F1-417E-6107-CD42-61EDA020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means a few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CCAFB-24E7-9601-CD3D-BDBBAE2D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idea: If you query it, it is there.</a:t>
            </a:r>
          </a:p>
          <a:p>
            <a:endParaRPr lang="en-US" dirty="0"/>
          </a:p>
          <a:p>
            <a:r>
              <a:rPr lang="en-US" dirty="0"/>
              <a:t>Used when probing histograms with equality predicates.</a:t>
            </a:r>
          </a:p>
          <a:p>
            <a:endParaRPr lang="en-US" dirty="0"/>
          </a:p>
          <a:p>
            <a:r>
              <a:rPr lang="en-US" dirty="0"/>
              <a:t>Also used in joins.  There are two different approaches:</a:t>
            </a:r>
          </a:p>
          <a:p>
            <a:pPr lvl="1"/>
            <a:r>
              <a:rPr lang="en-US" sz="1800" dirty="0"/>
              <a:t>Base Containment</a:t>
            </a:r>
          </a:p>
          <a:p>
            <a:pPr lvl="1"/>
            <a:r>
              <a:rPr lang="en-US" sz="1800" dirty="0"/>
              <a:t>Simple Containment</a:t>
            </a:r>
          </a:p>
        </p:txBody>
      </p:sp>
    </p:spTree>
    <p:extLst>
      <p:ext uri="{BB962C8B-B14F-4D97-AF65-F5344CB8AC3E}">
        <p14:creationId xmlns:p14="http://schemas.microsoft.com/office/powerpoint/2010/main" val="162310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2D7C-A1A5-D589-FA63-F14FE565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CB2DC-C621-9AF6-DA83-10C4E885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827"/>
            <a:ext cx="9194253" cy="4448536"/>
          </a:xfrm>
        </p:spPr>
        <p:txBody>
          <a:bodyPr/>
          <a:lstStyle/>
          <a:p>
            <a:r>
              <a:rPr lang="en-US" dirty="0"/>
              <a:t>Simple Containment</a:t>
            </a:r>
          </a:p>
          <a:p>
            <a:pPr lvl="1"/>
            <a:r>
              <a:rPr lang="en-US" dirty="0"/>
              <a:t>Assumes joins are fully correlated</a:t>
            </a:r>
          </a:p>
          <a:p>
            <a:pPr lvl="1"/>
            <a:r>
              <a:rPr lang="en-US" dirty="0"/>
              <a:t>Estimate join selectivity based on the input relations only – using the already scaled-up or down estimates of any non-join filter predicates on the joined tables</a:t>
            </a:r>
          </a:p>
          <a:p>
            <a:pPr lvl="1"/>
            <a:r>
              <a:rPr lang="en-US" dirty="0"/>
              <a:t>Summary: first estimate filters and then join </a:t>
            </a:r>
          </a:p>
          <a:p>
            <a:pPr lvl="1"/>
            <a:endParaRPr lang="en-US" dirty="0"/>
          </a:p>
          <a:p>
            <a:r>
              <a:rPr lang="en-US" dirty="0"/>
              <a:t>Base Containment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Summary: first estimate join and then filters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6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cs typeface="+mj-cs"/>
              </a:rPr>
              <a:t>Base Containment</a:t>
            </a:r>
          </a:p>
        </p:txBody>
      </p:sp>
      <p:sp>
        <p:nvSpPr>
          <p:cNvPr id="5" name="Isosceles Triangle 2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95621" y="1251806"/>
                <a:ext cx="9940203" cy="502608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lnSpc>
                    <a:spcPct val="90000"/>
                  </a:lnSpc>
                  <a:spcBef>
                    <a:spcPts val="1000"/>
                  </a:spcBef>
                </a:pP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cs"/>
                </a:endParaRPr>
              </a:p>
              <a:p>
                <a:pPr mar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mPr>
                        <m:mr>
                          <m:e/>
                          <m:e/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𝑟𝑒𝑐𝑒𝑖𝑝𝑡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𝑛𝑜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𝑟𝑒𝑐𝑒𝑖𝑝𝑡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𝑛𝑜</m:t>
                                </m:r>
                              </m:e>
                            </m:d>
                          </m:e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⋈</m:t>
                            </m:r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/</m:t>
                            </m:r>
                          </m:e>
                          <m:e/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\</m:t>
                            </m:r>
                          </m:e>
                          <m:e/>
                        </m:mr>
                        <m:mr>
                          <m:e>
                            <m:eqArr>
                              <m:eqArr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𝑖𝑡𝑒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𝑡𝑦𝑝𝑒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=′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𝑡𝑜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e>
                            </m:eqArr>
                          </m:e>
                          <m:e/>
                          <m:e/>
                          <m:e/>
                          <m:e>
                            <m:eqArr>
                              <m:eqArr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𝑟𝑒𝑡𝑢𝑟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𝑑𝑎𝑡𝑒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=′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2013−1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−1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𝑆𝑡𝑜𝑟𝑒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_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𝑆𝑎𝑙𝑒𝑠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𝑆𝑡𝑜𝑟𝑒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_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𝑅𝑒𝑡𝑢𝑟𝑛𝑠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+mn-cs"/>
                  </a:rPr>
                </a:b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+mn-cs"/>
                  </a:rPr>
                </a:b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cs"/>
                </a:endParaRPr>
              </a:p>
              <a:p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+mn-cs"/>
                  </a:rPr>
                  <a:t>Assumes no correlation between join predicates and downstream filters (including downstream joins). </a:t>
                </a:r>
              </a:p>
              <a:p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+mn-cs"/>
                  </a:rPr>
                  <a:t>Estimate join selectivity based on the base table properties before applying the selectivity of</a:t>
                </a:r>
                <a:r>
                  <a:rPr lang="en-US" sz="1800" dirty="0">
                    <a:solidFill>
                      <a:schemeClr val="tx1"/>
                    </a:solidFill>
                    <a:latin typeface="+mn-lt"/>
                    <a:cs typeface="+mn-cs"/>
                  </a:rPr>
                  <a:t> 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+mn-cs"/>
                  </a:rPr>
                  <a:t>non-join filters</a:t>
                </a: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𝑟𝑒𝑐𝑒𝑖𝑝𝑡</m:t>
                    </m:r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_</m:t>
                    </m:r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𝑛𝑜</m:t>
                    </m:r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+mn-cs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𝑆𝑡𝑜𝑟𝑒</m:t>
                    </m:r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_</m:t>
                    </m:r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𝑅𝑒𝑡𝑢𝑟𝑛𝑠</m:t>
                    </m:r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+mn-cs"/>
                  </a:rPr>
                  <a:t>exist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𝑆𝑡𝑜𝑟𝑒</m:t>
                    </m:r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_</m:t>
                    </m:r>
                    <m:r>
                      <a:rPr lang="en-US" sz="18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𝑆𝑎𝑙𝑒𝑠</m:t>
                    </m:r>
                  </m:oMath>
                </a14:m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621" y="1251806"/>
                <a:ext cx="9940203" cy="5026089"/>
              </a:xfrm>
              <a:blipFill>
                <a:blip r:embed="rId3"/>
                <a:stretch>
                  <a:fillRect l="-123"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98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6B57D-F48D-C64D-B740-570C2E00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More Historical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9BFC-07BF-C0B0-C0DF-7DA2EF4E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bit about CE History…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1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cs typeface="+mj-cs"/>
              </a:rPr>
              <a:t>Simple Containment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33502" y="1287625"/>
                <a:ext cx="9562054" cy="47537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lnSpc>
                    <a:spcPct val="90000"/>
                  </a:lnSpc>
                  <a:spcBef>
                    <a:spcPts val="1000"/>
                  </a:spcBef>
                </a:pP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cs"/>
                </a:endParaRPr>
              </a:p>
              <a:p>
                <a:pPr mar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mPr>
                        <m:mr>
                          <m:e/>
                          <m:e/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𝑟𝑒𝑐𝑒𝑖𝑝𝑡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𝑛𝑜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𝑟𝑒𝑐𝑒𝑖𝑝𝑡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𝑛𝑜</m:t>
                                </m:r>
                              </m:e>
                            </m:d>
                          </m:e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⋈</m:t>
                            </m:r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/</m:t>
                            </m:r>
                          </m:e>
                          <m:e/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\</m:t>
                            </m:r>
                          </m:e>
                          <m:e/>
                        </m:mr>
                        <m:mr>
                          <m:e>
                            <m:eqArr>
                              <m:eqArr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𝑖𝑡𝑒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𝑡𝑦𝑝𝑒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=′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𝑡𝑜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e>
                            </m:eqArr>
                          </m:e>
                          <m:e/>
                          <m:e/>
                          <m:e/>
                          <m:e>
                            <m:eqArr>
                              <m:eqArrPr>
                                <m:ctrlP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𝑟𝑒𝑡𝑢𝑟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𝑑𝑎𝑡𝑒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=′</m:t>
                                </m:r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2013−1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−1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𝑆𝑡𝑜𝑟𝑒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_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𝑆𝑎𝑙𝑒𝑠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𝑆𝑡𝑜𝑟𝑒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_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𝑅𝑒𝑡𝑢𝑟𝑛𝑠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+mn-cs"/>
                  </a:rPr>
                </a:b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+mn-cs"/>
                  </a:rPr>
                </a:b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cs"/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Assumes joins are fully correlated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Estimate join selectivity based on the input relations only – using the already scaled-up or down estimates of any non-join filter predicates on the joined tables</a:t>
                </a: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+mn-cs"/>
                  </a:rPr>
                  <a:t>The items returned on 2013/1/1 are all toys, which is an unreasonable assumption to make for this query!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2" y="1287625"/>
                <a:ext cx="9562054" cy="4753738"/>
              </a:xfrm>
              <a:blipFill>
                <a:blip r:embed="rId3"/>
                <a:stretch>
                  <a:fillRect l="-191" r="-638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27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6340-0923-D66F-7C75-08CFB274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BB907-45D6-F329-CA4E-8070A086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Containment adjustments apply to </a:t>
            </a:r>
            <a:r>
              <a:rPr lang="en-US" b="1" dirty="0"/>
              <a:t>joins</a:t>
            </a:r>
            <a:r>
              <a:rPr lang="en-US" dirty="0"/>
              <a:t> only, and only if there are non-join filters below the join</a:t>
            </a:r>
          </a:p>
          <a:p>
            <a:endParaRPr lang="en-US" dirty="0"/>
          </a:p>
          <a:p>
            <a:r>
              <a:rPr lang="en-US" dirty="0"/>
              <a:t>If incoming join-input estimates are acceptable, and outgoing estimates bad, it is likely containment model related</a:t>
            </a:r>
          </a:p>
          <a:p>
            <a:endParaRPr lang="en-US" dirty="0"/>
          </a:p>
          <a:p>
            <a:r>
              <a:rPr lang="en-US" dirty="0"/>
              <a:t>If it’s determined that containment is at fault, simply recommend the opposite containment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9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C4E6-FD8F-AD6D-E541-9727F891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Feedback Demo: Containment</a:t>
            </a:r>
          </a:p>
        </p:txBody>
      </p:sp>
    </p:spTree>
    <p:extLst>
      <p:ext uri="{BB962C8B-B14F-4D97-AF65-F5344CB8AC3E}">
        <p14:creationId xmlns:p14="http://schemas.microsoft.com/office/powerpoint/2010/main" val="4022613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6B31-3005-350D-3991-E213BB0B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36C-9C76-69EC-8678-67AF750B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Historically, CE used a “one-size-fits-all” approach called the “Model”</a:t>
            </a:r>
          </a:p>
          <a:p>
            <a:endParaRPr lang="en-US" dirty="0"/>
          </a:p>
          <a:p>
            <a:r>
              <a:rPr lang="en-US" dirty="0"/>
              <a:t>Various models/model variations have been tried over time</a:t>
            </a:r>
          </a:p>
          <a:p>
            <a:endParaRPr lang="en-US" dirty="0"/>
          </a:p>
          <a:p>
            <a:r>
              <a:rPr lang="en-US" dirty="0"/>
              <a:t>CE Feedback dynamically adjusts between models on a per-query basis in a do-no-harm way.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using query store hints, feedback persists and requires no code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81465-48C2-5CFD-4575-7A6F315C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3FFE4-2FC1-2DC4-650A-6D962E12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5" y="2404531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15466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E470-0551-00C5-8210-634F269C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So…What are these models anyway?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2E3D5-3461-9EEA-0278-1A3A77AC9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Pre-2012 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C60C-0F78-728B-AD04-56D214F2D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6"/>
            <a:ext cx="4185623" cy="1508184"/>
          </a:xfrm>
        </p:spPr>
        <p:txBody>
          <a:bodyPr>
            <a:normAutofit/>
          </a:bodyPr>
          <a:lstStyle/>
          <a:p>
            <a:r>
              <a:rPr lang="en-US" dirty="0"/>
              <a:t>Uniformity</a:t>
            </a:r>
          </a:p>
          <a:p>
            <a:r>
              <a:rPr lang="en-US" dirty="0"/>
              <a:t>Independence</a:t>
            </a:r>
          </a:p>
          <a:p>
            <a:r>
              <a:rPr lang="en-US" dirty="0"/>
              <a:t>Containment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DBF55-E0BC-F5A6-2CD2-705AAA9BF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2012 and later 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C8552-E979-4F10-ACB5-8281DF97C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1657473"/>
          </a:xfrm>
        </p:spPr>
        <p:txBody>
          <a:bodyPr>
            <a:normAutofit/>
          </a:bodyPr>
          <a:lstStyle/>
          <a:p>
            <a:r>
              <a:rPr lang="en-US" dirty="0"/>
              <a:t>Uniformity</a:t>
            </a:r>
          </a:p>
          <a:p>
            <a:r>
              <a:rPr lang="en-US" dirty="0"/>
              <a:t>Partial independence</a:t>
            </a:r>
          </a:p>
          <a:p>
            <a:r>
              <a:rPr lang="en-US" dirty="0"/>
              <a:t>A different take on containment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CD375-EC1C-A850-EF42-77098FD3C696}"/>
              </a:ext>
            </a:extLst>
          </p:cNvPr>
          <p:cNvSpPr txBox="1"/>
          <p:nvPr/>
        </p:nvSpPr>
        <p:spPr>
          <a:xfrm rot="20365962">
            <a:off x="265814" y="2389258"/>
            <a:ext cx="1037175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CE Feedback changes all of this by diverging</a:t>
            </a: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from the one-size-fits-all model.</a:t>
            </a:r>
          </a:p>
        </p:txBody>
      </p:sp>
    </p:spTree>
    <p:extLst>
      <p:ext uri="{BB962C8B-B14F-4D97-AF65-F5344CB8AC3E}">
        <p14:creationId xmlns:p14="http://schemas.microsoft.com/office/powerpoint/2010/main" val="39036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81465-48C2-5CFD-4575-7A6F315C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3FFE4-2FC1-2DC4-650A-6D962E12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Uniformity</a:t>
            </a:r>
          </a:p>
        </p:txBody>
      </p:sp>
    </p:spTree>
    <p:extLst>
      <p:ext uri="{BB962C8B-B14F-4D97-AF65-F5344CB8AC3E}">
        <p14:creationId xmlns:p14="http://schemas.microsoft.com/office/powerpoint/2010/main" val="41813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</a:rPr>
              <a:t>Statistics: Building Blocks of CE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sz="half" idx="1"/>
          </p:nvPr>
        </p:nvSpPr>
        <p:spPr bwMode="auto">
          <a:xfrm>
            <a:off x="546705" y="1788283"/>
            <a:ext cx="4184035" cy="10584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Font typeface="Wingdings 2" charset="2"/>
              <a:buNone/>
            </a:pPr>
            <a:r>
              <a:rPr lang="en-US" sz="1500" dirty="0">
                <a:solidFill>
                  <a:schemeClr val="tx2"/>
                </a:solidFill>
                <a:latin typeface="+mn-lt"/>
                <a:cs typeface="+mn-cs"/>
              </a:rPr>
              <a:t>Histogram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500" dirty="0">
                <a:solidFill>
                  <a:schemeClr val="tx2"/>
                </a:solidFill>
                <a:latin typeface="+mn-lt"/>
                <a:cs typeface="+mn-cs"/>
              </a:rPr>
              <a:t>RANGE_HI_KEY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500" dirty="0">
                <a:solidFill>
                  <a:schemeClr val="tx2"/>
                </a:solidFill>
                <a:latin typeface="+mn-lt"/>
                <a:cs typeface="+mn-cs"/>
              </a:rPr>
              <a:t>EQ_ROWS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500" dirty="0">
                <a:solidFill>
                  <a:schemeClr val="tx2"/>
                </a:solidFill>
                <a:latin typeface="+mn-lt"/>
                <a:cs typeface="+mn-cs"/>
              </a:rPr>
              <a:t>RANGE_ROWS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500" dirty="0">
                <a:solidFill>
                  <a:schemeClr val="tx2"/>
                </a:solidFill>
                <a:latin typeface="+mn-lt"/>
                <a:cs typeface="+mn-cs"/>
              </a:rPr>
              <a:t>DISTINCT_RANGE_ROWS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Font typeface="Wingdings 2" charset="2"/>
              <a:buNone/>
            </a:pPr>
            <a:endParaRPr lang="en-US" sz="15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0410" y="1670180"/>
            <a:ext cx="7343612" cy="20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49" y="3109016"/>
            <a:ext cx="6597088" cy="295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12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Uniformity Assumption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Distinct values are evenly spaced and that they all have the same frequency.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More precisely, within each histogram step:</a:t>
            </a:r>
          </a:p>
          <a:p>
            <a:r>
              <a:rPr lang="en-US" sz="2400" dirty="0"/>
              <a:t>Distinct values are evenly spread</a:t>
            </a:r>
          </a:p>
          <a:p>
            <a:r>
              <a:rPr lang="en-US" sz="2400" dirty="0"/>
              <a:t>Each value has same frequency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40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Uniformity in 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068" y="164515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Estimate selectivity of column-equal-constant predicate</a:t>
            </a:r>
          </a:p>
          <a:p>
            <a:pPr marL="0" indent="0">
              <a:buNone/>
            </a:pPr>
            <a:r>
              <a:rPr lang="en-US" dirty="0"/>
              <a:t>	Select * from T where T.c1 = 50</a:t>
            </a:r>
          </a:p>
          <a:p>
            <a:pPr lvl="1"/>
            <a:r>
              <a:rPr lang="en-US" dirty="0"/>
              <a:t>Value 50 exists in the histogram bucket (containment)</a:t>
            </a:r>
          </a:p>
          <a:p>
            <a:pPr lvl="1"/>
            <a:r>
              <a:rPr lang="en-US" dirty="0"/>
              <a:t>Frequency of value 50 is the average frequency in the bucket (uniformity)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21" y="3359020"/>
            <a:ext cx="7212664" cy="3197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5" name="Group 1024"/>
          <p:cNvGrpSpPr/>
          <p:nvPr/>
        </p:nvGrpSpPr>
        <p:grpSpPr>
          <a:xfrm>
            <a:off x="6939181" y="5092583"/>
            <a:ext cx="455776" cy="1184779"/>
            <a:chOff x="5204386" y="3819437"/>
            <a:chExt cx="341832" cy="888584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5366759" y="3819437"/>
              <a:ext cx="0" cy="6500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04386" y="4469446"/>
              <a:ext cx="341832" cy="23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7" dirty="0">
                  <a:solidFill>
                    <a:schemeClr val="bg2"/>
                  </a:solidFill>
                  <a:latin typeface="Calibri" pitchFamily="34" charset="0"/>
                  <a:cs typeface="Calibri" pitchFamily="34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1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CF4D-FCDE-3D19-011A-F335332A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Feedback, Uniformity, and Row Goal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519A6F-C887-60D0-EE1A-78E9EA1BB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920332"/>
              </p:ext>
            </p:extLst>
          </p:nvPr>
        </p:nvGraphicFramePr>
        <p:xfrm>
          <a:off x="752284" y="1409959"/>
          <a:ext cx="10500822" cy="461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0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D12EF1-B349-45D2-AC9E-76BEC1F78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BD12EF1-B349-45D2-AC9E-76BEC1F78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B8CBEB-257B-4548-A7A8-A01838BEC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7B8CBEB-257B-4548-A7A8-A01838BEC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7C9682-9405-4147-8C33-2E988A309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17C9682-9405-4147-8C33-2E988A309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80D0F5-365A-4C02-9ECB-F8C28C768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A580D0F5-365A-4C02-9ECB-F8C28C7684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FE308B-C9E8-4984-AE0D-2E355196F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37FE308B-C9E8-4984-AE0D-2E355196F2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9C889B-8FC3-4334-953A-F3D1DE405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99C889B-8FC3-4334-953A-F3D1DE405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48EF72-5391-4165-A86F-F0051F8CA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548EF72-5391-4165-A86F-F0051F8CA8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638C97-0ACB-4F18-BF3C-1A9879508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99638C97-0ACB-4F18-BF3C-1A98795082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9FD5CE-B39B-4B3C-A0CD-C367738D6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09FD5CE-B39B-4B3C-A0CD-C367738D6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75C271-40FB-4639-9385-19FAF6A92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EB75C271-40FB-4639-9385-19FAF6A923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E49BA6-2830-4274-84E7-A5E39B034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6E49BA6-2830-4274-84E7-A5E39B0341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C4E6-FD8F-AD6D-E541-9727F891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Feedback Demo: Row Goal</a:t>
            </a:r>
          </a:p>
        </p:txBody>
      </p:sp>
    </p:spTree>
    <p:extLst>
      <p:ext uri="{BB962C8B-B14F-4D97-AF65-F5344CB8AC3E}">
        <p14:creationId xmlns:p14="http://schemas.microsoft.com/office/powerpoint/2010/main" val="1966426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6780</TotalTime>
  <Words>861</Words>
  <Application>Microsoft Office PowerPoint</Application>
  <PresentationFormat>Widescreen</PresentationFormat>
  <Paragraphs>147</Paragraphs>
  <Slides>24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Segoe UI</vt:lpstr>
      <vt:lpstr>Segoe UI Light</vt:lpstr>
      <vt:lpstr>Trebuchet MS</vt:lpstr>
      <vt:lpstr>Wingdings 2</vt:lpstr>
      <vt:lpstr>Wingdings 3</vt:lpstr>
      <vt:lpstr>Facet</vt:lpstr>
      <vt:lpstr>Cardinality Estimation:  A Comprehensive Look</vt:lpstr>
      <vt:lpstr>More Historical Perspective</vt:lpstr>
      <vt:lpstr>So…What are these models anyway?</vt:lpstr>
      <vt:lpstr>Uniformity</vt:lpstr>
      <vt:lpstr>Statistics: Building Blocks of CE</vt:lpstr>
      <vt:lpstr>Uniformity Assumption</vt:lpstr>
      <vt:lpstr>Uniformity in action</vt:lpstr>
      <vt:lpstr>CE Feedback, Uniformity, and Row Goal</vt:lpstr>
      <vt:lpstr>CE Feedback Demo: Row Goal</vt:lpstr>
      <vt:lpstr>Independence</vt:lpstr>
      <vt:lpstr>Independence</vt:lpstr>
      <vt:lpstr>Correlation</vt:lpstr>
      <vt:lpstr>Partial correlation</vt:lpstr>
      <vt:lpstr>CE Feedback</vt:lpstr>
      <vt:lpstr>CE Feedback Demo: Independence</vt:lpstr>
      <vt:lpstr>Containment</vt:lpstr>
      <vt:lpstr>Containment means a few things</vt:lpstr>
      <vt:lpstr>Containment</vt:lpstr>
      <vt:lpstr>Base Containment</vt:lpstr>
      <vt:lpstr>Simple Containment</vt:lpstr>
      <vt:lpstr>CE Feedback</vt:lpstr>
      <vt:lpstr>CE Feedback Demo: Containment</vt:lpstr>
      <vt:lpstr>In Summary…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Cardinality Esimation – A Deep Dive</dc:title>
  <dc:creator>Kate Smith</dc:creator>
  <cp:lastModifiedBy>Kate Smith</cp:lastModifiedBy>
  <cp:revision>4</cp:revision>
  <dcterms:created xsi:type="dcterms:W3CDTF">2022-07-25T17:28:48Z</dcterms:created>
  <dcterms:modified xsi:type="dcterms:W3CDTF">2022-08-03T21:48:16Z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