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47"/>
  </p:notesMasterIdLst>
  <p:sldIdLst>
    <p:sldId id="256" r:id="rId2"/>
    <p:sldId id="338" r:id="rId3"/>
    <p:sldId id="480" r:id="rId4"/>
    <p:sldId id="479" r:id="rId5"/>
    <p:sldId id="339" r:id="rId6"/>
    <p:sldId id="478" r:id="rId7"/>
    <p:sldId id="473" r:id="rId8"/>
    <p:sldId id="432" r:id="rId9"/>
    <p:sldId id="436" r:id="rId10"/>
    <p:sldId id="439" r:id="rId11"/>
    <p:sldId id="435" r:id="rId12"/>
    <p:sldId id="440" r:id="rId13"/>
    <p:sldId id="442" r:id="rId14"/>
    <p:sldId id="437" r:id="rId15"/>
    <p:sldId id="471" r:id="rId16"/>
    <p:sldId id="443" r:id="rId17"/>
    <p:sldId id="447" r:id="rId18"/>
    <p:sldId id="448" r:id="rId19"/>
    <p:sldId id="449" r:id="rId20"/>
    <p:sldId id="450" r:id="rId21"/>
    <p:sldId id="451" r:id="rId22"/>
    <p:sldId id="452" r:id="rId23"/>
    <p:sldId id="453" r:id="rId24"/>
    <p:sldId id="454" r:id="rId25"/>
    <p:sldId id="456" r:id="rId26"/>
    <p:sldId id="457" r:id="rId27"/>
    <p:sldId id="459" r:id="rId28"/>
    <p:sldId id="460" r:id="rId29"/>
    <p:sldId id="461" r:id="rId30"/>
    <p:sldId id="462" r:id="rId31"/>
    <p:sldId id="463" r:id="rId32"/>
    <p:sldId id="464" r:id="rId33"/>
    <p:sldId id="465" r:id="rId34"/>
    <p:sldId id="466" r:id="rId35"/>
    <p:sldId id="467" r:id="rId36"/>
    <p:sldId id="468" r:id="rId37"/>
    <p:sldId id="469" r:id="rId38"/>
    <p:sldId id="470" r:id="rId39"/>
    <p:sldId id="474" r:id="rId40"/>
    <p:sldId id="475" r:id="rId41"/>
    <p:sldId id="476" r:id="rId42"/>
    <p:sldId id="477" r:id="rId43"/>
    <p:sldId id="438" r:id="rId44"/>
    <p:sldId id="269" r:id="rId45"/>
    <p:sldId id="43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o Kornelis" initials="HK" lastIdx="1" clrIdx="0">
    <p:extLst>
      <p:ext uri="{19B8F6BF-5375-455C-9EA6-DF929625EA0E}">
        <p15:presenceInfo xmlns:p15="http://schemas.microsoft.com/office/powerpoint/2012/main" userId="6575f6931dc33d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90175" autoAdjust="0"/>
  </p:normalViewPr>
  <p:slideViewPr>
    <p:cSldViewPr snapToGrid="0">
      <p:cViewPr varScale="1">
        <p:scale>
          <a:sx n="103" d="100"/>
          <a:sy n="103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Kornelis" userId="6575f6931dc33de0" providerId="LiveId" clId="{62131582-09B8-4972-83D4-6605DEBEFF35}"/>
    <pc:docChg chg="undo custSel addSld delSld modSld modMainMaster">
      <pc:chgData name="Hugo Kornelis" userId="6575f6931dc33de0" providerId="LiveId" clId="{62131582-09B8-4972-83D4-6605DEBEFF35}" dt="2020-01-01T15:06:50.835" v="1989" actId="14100"/>
      <pc:docMkLst>
        <pc:docMk/>
      </pc:docMkLst>
      <pc:sldChg chg="modSp add modTransition">
        <pc:chgData name="Hugo Kornelis" userId="6575f6931dc33de0" providerId="LiveId" clId="{62131582-09B8-4972-83D4-6605DEBEFF35}" dt="2019-12-24T16:52:59.199" v="673"/>
        <pc:sldMkLst>
          <pc:docMk/>
          <pc:sldMk cId="1181841725" sldId="256"/>
        </pc:sldMkLst>
        <pc:spChg chg="mod">
          <ac:chgData name="Hugo Kornelis" userId="6575f6931dc33de0" providerId="LiveId" clId="{62131582-09B8-4972-83D4-6605DEBEFF35}" dt="2019-12-24T16:13:28.337" v="300" actId="790"/>
          <ac:spMkLst>
            <pc:docMk/>
            <pc:sldMk cId="1181841725" sldId="256"/>
            <ac:spMk id="2" creationId="{C85D72FC-0E59-4DC6-98A0-5E87DBCF4630}"/>
          </ac:spMkLst>
        </pc:spChg>
        <pc:spChg chg="mod">
          <ac:chgData name="Hugo Kornelis" userId="6575f6931dc33de0" providerId="LiveId" clId="{62131582-09B8-4972-83D4-6605DEBEFF35}" dt="2019-12-24T16:13:28.337" v="300" actId="790"/>
          <ac:spMkLst>
            <pc:docMk/>
            <pc:sldMk cId="1181841725" sldId="256"/>
            <ac:spMk id="3" creationId="{4EA2195B-14F6-4B4E-81FC-BBDC15C3F5E9}"/>
          </ac:spMkLst>
        </pc:spChg>
      </pc:sldChg>
      <pc:sldChg chg="addSp delSp modSp add modTransition modAnim">
        <pc:chgData name="Hugo Kornelis" userId="6575f6931dc33de0" providerId="LiveId" clId="{62131582-09B8-4972-83D4-6605DEBEFF35}" dt="2019-12-24T16:52:59.199" v="673"/>
        <pc:sldMkLst>
          <pc:docMk/>
          <pc:sldMk cId="363009201" sldId="257"/>
        </pc:sldMkLst>
        <pc:spChg chg="del">
          <ac:chgData name="Hugo Kornelis" userId="6575f6931dc33de0" providerId="LiveId" clId="{62131582-09B8-4972-83D4-6605DEBEFF35}" dt="2019-12-24T16:07:46.785" v="2"/>
          <ac:spMkLst>
            <pc:docMk/>
            <pc:sldMk cId="363009201" sldId="257"/>
            <ac:spMk id="2" creationId="{D0DE97B0-4A79-476F-9428-20423B3F374B}"/>
          </ac:spMkLst>
        </pc:spChg>
        <pc:spChg chg="del">
          <ac:chgData name="Hugo Kornelis" userId="6575f6931dc33de0" providerId="LiveId" clId="{62131582-09B8-4972-83D4-6605DEBEFF35}" dt="2019-12-24T16:07:46.785" v="2"/>
          <ac:spMkLst>
            <pc:docMk/>
            <pc:sldMk cId="363009201" sldId="257"/>
            <ac:spMk id="3" creationId="{DE82F3D8-3783-4D6D-AA5C-0C2CC148E4C0}"/>
          </ac:spMkLst>
        </pc:spChg>
        <pc:spChg chg="add mod">
          <ac:chgData name="Hugo Kornelis" userId="6575f6931dc33de0" providerId="LiveId" clId="{62131582-09B8-4972-83D4-6605DEBEFF35}" dt="2019-12-24T16:13:35.769" v="301" actId="790"/>
          <ac:spMkLst>
            <pc:docMk/>
            <pc:sldMk cId="363009201" sldId="257"/>
            <ac:spMk id="4" creationId="{C092A7E6-3997-4576-8027-235C45DA500A}"/>
          </ac:spMkLst>
        </pc:spChg>
        <pc:spChg chg="add mod">
          <ac:chgData name="Hugo Kornelis" userId="6575f6931dc33de0" providerId="LiveId" clId="{62131582-09B8-4972-83D4-6605DEBEFF35}" dt="2019-12-24T16:18:27.556" v="427" actId="20577"/>
          <ac:spMkLst>
            <pc:docMk/>
            <pc:sldMk cId="363009201" sldId="257"/>
            <ac:spMk id="5" creationId="{53719454-6B25-4134-90FB-F2E59D311FA6}"/>
          </ac:spMkLst>
        </pc:spChg>
      </pc:sldChg>
      <pc:sldChg chg="addSp delSp modSp add modTransition modAnim">
        <pc:chgData name="Hugo Kornelis" userId="6575f6931dc33de0" providerId="LiveId" clId="{62131582-09B8-4972-83D4-6605DEBEFF35}" dt="2019-12-24T17:09:06.964" v="779" actId="20577"/>
        <pc:sldMkLst>
          <pc:docMk/>
          <pc:sldMk cId="2499596952" sldId="258"/>
        </pc:sldMkLst>
        <pc:spChg chg="mod">
          <ac:chgData name="Hugo Kornelis" userId="6575f6931dc33de0" providerId="LiveId" clId="{62131582-09B8-4972-83D4-6605DEBEFF35}" dt="2019-12-24T17:09:06.964" v="779" actId="20577"/>
          <ac:spMkLst>
            <pc:docMk/>
            <pc:sldMk cId="2499596952" sldId="258"/>
            <ac:spMk id="2" creationId="{86C94A19-F8D7-41A5-A17E-3FE1D9E86AE5}"/>
          </ac:spMkLst>
        </pc:spChg>
        <pc:spChg chg="add del mod">
          <ac:chgData name="Hugo Kornelis" userId="6575f6931dc33de0" providerId="LiveId" clId="{62131582-09B8-4972-83D4-6605DEBEFF35}" dt="2019-12-24T16:53:58.992" v="687" actId="20577"/>
          <ac:spMkLst>
            <pc:docMk/>
            <pc:sldMk cId="2499596952" sldId="258"/>
            <ac:spMk id="3" creationId="{C369EE75-FA52-42A4-9017-F41AA227FD2C}"/>
          </ac:spMkLst>
        </pc:spChg>
        <pc:picChg chg="add del mod">
          <ac:chgData name="Hugo Kornelis" userId="6575f6931dc33de0" providerId="LiveId" clId="{62131582-09B8-4972-83D4-6605DEBEFF35}" dt="2019-12-24T16:27:51.767" v="510"/>
          <ac:picMkLst>
            <pc:docMk/>
            <pc:sldMk cId="2499596952" sldId="258"/>
            <ac:picMk id="4" creationId="{44692EAD-5C7F-4E89-BA3B-A4906161F98C}"/>
          </ac:picMkLst>
        </pc:picChg>
        <pc:picChg chg="add mod">
          <ac:chgData name="Hugo Kornelis" userId="6575f6931dc33de0" providerId="LiveId" clId="{62131582-09B8-4972-83D4-6605DEBEFF35}" dt="2019-12-24T16:44:37.271" v="644" actId="1076"/>
          <ac:picMkLst>
            <pc:docMk/>
            <pc:sldMk cId="2499596952" sldId="258"/>
            <ac:picMk id="5" creationId="{2158CC37-A37A-4296-B196-795B3667E778}"/>
          </ac:picMkLst>
        </pc:picChg>
        <pc:picChg chg="add mod">
          <ac:chgData name="Hugo Kornelis" userId="6575f6931dc33de0" providerId="LiveId" clId="{62131582-09B8-4972-83D4-6605DEBEFF35}" dt="2019-12-24T16:44:38.527" v="645" actId="1076"/>
          <ac:picMkLst>
            <pc:docMk/>
            <pc:sldMk cId="2499596952" sldId="258"/>
            <ac:picMk id="6" creationId="{6F447F05-CC23-4DBB-9A99-58732A254743}"/>
          </ac:picMkLst>
        </pc:picChg>
        <pc:picChg chg="add mod">
          <ac:chgData name="Hugo Kornelis" userId="6575f6931dc33de0" providerId="LiveId" clId="{62131582-09B8-4972-83D4-6605DEBEFF35}" dt="2019-12-24T16:44:39.967" v="646" actId="1076"/>
          <ac:picMkLst>
            <pc:docMk/>
            <pc:sldMk cId="2499596952" sldId="258"/>
            <ac:picMk id="7" creationId="{D3D6A78A-849E-403A-92D2-133D1394D8D1}"/>
          </ac:picMkLst>
        </pc:picChg>
        <pc:picChg chg="add mod">
          <ac:chgData name="Hugo Kornelis" userId="6575f6931dc33de0" providerId="LiveId" clId="{62131582-09B8-4972-83D4-6605DEBEFF35}" dt="2019-12-24T16:44:41.439" v="647" actId="1076"/>
          <ac:picMkLst>
            <pc:docMk/>
            <pc:sldMk cId="2499596952" sldId="258"/>
            <ac:picMk id="8" creationId="{C51BC672-4FC4-4FEA-976D-7A57CB7AB485}"/>
          </ac:picMkLst>
        </pc:picChg>
        <pc:picChg chg="add mod">
          <ac:chgData name="Hugo Kornelis" userId="6575f6931dc33de0" providerId="LiveId" clId="{62131582-09B8-4972-83D4-6605DEBEFF35}" dt="2019-12-24T16:44:56.567" v="652" actId="14100"/>
          <ac:picMkLst>
            <pc:docMk/>
            <pc:sldMk cId="2499596952" sldId="258"/>
            <ac:picMk id="9" creationId="{26AF8F33-ED48-4430-A7C1-878AA801D4C7}"/>
          </ac:picMkLst>
        </pc:picChg>
        <pc:picChg chg="add mod">
          <ac:chgData name="Hugo Kornelis" userId="6575f6931dc33de0" providerId="LiveId" clId="{62131582-09B8-4972-83D4-6605DEBEFF35}" dt="2019-12-24T16:46:19.544" v="658" actId="1076"/>
          <ac:picMkLst>
            <pc:docMk/>
            <pc:sldMk cId="2499596952" sldId="258"/>
            <ac:picMk id="10" creationId="{76D43A8D-983F-4FF5-A621-E6867C68A36C}"/>
          </ac:picMkLst>
        </pc:picChg>
        <pc:picChg chg="add mod ord">
          <ac:chgData name="Hugo Kornelis" userId="6575f6931dc33de0" providerId="LiveId" clId="{62131582-09B8-4972-83D4-6605DEBEFF35}" dt="2019-12-24T16:58:28.431" v="708" actId="1076"/>
          <ac:picMkLst>
            <pc:docMk/>
            <pc:sldMk cId="2499596952" sldId="258"/>
            <ac:picMk id="11" creationId="{671E7853-7252-4C24-969D-698BCD0BD08A}"/>
          </ac:picMkLst>
        </pc:picChg>
        <pc:picChg chg="add mod">
          <ac:chgData name="Hugo Kornelis" userId="6575f6931dc33de0" providerId="LiveId" clId="{62131582-09B8-4972-83D4-6605DEBEFF35}" dt="2019-12-24T16:58:02.440" v="699" actId="1076"/>
          <ac:picMkLst>
            <pc:docMk/>
            <pc:sldMk cId="2499596952" sldId="258"/>
            <ac:picMk id="12" creationId="{02C193E3-ABBD-4C9B-95D6-39E0BD5BACE7}"/>
          </ac:picMkLst>
        </pc:picChg>
        <pc:picChg chg="add del">
          <ac:chgData name="Hugo Kornelis" userId="6575f6931dc33de0" providerId="LiveId" clId="{62131582-09B8-4972-83D4-6605DEBEFF35}" dt="2019-12-24T17:00:19.792" v="710"/>
          <ac:picMkLst>
            <pc:docMk/>
            <pc:sldMk cId="2499596952" sldId="258"/>
            <ac:picMk id="13" creationId="{FF9E81E9-7BD9-405C-B4C2-597869BF10CA}"/>
          </ac:picMkLst>
        </pc:picChg>
        <pc:picChg chg="add mod">
          <ac:chgData name="Hugo Kornelis" userId="6575f6931dc33de0" providerId="LiveId" clId="{62131582-09B8-4972-83D4-6605DEBEFF35}" dt="2019-12-24T17:01:23.792" v="718" actId="1076"/>
          <ac:picMkLst>
            <pc:docMk/>
            <pc:sldMk cId="2499596952" sldId="258"/>
            <ac:picMk id="14" creationId="{7789555F-4D1C-4812-879B-E60E7AE1E219}"/>
          </ac:picMkLst>
        </pc:picChg>
      </pc:sldChg>
      <pc:sldChg chg="addSp delSp modSp add modAnim">
        <pc:chgData name="Hugo Kornelis" userId="6575f6931dc33de0" providerId="LiveId" clId="{62131582-09B8-4972-83D4-6605DEBEFF35}" dt="2019-12-24T17:09:10.866" v="780"/>
        <pc:sldMkLst>
          <pc:docMk/>
          <pc:sldMk cId="2736936453" sldId="259"/>
        </pc:sldMkLst>
        <pc:spChg chg="mod">
          <ac:chgData name="Hugo Kornelis" userId="6575f6931dc33de0" providerId="LiveId" clId="{62131582-09B8-4972-83D4-6605DEBEFF35}" dt="2019-12-24T17:09:10.866" v="780"/>
          <ac:spMkLst>
            <pc:docMk/>
            <pc:sldMk cId="2736936453" sldId="259"/>
            <ac:spMk id="2" creationId="{86C94A19-F8D7-41A5-A17E-3FE1D9E86AE5}"/>
          </ac:spMkLst>
        </pc:spChg>
        <pc:spChg chg="add mod">
          <ac:chgData name="Hugo Kornelis" userId="6575f6931dc33de0" providerId="LiveId" clId="{62131582-09B8-4972-83D4-6605DEBEFF35}" dt="2019-12-24T17:04:51.503" v="746" actId="2085"/>
          <ac:spMkLst>
            <pc:docMk/>
            <pc:sldMk cId="2736936453" sldId="259"/>
            <ac:spMk id="19" creationId="{B215931C-C017-49DF-9DBC-183BB1B90505}"/>
          </ac:spMkLst>
        </pc:spChg>
        <pc:spChg chg="add mod">
          <ac:chgData name="Hugo Kornelis" userId="6575f6931dc33de0" providerId="LiveId" clId="{62131582-09B8-4972-83D4-6605DEBEFF35}" dt="2019-12-24T17:04:51.503" v="746" actId="2085"/>
          <ac:spMkLst>
            <pc:docMk/>
            <pc:sldMk cId="2736936453" sldId="259"/>
            <ac:spMk id="23" creationId="{E09ACCD5-636A-4F93-B1A3-919BE027978C}"/>
          </ac:spMkLst>
        </pc:spChg>
        <pc:picChg chg="del">
          <ac:chgData name="Hugo Kornelis" userId="6575f6931dc33de0" providerId="LiveId" clId="{62131582-09B8-4972-83D4-6605DEBEFF35}" dt="2019-12-24T17:01:58.753" v="722" actId="478"/>
          <ac:picMkLst>
            <pc:docMk/>
            <pc:sldMk cId="2736936453" sldId="259"/>
            <ac:picMk id="5" creationId="{2158CC37-A37A-4296-B196-795B3667E778}"/>
          </ac:picMkLst>
        </pc:picChg>
        <pc:picChg chg="del">
          <ac:chgData name="Hugo Kornelis" userId="6575f6931dc33de0" providerId="LiveId" clId="{62131582-09B8-4972-83D4-6605DEBEFF35}" dt="2019-12-24T17:01:58.753" v="722" actId="478"/>
          <ac:picMkLst>
            <pc:docMk/>
            <pc:sldMk cId="2736936453" sldId="259"/>
            <ac:picMk id="6" creationId="{6F447F05-CC23-4DBB-9A99-58732A254743}"/>
          </ac:picMkLst>
        </pc:picChg>
        <pc:picChg chg="del">
          <ac:chgData name="Hugo Kornelis" userId="6575f6931dc33de0" providerId="LiveId" clId="{62131582-09B8-4972-83D4-6605DEBEFF35}" dt="2019-12-24T17:01:58.753" v="722" actId="478"/>
          <ac:picMkLst>
            <pc:docMk/>
            <pc:sldMk cId="2736936453" sldId="259"/>
            <ac:picMk id="7" creationId="{D3D6A78A-849E-403A-92D2-133D1394D8D1}"/>
          </ac:picMkLst>
        </pc:picChg>
        <pc:picChg chg="del">
          <ac:chgData name="Hugo Kornelis" userId="6575f6931dc33de0" providerId="LiveId" clId="{62131582-09B8-4972-83D4-6605DEBEFF35}" dt="2019-12-24T17:01:58.753" v="722" actId="478"/>
          <ac:picMkLst>
            <pc:docMk/>
            <pc:sldMk cId="2736936453" sldId="259"/>
            <ac:picMk id="8" creationId="{C51BC672-4FC4-4FEA-976D-7A57CB7AB485}"/>
          </ac:picMkLst>
        </pc:picChg>
        <pc:picChg chg="del">
          <ac:chgData name="Hugo Kornelis" userId="6575f6931dc33de0" providerId="LiveId" clId="{62131582-09B8-4972-83D4-6605DEBEFF35}" dt="2019-12-24T17:01:58.753" v="722" actId="478"/>
          <ac:picMkLst>
            <pc:docMk/>
            <pc:sldMk cId="2736936453" sldId="259"/>
            <ac:picMk id="9" creationId="{26AF8F33-ED48-4430-A7C1-878AA801D4C7}"/>
          </ac:picMkLst>
        </pc:picChg>
        <pc:picChg chg="del">
          <ac:chgData name="Hugo Kornelis" userId="6575f6931dc33de0" providerId="LiveId" clId="{62131582-09B8-4972-83D4-6605DEBEFF35}" dt="2019-12-24T17:01:58.753" v="722" actId="478"/>
          <ac:picMkLst>
            <pc:docMk/>
            <pc:sldMk cId="2736936453" sldId="259"/>
            <ac:picMk id="10" creationId="{76D43A8D-983F-4FF5-A621-E6867C68A36C}"/>
          </ac:picMkLst>
        </pc:picChg>
        <pc:picChg chg="del">
          <ac:chgData name="Hugo Kornelis" userId="6575f6931dc33de0" providerId="LiveId" clId="{62131582-09B8-4972-83D4-6605DEBEFF35}" dt="2019-12-24T17:01:58.753" v="722" actId="478"/>
          <ac:picMkLst>
            <pc:docMk/>
            <pc:sldMk cId="2736936453" sldId="259"/>
            <ac:picMk id="11" creationId="{671E7853-7252-4C24-969D-698BCD0BD08A}"/>
          </ac:picMkLst>
        </pc:picChg>
        <pc:picChg chg="del">
          <ac:chgData name="Hugo Kornelis" userId="6575f6931dc33de0" providerId="LiveId" clId="{62131582-09B8-4972-83D4-6605DEBEFF35}" dt="2019-12-24T17:01:58.753" v="722" actId="478"/>
          <ac:picMkLst>
            <pc:docMk/>
            <pc:sldMk cId="2736936453" sldId="259"/>
            <ac:picMk id="12" creationId="{02C193E3-ABBD-4C9B-95D6-39E0BD5BACE7}"/>
          </ac:picMkLst>
        </pc:picChg>
        <pc:picChg chg="del">
          <ac:chgData name="Hugo Kornelis" userId="6575f6931dc33de0" providerId="LiveId" clId="{62131582-09B8-4972-83D4-6605DEBEFF35}" dt="2019-12-24T17:01:58.753" v="722" actId="478"/>
          <ac:picMkLst>
            <pc:docMk/>
            <pc:sldMk cId="2736936453" sldId="259"/>
            <ac:picMk id="14" creationId="{7789555F-4D1C-4812-879B-E60E7AE1E219}"/>
          </ac:picMkLst>
        </pc:picChg>
        <pc:picChg chg="add mod">
          <ac:chgData name="Hugo Kornelis" userId="6575f6931dc33de0" providerId="LiveId" clId="{62131582-09B8-4972-83D4-6605DEBEFF35}" dt="2019-12-24T17:06:21.975" v="751" actId="1076"/>
          <ac:picMkLst>
            <pc:docMk/>
            <pc:sldMk cId="2736936453" sldId="259"/>
            <ac:picMk id="27" creationId="{5DCB2E54-A3BC-4065-81EC-96F3A2E97EF3}"/>
          </ac:picMkLst>
        </pc:picChg>
        <pc:cxnChg chg="add mod">
          <ac:chgData name="Hugo Kornelis" userId="6575f6931dc33de0" providerId="LiveId" clId="{62131582-09B8-4972-83D4-6605DEBEFF35}" dt="2019-12-24T17:04:42.577" v="745" actId="2085"/>
          <ac:cxnSpMkLst>
            <pc:docMk/>
            <pc:sldMk cId="2736936453" sldId="259"/>
            <ac:cxnSpMk id="13" creationId="{E6F4D642-3D71-4DC4-B943-364CC0D46F6C}"/>
          </ac:cxnSpMkLst>
        </pc:cxnChg>
      </pc:sldChg>
      <pc:sldChg chg="addSp delSp modSp add modAnim">
        <pc:chgData name="Hugo Kornelis" userId="6575f6931dc33de0" providerId="LiveId" clId="{62131582-09B8-4972-83D4-6605DEBEFF35}" dt="2019-12-24T17:09:13.319" v="781"/>
        <pc:sldMkLst>
          <pc:docMk/>
          <pc:sldMk cId="3286197392" sldId="260"/>
        </pc:sldMkLst>
        <pc:spChg chg="mod">
          <ac:chgData name="Hugo Kornelis" userId="6575f6931dc33de0" providerId="LiveId" clId="{62131582-09B8-4972-83D4-6605DEBEFF35}" dt="2019-12-24T17:09:13.319" v="781"/>
          <ac:spMkLst>
            <pc:docMk/>
            <pc:sldMk cId="3286197392" sldId="260"/>
            <ac:spMk id="2" creationId="{86C94A19-F8D7-41A5-A17E-3FE1D9E86AE5}"/>
          </ac:spMkLst>
        </pc:spChg>
        <pc:spChg chg="mod ord">
          <ac:chgData name="Hugo Kornelis" userId="6575f6931dc33de0" providerId="LiveId" clId="{62131582-09B8-4972-83D4-6605DEBEFF35}" dt="2019-12-24T17:06:59.233" v="757" actId="167"/>
          <ac:spMkLst>
            <pc:docMk/>
            <pc:sldMk cId="3286197392" sldId="260"/>
            <ac:spMk id="19" creationId="{B215931C-C017-49DF-9DBC-183BB1B90505}"/>
          </ac:spMkLst>
        </pc:spChg>
        <pc:spChg chg="mod ord">
          <ac:chgData name="Hugo Kornelis" userId="6575f6931dc33de0" providerId="LiveId" clId="{62131582-09B8-4972-83D4-6605DEBEFF35}" dt="2019-12-24T17:06:59.233" v="757" actId="167"/>
          <ac:spMkLst>
            <pc:docMk/>
            <pc:sldMk cId="3286197392" sldId="260"/>
            <ac:spMk id="23" creationId="{E09ACCD5-636A-4F93-B1A3-919BE027978C}"/>
          </ac:spMkLst>
        </pc:spChg>
        <pc:picChg chg="add mod">
          <ac:chgData name="Hugo Kornelis" userId="6575f6931dc33de0" providerId="LiveId" clId="{62131582-09B8-4972-83D4-6605DEBEFF35}" dt="2019-12-24T17:08:42.347" v="764" actId="1076"/>
          <ac:picMkLst>
            <pc:docMk/>
            <pc:sldMk cId="3286197392" sldId="260"/>
            <ac:picMk id="8" creationId="{4E99CBCB-B3E3-4B1F-96C3-E7D6BAB68935}"/>
          </ac:picMkLst>
        </pc:picChg>
        <pc:picChg chg="del">
          <ac:chgData name="Hugo Kornelis" userId="6575f6931dc33de0" providerId="LiveId" clId="{62131582-09B8-4972-83D4-6605DEBEFF35}" dt="2019-12-24T17:08:06.991" v="760" actId="478"/>
          <ac:picMkLst>
            <pc:docMk/>
            <pc:sldMk cId="3286197392" sldId="260"/>
            <ac:picMk id="27" creationId="{5DCB2E54-A3BC-4065-81EC-96F3A2E97EF3}"/>
          </ac:picMkLst>
        </pc:picChg>
        <pc:cxnChg chg="mod ord">
          <ac:chgData name="Hugo Kornelis" userId="6575f6931dc33de0" providerId="LiveId" clId="{62131582-09B8-4972-83D4-6605DEBEFF35}" dt="2019-12-24T17:06:59.233" v="757" actId="167"/>
          <ac:cxnSpMkLst>
            <pc:docMk/>
            <pc:sldMk cId="3286197392" sldId="260"/>
            <ac:cxnSpMk id="13" creationId="{E6F4D642-3D71-4DC4-B943-364CC0D46F6C}"/>
          </ac:cxnSpMkLst>
        </pc:cxnChg>
      </pc:sldChg>
      <pc:sldChg chg="addSp delSp modSp add delAnim modAnim">
        <pc:chgData name="Hugo Kornelis" userId="6575f6931dc33de0" providerId="LiveId" clId="{62131582-09B8-4972-83D4-6605DEBEFF35}" dt="2019-12-26T16:20:47.385" v="858"/>
        <pc:sldMkLst>
          <pc:docMk/>
          <pc:sldMk cId="490788479" sldId="261"/>
        </pc:sldMkLst>
        <pc:spChg chg="mod">
          <ac:chgData name="Hugo Kornelis" userId="6575f6931dc33de0" providerId="LiveId" clId="{62131582-09B8-4972-83D4-6605DEBEFF35}" dt="2019-12-26T16:06:19.032" v="793" actId="20577"/>
          <ac:spMkLst>
            <pc:docMk/>
            <pc:sldMk cId="490788479" sldId="261"/>
            <ac:spMk id="2" creationId="{86C94A19-F8D7-41A5-A17E-3FE1D9E86AE5}"/>
          </ac:spMkLst>
        </pc:spChg>
        <pc:spChg chg="del mod">
          <ac:chgData name="Hugo Kornelis" userId="6575f6931dc33de0" providerId="LiveId" clId="{62131582-09B8-4972-83D4-6605DEBEFF35}" dt="2019-12-26T16:08:44.651" v="797" actId="478"/>
          <ac:spMkLst>
            <pc:docMk/>
            <pc:sldMk cId="490788479" sldId="261"/>
            <ac:spMk id="3" creationId="{C369EE75-FA52-42A4-9017-F41AA227FD2C}"/>
          </ac:spMkLst>
        </pc:spChg>
        <pc:picChg chg="add mod">
          <ac:chgData name="Hugo Kornelis" userId="6575f6931dc33de0" providerId="LiveId" clId="{62131582-09B8-4972-83D4-6605DEBEFF35}" dt="2019-12-26T16:09:06.738" v="804" actId="1076"/>
          <ac:picMkLst>
            <pc:docMk/>
            <pc:sldMk cId="490788479" sldId="261"/>
            <ac:picMk id="4" creationId="{6EE34A5E-1734-47ED-84B0-3105EBE74560}"/>
          </ac:picMkLst>
        </pc:picChg>
        <pc:picChg chg="add mod">
          <ac:chgData name="Hugo Kornelis" userId="6575f6931dc33de0" providerId="LiveId" clId="{62131582-09B8-4972-83D4-6605DEBEFF35}" dt="2019-12-26T16:12:40.729" v="818" actId="1076"/>
          <ac:picMkLst>
            <pc:docMk/>
            <pc:sldMk cId="490788479" sldId="261"/>
            <ac:picMk id="5" creationId="{4D6B8908-424E-4E22-9E74-88AEBAD1710C}"/>
          </ac:picMkLst>
        </pc:picChg>
        <pc:picChg chg="add del mod">
          <ac:chgData name="Hugo Kornelis" userId="6575f6931dc33de0" providerId="LiveId" clId="{62131582-09B8-4972-83D4-6605DEBEFF35}" dt="2019-12-26T16:11:41.451" v="811" actId="478"/>
          <ac:picMkLst>
            <pc:docMk/>
            <pc:sldMk cId="490788479" sldId="261"/>
            <ac:picMk id="6" creationId="{FB4F70B4-30D0-4597-95BF-68F14EBF68DC}"/>
          </ac:picMkLst>
        </pc:picChg>
        <pc:picChg chg="add del">
          <ac:chgData name="Hugo Kornelis" userId="6575f6931dc33de0" providerId="LiveId" clId="{62131582-09B8-4972-83D4-6605DEBEFF35}" dt="2019-12-26T16:12:05.411" v="813" actId="478"/>
          <ac:picMkLst>
            <pc:docMk/>
            <pc:sldMk cId="490788479" sldId="261"/>
            <ac:picMk id="7" creationId="{1073CB7D-04A0-469D-9904-1A39053D8BC3}"/>
          </ac:picMkLst>
        </pc:picChg>
        <pc:picChg chg="del">
          <ac:chgData name="Hugo Kornelis" userId="6575f6931dc33de0" providerId="LiveId" clId="{62131582-09B8-4972-83D4-6605DEBEFF35}" dt="2019-12-26T16:06:22.283" v="794" actId="478"/>
          <ac:picMkLst>
            <pc:docMk/>
            <pc:sldMk cId="490788479" sldId="261"/>
            <ac:picMk id="8" creationId="{4E99CBCB-B3E3-4B1F-96C3-E7D6BAB68935}"/>
          </ac:picMkLst>
        </pc:picChg>
        <pc:picChg chg="add mod">
          <ac:chgData name="Hugo Kornelis" userId="6575f6931dc33de0" providerId="LiveId" clId="{62131582-09B8-4972-83D4-6605DEBEFF35}" dt="2019-12-26T16:12:43.546" v="820" actId="1076"/>
          <ac:picMkLst>
            <pc:docMk/>
            <pc:sldMk cId="490788479" sldId="261"/>
            <ac:picMk id="9" creationId="{23A0B30C-54CD-4196-BFC6-8EEC36D5EF7F}"/>
          </ac:picMkLst>
        </pc:picChg>
        <pc:picChg chg="add mod">
          <ac:chgData name="Hugo Kornelis" userId="6575f6931dc33de0" providerId="LiveId" clId="{62131582-09B8-4972-83D4-6605DEBEFF35}" dt="2019-12-26T16:14:01.553" v="824" actId="1076"/>
          <ac:picMkLst>
            <pc:docMk/>
            <pc:sldMk cId="490788479" sldId="261"/>
            <ac:picMk id="10" creationId="{C7896970-910D-4720-9A1D-0E17FF14A2D6}"/>
          </ac:picMkLst>
        </pc:picChg>
        <pc:cxnChg chg="del mod">
          <ac:chgData name="Hugo Kornelis" userId="6575f6931dc33de0" providerId="LiveId" clId="{62131582-09B8-4972-83D4-6605DEBEFF35}" dt="2019-12-26T16:06:24.899" v="795" actId="478"/>
          <ac:cxnSpMkLst>
            <pc:docMk/>
            <pc:sldMk cId="490788479" sldId="261"/>
            <ac:cxnSpMk id="13" creationId="{E6F4D642-3D71-4DC4-B943-364CC0D46F6C}"/>
          </ac:cxnSpMkLst>
        </pc:cxnChg>
      </pc:sldChg>
      <pc:sldChg chg="addSp delSp modSp add del addAnim delAnim modAnim">
        <pc:chgData name="Hugo Kornelis" userId="6575f6931dc33de0" providerId="LiveId" clId="{62131582-09B8-4972-83D4-6605DEBEFF35}" dt="2019-12-27T11:30:40.756" v="1980" actId="2696"/>
        <pc:sldMkLst>
          <pc:docMk/>
          <pc:sldMk cId="2088118776" sldId="262"/>
        </pc:sldMkLst>
        <pc:spChg chg="mod">
          <ac:chgData name="Hugo Kornelis" userId="6575f6931dc33de0" providerId="LiveId" clId="{62131582-09B8-4972-83D4-6605DEBEFF35}" dt="2019-12-26T16:21:57.491" v="865" actId="6549"/>
          <ac:spMkLst>
            <pc:docMk/>
            <pc:sldMk cId="2088118776" sldId="262"/>
            <ac:spMk id="3" creationId="{C369EE75-FA52-42A4-9017-F41AA227FD2C}"/>
          </ac:spMkLst>
        </pc:spChg>
        <pc:spChg chg="del">
          <ac:chgData name="Hugo Kornelis" userId="6575f6931dc33de0" providerId="LiveId" clId="{62131582-09B8-4972-83D4-6605DEBEFF35}" dt="2019-12-26T16:22:03.480" v="866" actId="478"/>
          <ac:spMkLst>
            <pc:docMk/>
            <pc:sldMk cId="2088118776" sldId="262"/>
            <ac:spMk id="19" creationId="{B215931C-C017-49DF-9DBC-183BB1B90505}"/>
          </ac:spMkLst>
        </pc:spChg>
        <pc:spChg chg="del">
          <ac:chgData name="Hugo Kornelis" userId="6575f6931dc33de0" providerId="LiveId" clId="{62131582-09B8-4972-83D4-6605DEBEFF35}" dt="2019-12-26T16:22:03.480" v="866" actId="478"/>
          <ac:spMkLst>
            <pc:docMk/>
            <pc:sldMk cId="2088118776" sldId="262"/>
            <ac:spMk id="23" creationId="{E09ACCD5-636A-4F93-B1A3-919BE027978C}"/>
          </ac:spMkLst>
        </pc:spChg>
        <pc:picChg chg="add del mod">
          <ac:chgData name="Hugo Kornelis" userId="6575f6931dc33de0" providerId="LiveId" clId="{62131582-09B8-4972-83D4-6605DEBEFF35}" dt="2019-12-27T11:28:40.387" v="1974" actId="478"/>
          <ac:picMkLst>
            <pc:docMk/>
            <pc:sldMk cId="2088118776" sldId="262"/>
            <ac:picMk id="4" creationId="{809F5A77-970B-4CC5-9459-0529B1692286}"/>
          </ac:picMkLst>
        </pc:picChg>
        <pc:picChg chg="add del">
          <ac:chgData name="Hugo Kornelis" userId="6575f6931dc33de0" providerId="LiveId" clId="{62131582-09B8-4972-83D4-6605DEBEFF35}" dt="2019-12-26T16:22:03.480" v="866" actId="478"/>
          <ac:picMkLst>
            <pc:docMk/>
            <pc:sldMk cId="2088118776" sldId="262"/>
            <ac:picMk id="27" creationId="{5DCB2E54-A3BC-4065-81EC-96F3A2E97EF3}"/>
          </ac:picMkLst>
        </pc:picChg>
        <pc:cxnChg chg="add del mod">
          <ac:chgData name="Hugo Kornelis" userId="6575f6931dc33de0" providerId="LiveId" clId="{62131582-09B8-4972-83D4-6605DEBEFF35}" dt="2019-12-26T16:22:03.480" v="866" actId="478"/>
          <ac:cxnSpMkLst>
            <pc:docMk/>
            <pc:sldMk cId="2088118776" sldId="262"/>
            <ac:cxnSpMk id="13" creationId="{E6F4D642-3D71-4DC4-B943-364CC0D46F6C}"/>
          </ac:cxnSpMkLst>
        </pc:cxnChg>
      </pc:sldChg>
      <pc:sldChg chg="modSp add modAnim">
        <pc:chgData name="Hugo Kornelis" userId="6575f6931dc33de0" providerId="LiveId" clId="{62131582-09B8-4972-83D4-6605DEBEFF35}" dt="2019-12-26T16:30:00.154" v="1168" actId="20577"/>
        <pc:sldMkLst>
          <pc:docMk/>
          <pc:sldMk cId="2335173226" sldId="263"/>
        </pc:sldMkLst>
        <pc:spChg chg="mod">
          <ac:chgData name="Hugo Kornelis" userId="6575f6931dc33de0" providerId="LiveId" clId="{62131582-09B8-4972-83D4-6605DEBEFF35}" dt="2019-12-26T16:25:35.603" v="913" actId="20577"/>
          <ac:spMkLst>
            <pc:docMk/>
            <pc:sldMk cId="2335173226" sldId="263"/>
            <ac:spMk id="2" creationId="{86C94A19-F8D7-41A5-A17E-3FE1D9E86AE5}"/>
          </ac:spMkLst>
        </pc:spChg>
        <pc:spChg chg="mod">
          <ac:chgData name="Hugo Kornelis" userId="6575f6931dc33de0" providerId="LiveId" clId="{62131582-09B8-4972-83D4-6605DEBEFF35}" dt="2019-12-26T16:30:00.154" v="1168" actId="20577"/>
          <ac:spMkLst>
            <pc:docMk/>
            <pc:sldMk cId="2335173226" sldId="263"/>
            <ac:spMk id="3" creationId="{C369EE75-FA52-42A4-9017-F41AA227FD2C}"/>
          </ac:spMkLst>
        </pc:spChg>
        <pc:picChg chg="ord">
          <ac:chgData name="Hugo Kornelis" userId="6575f6931dc33de0" providerId="LiveId" clId="{62131582-09B8-4972-83D4-6605DEBEFF35}" dt="2019-12-26T16:28:07.869" v="1056" actId="167"/>
          <ac:picMkLst>
            <pc:docMk/>
            <pc:sldMk cId="2335173226" sldId="263"/>
            <ac:picMk id="4" creationId="{809F5A77-970B-4CC5-9459-0529B1692286}"/>
          </ac:picMkLst>
        </pc:picChg>
      </pc:sldChg>
      <pc:sldChg chg="modSp add modAnim">
        <pc:chgData name="Hugo Kornelis" userId="6575f6931dc33de0" providerId="LiveId" clId="{62131582-09B8-4972-83D4-6605DEBEFF35}" dt="2019-12-26T16:35:02.443" v="1345"/>
        <pc:sldMkLst>
          <pc:docMk/>
          <pc:sldMk cId="3133704407" sldId="264"/>
        </pc:sldMkLst>
        <pc:spChg chg="mod">
          <ac:chgData name="Hugo Kornelis" userId="6575f6931dc33de0" providerId="LiveId" clId="{62131582-09B8-4972-83D4-6605DEBEFF35}" dt="2019-12-26T16:34:10.771" v="1343" actId="20577"/>
          <ac:spMkLst>
            <pc:docMk/>
            <pc:sldMk cId="3133704407" sldId="264"/>
            <ac:spMk id="3" creationId="{C369EE75-FA52-42A4-9017-F41AA227FD2C}"/>
          </ac:spMkLst>
        </pc:spChg>
      </pc:sldChg>
      <pc:sldChg chg="modSp add modAnim">
        <pc:chgData name="Hugo Kornelis" userId="6575f6931dc33de0" providerId="LiveId" clId="{62131582-09B8-4972-83D4-6605DEBEFF35}" dt="2019-12-26T16:38:33.842" v="1447"/>
        <pc:sldMkLst>
          <pc:docMk/>
          <pc:sldMk cId="2519516673" sldId="265"/>
        </pc:sldMkLst>
        <pc:spChg chg="mod">
          <ac:chgData name="Hugo Kornelis" userId="6575f6931dc33de0" providerId="LiveId" clId="{62131582-09B8-4972-83D4-6605DEBEFF35}" dt="2019-12-26T16:38:18.637" v="1444" actId="20577"/>
          <ac:spMkLst>
            <pc:docMk/>
            <pc:sldMk cId="2519516673" sldId="265"/>
            <ac:spMk id="3" creationId="{C369EE75-FA52-42A4-9017-F41AA227FD2C}"/>
          </ac:spMkLst>
        </pc:spChg>
      </pc:sldChg>
      <pc:sldChg chg="addSp delSp add modAnim">
        <pc:chgData name="Hugo Kornelis" userId="6575f6931dc33de0" providerId="LiveId" clId="{62131582-09B8-4972-83D4-6605DEBEFF35}" dt="2019-12-27T11:29:02.158" v="1977"/>
        <pc:sldMkLst>
          <pc:docMk/>
          <pc:sldMk cId="3075223514" sldId="266"/>
        </pc:sldMkLst>
        <pc:spChg chg="add del">
          <ac:chgData name="Hugo Kornelis" userId="6575f6931dc33de0" providerId="LiveId" clId="{62131582-09B8-4972-83D4-6605DEBEFF35}" dt="2019-12-27T11:29:02.158" v="1977"/>
          <ac:spMkLst>
            <pc:docMk/>
            <pc:sldMk cId="3075223514" sldId="266"/>
            <ac:spMk id="3" creationId="{7F019F4D-8E41-4BE6-9748-C61B95982EDA}"/>
          </ac:spMkLst>
        </pc:spChg>
      </pc:sldChg>
      <pc:sldChg chg="addSp delSp modSp add modAnim">
        <pc:chgData name="Hugo Kornelis" userId="6575f6931dc33de0" providerId="LiveId" clId="{62131582-09B8-4972-83D4-6605DEBEFF35}" dt="2019-12-26T17:00:00.768" v="1575" actId="167"/>
        <pc:sldMkLst>
          <pc:docMk/>
          <pc:sldMk cId="3167058196" sldId="267"/>
        </pc:sldMkLst>
        <pc:spChg chg="mod">
          <ac:chgData name="Hugo Kornelis" userId="6575f6931dc33de0" providerId="LiveId" clId="{62131582-09B8-4972-83D4-6605DEBEFF35}" dt="2019-12-26T16:47:40.889" v="1459" actId="14100"/>
          <ac:spMkLst>
            <pc:docMk/>
            <pc:sldMk cId="3167058196" sldId="267"/>
            <ac:spMk id="2" creationId="{86C94A19-F8D7-41A5-A17E-3FE1D9E86AE5}"/>
          </ac:spMkLst>
        </pc:spChg>
        <pc:spChg chg="add del mod ord">
          <ac:chgData name="Hugo Kornelis" userId="6575f6931dc33de0" providerId="LiveId" clId="{62131582-09B8-4972-83D4-6605DEBEFF35}" dt="2019-12-26T17:00:00.768" v="1575" actId="167"/>
          <ac:spMkLst>
            <pc:docMk/>
            <pc:sldMk cId="3167058196" sldId="267"/>
            <ac:spMk id="7" creationId="{69EDECE2-29E3-469D-9CA8-E586B0D9D464}"/>
          </ac:spMkLst>
        </pc:spChg>
        <pc:picChg chg="add del">
          <ac:chgData name="Hugo Kornelis" userId="6575f6931dc33de0" providerId="LiveId" clId="{62131582-09B8-4972-83D4-6605DEBEFF35}" dt="2019-12-26T16:47:51.901" v="1461" actId="478"/>
          <ac:picMkLst>
            <pc:docMk/>
            <pc:sldMk cId="3167058196" sldId="267"/>
            <ac:picMk id="3" creationId="{4D015A34-EBF4-4E41-9AA1-6826C040A762}"/>
          </ac:picMkLst>
        </pc:picChg>
        <pc:picChg chg="del">
          <ac:chgData name="Hugo Kornelis" userId="6575f6931dc33de0" providerId="LiveId" clId="{62131582-09B8-4972-83D4-6605DEBEFF35}" dt="2019-12-26T16:47:18.452" v="1451" actId="478"/>
          <ac:picMkLst>
            <pc:docMk/>
            <pc:sldMk cId="3167058196" sldId="267"/>
            <ac:picMk id="5" creationId="{4D6B8908-424E-4E22-9E74-88AEBAD1710C}"/>
          </ac:picMkLst>
        </pc:picChg>
        <pc:picChg chg="add del mod">
          <ac:chgData name="Hugo Kornelis" userId="6575f6931dc33de0" providerId="LiveId" clId="{62131582-09B8-4972-83D4-6605DEBEFF35}" dt="2019-12-26T16:59:35.675" v="1568" actId="478"/>
          <ac:picMkLst>
            <pc:docMk/>
            <pc:sldMk cId="3167058196" sldId="267"/>
            <ac:picMk id="6" creationId="{BDD7375A-42BE-470B-A70C-BBC4004A3810}"/>
          </ac:picMkLst>
        </pc:picChg>
        <pc:picChg chg="add mod ord">
          <ac:chgData name="Hugo Kornelis" userId="6575f6931dc33de0" providerId="LiveId" clId="{62131582-09B8-4972-83D4-6605DEBEFF35}" dt="2019-12-26T16:59:40.690" v="1569" actId="1076"/>
          <ac:picMkLst>
            <pc:docMk/>
            <pc:sldMk cId="3167058196" sldId="267"/>
            <ac:picMk id="8" creationId="{5FFEAEF9-37A2-4AE2-9CD3-7027F3C9C50A}"/>
          </ac:picMkLst>
        </pc:picChg>
        <pc:picChg chg="del">
          <ac:chgData name="Hugo Kornelis" userId="6575f6931dc33de0" providerId="LiveId" clId="{62131582-09B8-4972-83D4-6605DEBEFF35}" dt="2019-12-26T16:47:18.452" v="1451" actId="478"/>
          <ac:picMkLst>
            <pc:docMk/>
            <pc:sldMk cId="3167058196" sldId="267"/>
            <ac:picMk id="9" creationId="{23A0B30C-54CD-4196-BFC6-8EEC36D5EF7F}"/>
          </ac:picMkLst>
        </pc:picChg>
        <pc:picChg chg="del">
          <ac:chgData name="Hugo Kornelis" userId="6575f6931dc33de0" providerId="LiveId" clId="{62131582-09B8-4972-83D4-6605DEBEFF35}" dt="2019-12-26T16:47:18.452" v="1451" actId="478"/>
          <ac:picMkLst>
            <pc:docMk/>
            <pc:sldMk cId="3167058196" sldId="267"/>
            <ac:picMk id="10" creationId="{C7896970-910D-4720-9A1D-0E17FF14A2D6}"/>
          </ac:picMkLst>
        </pc:picChg>
      </pc:sldChg>
      <pc:sldChg chg="addSp delSp modSp add modAnim">
        <pc:chgData name="Hugo Kornelis" userId="6575f6931dc33de0" providerId="LiveId" clId="{62131582-09B8-4972-83D4-6605DEBEFF35}" dt="2019-12-26T17:07:16.257" v="1663"/>
        <pc:sldMkLst>
          <pc:docMk/>
          <pc:sldMk cId="3899025579" sldId="268"/>
        </pc:sldMkLst>
        <pc:spChg chg="add mod">
          <ac:chgData name="Hugo Kornelis" userId="6575f6931dc33de0" providerId="LiveId" clId="{62131582-09B8-4972-83D4-6605DEBEFF35}" dt="2019-12-26T17:03:02.428" v="1645" actId="1035"/>
          <ac:spMkLst>
            <pc:docMk/>
            <pc:sldMk cId="3899025579" sldId="268"/>
            <ac:spMk id="5" creationId="{28359504-79EA-4CBC-938D-F174DE55F5DB}"/>
          </ac:spMkLst>
        </pc:spChg>
        <pc:picChg chg="add del mod">
          <ac:chgData name="Hugo Kornelis" userId="6575f6931dc33de0" providerId="LiveId" clId="{62131582-09B8-4972-83D4-6605DEBEFF35}" dt="2019-12-26T17:01:02.643" v="1586"/>
          <ac:picMkLst>
            <pc:docMk/>
            <pc:sldMk cId="3899025579" sldId="268"/>
            <ac:picMk id="3" creationId="{84F40E38-18FA-4C28-9947-13D2CD6A658B}"/>
          </ac:picMkLst>
        </pc:picChg>
        <pc:picChg chg="del">
          <ac:chgData name="Hugo Kornelis" userId="6575f6931dc33de0" providerId="LiveId" clId="{62131582-09B8-4972-83D4-6605DEBEFF35}" dt="2019-12-26T17:00:14.386" v="1578" actId="478"/>
          <ac:picMkLst>
            <pc:docMk/>
            <pc:sldMk cId="3899025579" sldId="268"/>
            <ac:picMk id="4" creationId="{6EE34A5E-1734-47ED-84B0-3105EBE74560}"/>
          </ac:picMkLst>
        </pc:picChg>
        <pc:picChg chg="add del mod">
          <ac:chgData name="Hugo Kornelis" userId="6575f6931dc33de0" providerId="LiveId" clId="{62131582-09B8-4972-83D4-6605DEBEFF35}" dt="2019-12-26T17:06:04.430" v="1656" actId="478"/>
          <ac:picMkLst>
            <pc:docMk/>
            <pc:sldMk cId="3899025579" sldId="268"/>
            <ac:picMk id="6" creationId="{16F244C3-544F-4302-950C-CF313C406C38}"/>
          </ac:picMkLst>
        </pc:picChg>
        <pc:picChg chg="add mod">
          <ac:chgData name="Hugo Kornelis" userId="6575f6931dc33de0" providerId="LiveId" clId="{62131582-09B8-4972-83D4-6605DEBEFF35}" dt="2019-12-26T17:06:48.145" v="1661" actId="1076"/>
          <ac:picMkLst>
            <pc:docMk/>
            <pc:sldMk cId="3899025579" sldId="268"/>
            <ac:picMk id="9" creationId="{9809263A-C314-4E8E-A1AB-7E1230B2C6CE}"/>
          </ac:picMkLst>
        </pc:picChg>
        <pc:picChg chg="add mod">
          <ac:chgData name="Hugo Kornelis" userId="6575f6931dc33de0" providerId="LiveId" clId="{62131582-09B8-4972-83D4-6605DEBEFF35}" dt="2019-12-26T17:03:08.334" v="1646" actId="166"/>
          <ac:picMkLst>
            <pc:docMk/>
            <pc:sldMk cId="3899025579" sldId="268"/>
            <ac:picMk id="1026" creationId="{2C33FF8A-7082-451E-B06F-A864F2AB2395}"/>
          </ac:picMkLst>
        </pc:picChg>
      </pc:sldChg>
      <pc:sldChg chg="addSp delSp modSp add delAnim modAnim">
        <pc:chgData name="Hugo Kornelis" userId="6575f6931dc33de0" providerId="LiveId" clId="{62131582-09B8-4972-83D4-6605DEBEFF35}" dt="2019-12-26T17:13:11.588" v="1687"/>
        <pc:sldMkLst>
          <pc:docMk/>
          <pc:sldMk cId="2399882456" sldId="269"/>
        </pc:sldMkLst>
        <pc:spChg chg="del mod">
          <ac:chgData name="Hugo Kornelis" userId="6575f6931dc33de0" providerId="LiveId" clId="{62131582-09B8-4972-83D4-6605DEBEFF35}" dt="2019-12-26T17:08:11.341" v="1669" actId="478"/>
          <ac:spMkLst>
            <pc:docMk/>
            <pc:sldMk cId="2399882456" sldId="269"/>
            <ac:spMk id="5" creationId="{28359504-79EA-4CBC-938D-F174DE55F5DB}"/>
          </ac:spMkLst>
        </pc:spChg>
        <pc:spChg chg="del">
          <ac:chgData name="Hugo Kornelis" userId="6575f6931dc33de0" providerId="LiveId" clId="{62131582-09B8-4972-83D4-6605DEBEFF35}" dt="2019-12-26T17:08:07.810" v="1666" actId="478"/>
          <ac:spMkLst>
            <pc:docMk/>
            <pc:sldMk cId="2399882456" sldId="269"/>
            <ac:spMk id="7" creationId="{69EDECE2-29E3-469D-9CA8-E586B0D9D464}"/>
          </ac:spMkLst>
        </pc:spChg>
        <pc:picChg chg="add del mod">
          <ac:chgData name="Hugo Kornelis" userId="6575f6931dc33de0" providerId="LiveId" clId="{62131582-09B8-4972-83D4-6605DEBEFF35}" dt="2019-12-26T17:11:04.132" v="1677" actId="478"/>
          <ac:picMkLst>
            <pc:docMk/>
            <pc:sldMk cId="2399882456" sldId="269"/>
            <ac:picMk id="3" creationId="{64B7BB0F-C2C9-4435-B64F-506A2E21B7E2}"/>
          </ac:picMkLst>
        </pc:picChg>
        <pc:picChg chg="add mod">
          <ac:chgData name="Hugo Kornelis" userId="6575f6931dc33de0" providerId="LiveId" clId="{62131582-09B8-4972-83D4-6605DEBEFF35}" dt="2019-12-26T17:11:08.070" v="1678" actId="1076"/>
          <ac:picMkLst>
            <pc:docMk/>
            <pc:sldMk cId="2399882456" sldId="269"/>
            <ac:picMk id="4" creationId="{98628C18-22F6-4511-8673-F4A5A39BE315}"/>
          </ac:picMkLst>
        </pc:picChg>
        <pc:picChg chg="add mod">
          <ac:chgData name="Hugo Kornelis" userId="6575f6931dc33de0" providerId="LiveId" clId="{62131582-09B8-4972-83D4-6605DEBEFF35}" dt="2019-12-26T17:12:28.440" v="1681" actId="1076"/>
          <ac:picMkLst>
            <pc:docMk/>
            <pc:sldMk cId="2399882456" sldId="269"/>
            <ac:picMk id="6" creationId="{40EDDEA2-C7C7-4283-956A-EE41DE44A319}"/>
          </ac:picMkLst>
        </pc:picChg>
        <pc:picChg chg="del">
          <ac:chgData name="Hugo Kornelis" userId="6575f6931dc33de0" providerId="LiveId" clId="{62131582-09B8-4972-83D4-6605DEBEFF35}" dt="2019-12-26T17:08:04.810" v="1665" actId="478"/>
          <ac:picMkLst>
            <pc:docMk/>
            <pc:sldMk cId="2399882456" sldId="269"/>
            <ac:picMk id="9" creationId="{9809263A-C314-4E8E-A1AB-7E1230B2C6CE}"/>
          </ac:picMkLst>
        </pc:picChg>
        <pc:picChg chg="del">
          <ac:chgData name="Hugo Kornelis" userId="6575f6931dc33de0" providerId="LiveId" clId="{62131582-09B8-4972-83D4-6605DEBEFF35}" dt="2019-12-26T17:08:08.982" v="1667" actId="478"/>
          <ac:picMkLst>
            <pc:docMk/>
            <pc:sldMk cId="2399882456" sldId="269"/>
            <ac:picMk id="1026" creationId="{2C33FF8A-7082-451E-B06F-A864F2AB2395}"/>
          </ac:picMkLst>
        </pc:picChg>
      </pc:sldChg>
      <pc:sldChg chg="addSp delSp modSp add delAnim">
        <pc:chgData name="Hugo Kornelis" userId="6575f6931dc33de0" providerId="LiveId" clId="{62131582-09B8-4972-83D4-6605DEBEFF35}" dt="2019-12-27T11:37:46.324" v="1987" actId="167"/>
        <pc:sldMkLst>
          <pc:docMk/>
          <pc:sldMk cId="1688558824" sldId="270"/>
        </pc:sldMkLst>
        <pc:spChg chg="add del mod">
          <ac:chgData name="Hugo Kornelis" userId="6575f6931dc33de0" providerId="LiveId" clId="{62131582-09B8-4972-83D4-6605DEBEFF35}" dt="2019-12-27T11:36:58.188" v="1983" actId="478"/>
          <ac:spMkLst>
            <pc:docMk/>
            <pc:sldMk cId="1688558824" sldId="270"/>
            <ac:spMk id="5" creationId="{B203E299-9DD2-4F4E-A9E0-FFA1B8208C28}"/>
          </ac:spMkLst>
        </pc:spChg>
        <pc:picChg chg="add del mod">
          <ac:chgData name="Hugo Kornelis" userId="6575f6931dc33de0" providerId="LiveId" clId="{62131582-09B8-4972-83D4-6605DEBEFF35}" dt="2019-12-27T11:37:38.134" v="1984" actId="478"/>
          <ac:picMkLst>
            <pc:docMk/>
            <pc:sldMk cId="1688558824" sldId="270"/>
            <ac:picMk id="3" creationId="{4E0214EF-E334-43F0-8643-5BF9BD3BE0C8}"/>
          </ac:picMkLst>
        </pc:picChg>
        <pc:picChg chg="add mod ord">
          <ac:chgData name="Hugo Kornelis" userId="6575f6931dc33de0" providerId="LiveId" clId="{62131582-09B8-4972-83D4-6605DEBEFF35}" dt="2019-12-27T11:37:46.324" v="1987" actId="167"/>
          <ac:picMkLst>
            <pc:docMk/>
            <pc:sldMk cId="1688558824" sldId="270"/>
            <ac:picMk id="4" creationId="{5FE44F40-895E-46E6-8DE2-0B96426A96BC}"/>
          </ac:picMkLst>
        </pc:picChg>
        <pc:picChg chg="del">
          <ac:chgData name="Hugo Kornelis" userId="6575f6931dc33de0" providerId="LiveId" clId="{62131582-09B8-4972-83D4-6605DEBEFF35}" dt="2019-12-26T17:17:24.994" v="1689" actId="478"/>
          <ac:picMkLst>
            <pc:docMk/>
            <pc:sldMk cId="1688558824" sldId="270"/>
            <ac:picMk id="4" creationId="{98628C18-22F6-4511-8673-F4A5A39BE315}"/>
          </ac:picMkLst>
        </pc:picChg>
        <pc:picChg chg="del">
          <ac:chgData name="Hugo Kornelis" userId="6575f6931dc33de0" providerId="LiveId" clId="{62131582-09B8-4972-83D4-6605DEBEFF35}" dt="2019-12-26T17:17:24.994" v="1689" actId="478"/>
          <ac:picMkLst>
            <pc:docMk/>
            <pc:sldMk cId="1688558824" sldId="270"/>
            <ac:picMk id="6" creationId="{40EDDEA2-C7C7-4283-956A-EE41DE44A319}"/>
          </ac:picMkLst>
        </pc:picChg>
      </pc:sldChg>
      <pc:sldChg chg="addSp delSp modSp add">
        <pc:chgData name="Hugo Kornelis" userId="6575f6931dc33de0" providerId="LiveId" clId="{62131582-09B8-4972-83D4-6605DEBEFF35}" dt="2019-12-26T17:22:18.526" v="1796" actId="14100"/>
        <pc:sldMkLst>
          <pc:docMk/>
          <pc:sldMk cId="3499640419" sldId="271"/>
        </pc:sldMkLst>
        <pc:spChg chg="del">
          <ac:chgData name="Hugo Kornelis" userId="6575f6931dc33de0" providerId="LiveId" clId="{62131582-09B8-4972-83D4-6605DEBEFF35}" dt="2019-12-26T17:21:19.113" v="1788" actId="478"/>
          <ac:spMkLst>
            <pc:docMk/>
            <pc:sldMk cId="3499640419" sldId="271"/>
            <ac:spMk id="5" creationId="{B203E299-9DD2-4F4E-A9E0-FFA1B8208C28}"/>
          </ac:spMkLst>
        </pc:spChg>
        <pc:picChg chg="del">
          <ac:chgData name="Hugo Kornelis" userId="6575f6931dc33de0" providerId="LiveId" clId="{62131582-09B8-4972-83D4-6605DEBEFF35}" dt="2019-12-26T17:21:20.519" v="1789" actId="478"/>
          <ac:picMkLst>
            <pc:docMk/>
            <pc:sldMk cId="3499640419" sldId="271"/>
            <ac:picMk id="3" creationId="{4E0214EF-E334-43F0-8643-5BF9BD3BE0C8}"/>
          </ac:picMkLst>
        </pc:picChg>
        <pc:picChg chg="add del mod">
          <ac:chgData name="Hugo Kornelis" userId="6575f6931dc33de0" providerId="LiveId" clId="{62131582-09B8-4972-83D4-6605DEBEFF35}" dt="2019-12-26T17:22:13.668" v="1792" actId="478"/>
          <ac:picMkLst>
            <pc:docMk/>
            <pc:sldMk cId="3499640419" sldId="271"/>
            <ac:picMk id="4" creationId="{D2DC0A16-5564-4A73-9E18-AC3818D58650}"/>
          </ac:picMkLst>
        </pc:picChg>
        <pc:picChg chg="add mod">
          <ac:chgData name="Hugo Kornelis" userId="6575f6931dc33de0" providerId="LiveId" clId="{62131582-09B8-4972-83D4-6605DEBEFF35}" dt="2019-12-26T17:22:18.526" v="1796" actId="14100"/>
          <ac:picMkLst>
            <pc:docMk/>
            <pc:sldMk cId="3499640419" sldId="271"/>
            <ac:picMk id="6" creationId="{0E761AB0-7DF0-467D-A690-080A5886C4F2}"/>
          </ac:picMkLst>
        </pc:picChg>
      </pc:sldChg>
      <pc:sldChg chg="addSp delSp modSp add modAnim">
        <pc:chgData name="Hugo Kornelis" userId="6575f6931dc33de0" providerId="LiveId" clId="{62131582-09B8-4972-83D4-6605DEBEFF35}" dt="2019-12-27T11:28:03.901" v="1968" actId="20577"/>
        <pc:sldMkLst>
          <pc:docMk/>
          <pc:sldMk cId="4079121019" sldId="272"/>
        </pc:sldMkLst>
        <pc:spChg chg="add mod">
          <ac:chgData name="Hugo Kornelis" userId="6575f6931dc33de0" providerId="LiveId" clId="{62131582-09B8-4972-83D4-6605DEBEFF35}" dt="2019-12-27T11:28:03.901" v="1968" actId="20577"/>
          <ac:spMkLst>
            <pc:docMk/>
            <pc:sldMk cId="4079121019" sldId="272"/>
            <ac:spMk id="9" creationId="{65C3839B-F853-4FE1-90EF-A0945DA32087}"/>
          </ac:spMkLst>
        </pc:spChg>
        <pc:picChg chg="add mod">
          <ac:chgData name="Hugo Kornelis" userId="6575f6931dc33de0" providerId="LiveId" clId="{62131582-09B8-4972-83D4-6605DEBEFF35}" dt="2019-12-26T17:24:09.421" v="1800" actId="1076"/>
          <ac:picMkLst>
            <pc:docMk/>
            <pc:sldMk cId="4079121019" sldId="272"/>
            <ac:picMk id="3" creationId="{C184BF8F-F6D8-4876-B002-68A278A5AA19}"/>
          </ac:picMkLst>
        </pc:picChg>
        <pc:picChg chg="del">
          <ac:chgData name="Hugo Kornelis" userId="6575f6931dc33de0" providerId="LiveId" clId="{62131582-09B8-4972-83D4-6605DEBEFF35}" dt="2019-12-26T17:24:05.607" v="1798" actId="478"/>
          <ac:picMkLst>
            <pc:docMk/>
            <pc:sldMk cId="4079121019" sldId="272"/>
            <ac:picMk id="6" creationId="{0E761AB0-7DF0-467D-A690-080A5886C4F2}"/>
          </ac:picMkLst>
        </pc:picChg>
      </pc:sldChg>
      <pc:sldChg chg="modSp add modAnim">
        <pc:chgData name="Hugo Kornelis" userId="6575f6931dc33de0" providerId="LiveId" clId="{62131582-09B8-4972-83D4-6605DEBEFF35}" dt="2019-12-27T11:31:04.424" v="1982"/>
        <pc:sldMkLst>
          <pc:docMk/>
          <pc:sldMk cId="2687930606" sldId="273"/>
        </pc:sldMkLst>
        <pc:spChg chg="mod">
          <ac:chgData name="Hugo Kornelis" userId="6575f6931dc33de0" providerId="LiveId" clId="{62131582-09B8-4972-83D4-6605DEBEFF35}" dt="2019-12-27T11:28:37.699" v="1973"/>
          <ac:spMkLst>
            <pc:docMk/>
            <pc:sldMk cId="2687930606" sldId="273"/>
            <ac:spMk id="2" creationId="{86C94A19-F8D7-41A5-A17E-3FE1D9E86AE5}"/>
          </ac:spMkLst>
        </pc:spChg>
      </pc:sldChg>
      <pc:sldMasterChg chg="modSp modSldLayout">
        <pc:chgData name="Hugo Kornelis" userId="6575f6931dc33de0" providerId="LiveId" clId="{62131582-09B8-4972-83D4-6605DEBEFF35}" dt="2020-01-01T15:06:50.835" v="1989" actId="14100"/>
        <pc:sldMasterMkLst>
          <pc:docMk/>
          <pc:sldMasterMk cId="830231302" sldId="2147483708"/>
        </pc:sldMasterMkLst>
        <pc:spChg chg="mod">
          <ac:chgData name="Hugo Kornelis" userId="6575f6931dc33de0" providerId="LiveId" clId="{62131582-09B8-4972-83D4-6605DEBEFF35}" dt="2019-12-24T16:14:08.743" v="303" actId="790"/>
          <ac:spMkLst>
            <pc:docMk/>
            <pc:sldMasterMk cId="830231302" sldId="2147483708"/>
            <ac:spMk id="2" creationId="{00000000-0000-0000-0000-000000000000}"/>
          </ac:spMkLst>
        </pc:spChg>
        <pc:spChg chg="mod">
          <ac:chgData name="Hugo Kornelis" userId="6575f6931dc33de0" providerId="LiveId" clId="{62131582-09B8-4972-83D4-6605DEBEFF35}" dt="2019-12-24T16:17:35.988" v="360" actId="114"/>
          <ac:spMkLst>
            <pc:docMk/>
            <pc:sldMasterMk cId="830231302" sldId="2147483708"/>
            <ac:spMk id="3" creationId="{00000000-0000-0000-0000-000000000000}"/>
          </ac:spMkLst>
        </pc:spChg>
        <pc:spChg chg="mod">
          <ac:chgData name="Hugo Kornelis" userId="6575f6931dc33de0" providerId="LiveId" clId="{62131582-09B8-4972-83D4-6605DEBEFF35}" dt="2019-12-24T16:14:08.743" v="303" actId="790"/>
          <ac:spMkLst>
            <pc:docMk/>
            <pc:sldMasterMk cId="830231302" sldId="2147483708"/>
            <ac:spMk id="4" creationId="{00000000-0000-0000-0000-000000000000}"/>
          </ac:spMkLst>
        </pc:spChg>
        <pc:spChg chg="mod">
          <ac:chgData name="Hugo Kornelis" userId="6575f6931dc33de0" providerId="LiveId" clId="{62131582-09B8-4972-83D4-6605DEBEFF35}" dt="2020-01-01T15:06:50.835" v="1989" actId="14100"/>
          <ac:spMkLst>
            <pc:docMk/>
            <pc:sldMasterMk cId="830231302" sldId="2147483708"/>
            <ac:spMk id="5" creationId="{00000000-0000-0000-0000-000000000000}"/>
          </ac:spMkLst>
        </pc:spChg>
        <pc:spChg chg="mod">
          <ac:chgData name="Hugo Kornelis" userId="6575f6931dc33de0" providerId="LiveId" clId="{62131582-09B8-4972-83D4-6605DEBEFF35}" dt="2019-12-24T16:14:08.743" v="303" actId="790"/>
          <ac:spMkLst>
            <pc:docMk/>
            <pc:sldMasterMk cId="830231302" sldId="2147483708"/>
            <ac:spMk id="6" creationId="{00000000-0000-0000-0000-000000000000}"/>
          </ac:spMkLst>
        </pc:spChg>
        <pc:sldLayoutChg chg="modSp">
          <pc:chgData name="Hugo Kornelis" userId="6575f6931dc33de0" providerId="LiveId" clId="{62131582-09B8-4972-83D4-6605DEBEFF35}" dt="2019-12-24T16:13:57.418" v="302" actId="790"/>
          <pc:sldLayoutMkLst>
            <pc:docMk/>
            <pc:sldMasterMk cId="830231302" sldId="2147483708"/>
            <pc:sldLayoutMk cId="983277485" sldId="2147483710"/>
          </pc:sldLayoutMkLst>
          <pc:spChg chg="mod">
            <ac:chgData name="Hugo Kornelis" userId="6575f6931dc33de0" providerId="LiveId" clId="{62131582-09B8-4972-83D4-6605DEBEFF35}" dt="2019-12-24T16:13:57.418" v="302" actId="790"/>
            <ac:spMkLst>
              <pc:docMk/>
              <pc:sldMasterMk cId="830231302" sldId="2147483708"/>
              <pc:sldLayoutMk cId="983277485" sldId="2147483710"/>
              <ac:spMk id="2" creationId="{00000000-0000-0000-0000-000000000000}"/>
            </ac:spMkLst>
          </pc:spChg>
          <pc:spChg chg="mod">
            <ac:chgData name="Hugo Kornelis" userId="6575f6931dc33de0" providerId="LiveId" clId="{62131582-09B8-4972-83D4-6605DEBEFF35}" dt="2019-12-24T16:13:57.418" v="302" actId="790"/>
            <ac:spMkLst>
              <pc:docMk/>
              <pc:sldMasterMk cId="830231302" sldId="2147483708"/>
              <pc:sldLayoutMk cId="983277485" sldId="2147483710"/>
              <ac:spMk id="3" creationId="{00000000-0000-0000-0000-000000000000}"/>
            </ac:spMkLst>
          </pc:spChg>
          <pc:spChg chg="mod">
            <ac:chgData name="Hugo Kornelis" userId="6575f6931dc33de0" providerId="LiveId" clId="{62131582-09B8-4972-83D4-6605DEBEFF35}" dt="2019-12-24T16:13:57.418" v="302" actId="790"/>
            <ac:spMkLst>
              <pc:docMk/>
              <pc:sldMasterMk cId="830231302" sldId="2147483708"/>
              <pc:sldLayoutMk cId="983277485" sldId="2147483710"/>
              <ac:spMk id="4" creationId="{00000000-0000-0000-0000-000000000000}"/>
            </ac:spMkLst>
          </pc:spChg>
          <pc:spChg chg="mod">
            <ac:chgData name="Hugo Kornelis" userId="6575f6931dc33de0" providerId="LiveId" clId="{62131582-09B8-4972-83D4-6605DEBEFF35}" dt="2019-12-24T16:13:57.418" v="302" actId="790"/>
            <ac:spMkLst>
              <pc:docMk/>
              <pc:sldMasterMk cId="830231302" sldId="2147483708"/>
              <pc:sldLayoutMk cId="983277485" sldId="2147483710"/>
              <ac:spMk id="5" creationId="{00000000-0000-0000-0000-000000000000}"/>
            </ac:spMkLst>
          </pc:spChg>
          <pc:spChg chg="mod">
            <ac:chgData name="Hugo Kornelis" userId="6575f6931dc33de0" providerId="LiveId" clId="{62131582-09B8-4972-83D4-6605DEBEFF35}" dt="2019-12-24T16:13:57.418" v="302" actId="790"/>
            <ac:spMkLst>
              <pc:docMk/>
              <pc:sldMasterMk cId="830231302" sldId="2147483708"/>
              <pc:sldLayoutMk cId="983277485" sldId="2147483710"/>
              <ac:spMk id="6" creationId="{00000000-0000-0000-0000-000000000000}"/>
            </ac:spMkLst>
          </pc:spChg>
        </pc:sldLayoutChg>
      </pc:sldMasterChg>
    </pc:docChg>
  </pc:docChgLst>
  <pc:docChgLst>
    <pc:chgData name="Hugo Kornelis" userId="6575f6931dc33de0" providerId="LiveId" clId="{5367D865-58AB-4A7D-B180-7689D172ED5F}"/>
    <pc:docChg chg="undo custSel addSld delSld modSld">
      <pc:chgData name="Hugo Kornelis" userId="6575f6931dc33de0" providerId="LiveId" clId="{5367D865-58AB-4A7D-B180-7689D172ED5F}" dt="2020-06-21T11:44:53.093" v="4572" actId="20577"/>
      <pc:docMkLst>
        <pc:docMk/>
      </pc:docMkLst>
      <pc:sldChg chg="del">
        <pc:chgData name="Hugo Kornelis" userId="6575f6931dc33de0" providerId="LiveId" clId="{5367D865-58AB-4A7D-B180-7689D172ED5F}" dt="2020-06-07T10:51:38.588" v="0" actId="2696"/>
        <pc:sldMkLst>
          <pc:docMk/>
          <pc:sldMk cId="363009201" sldId="257"/>
        </pc:sldMkLst>
      </pc:sldChg>
      <pc:sldChg chg="modSp">
        <pc:chgData name="Hugo Kornelis" userId="6575f6931dc33de0" providerId="LiveId" clId="{5367D865-58AB-4A7D-B180-7689D172ED5F}" dt="2020-06-08T18:30:46.626" v="4375" actId="20577"/>
        <pc:sldMkLst>
          <pc:docMk/>
          <pc:sldMk cId="2999099414" sldId="274"/>
        </pc:sldMkLst>
        <pc:spChg chg="mod">
          <ac:chgData name="Hugo Kornelis" userId="6575f6931dc33de0" providerId="LiveId" clId="{5367D865-58AB-4A7D-B180-7689D172ED5F}" dt="2020-06-08T18:30:46.626" v="4375" actId="20577"/>
          <ac:spMkLst>
            <pc:docMk/>
            <pc:sldMk cId="2999099414" sldId="274"/>
            <ac:spMk id="3" creationId="{E6CA982B-E6DE-4060-A547-7F157CED7145}"/>
          </ac:spMkLst>
        </pc:spChg>
      </pc:sldChg>
      <pc:sldChg chg="modSp modAnim">
        <pc:chgData name="Hugo Kornelis" userId="6575f6931dc33de0" providerId="LiveId" clId="{5367D865-58AB-4A7D-B180-7689D172ED5F}" dt="2020-06-08T18:32:04.345" v="4569" actId="20577"/>
        <pc:sldMkLst>
          <pc:docMk/>
          <pc:sldMk cId="1347406334" sldId="275"/>
        </pc:sldMkLst>
        <pc:spChg chg="mod">
          <ac:chgData name="Hugo Kornelis" userId="6575f6931dc33de0" providerId="LiveId" clId="{5367D865-58AB-4A7D-B180-7689D172ED5F}" dt="2020-06-08T18:32:04.345" v="4569" actId="20577"/>
          <ac:spMkLst>
            <pc:docMk/>
            <pc:sldMk cId="1347406334" sldId="275"/>
            <ac:spMk id="3" creationId="{E6CA982B-E6DE-4060-A547-7F157CED7145}"/>
          </ac:spMkLst>
        </pc:spChg>
      </pc:sldChg>
      <pc:sldChg chg="addSp delSp modSp delAnim modAnim">
        <pc:chgData name="Hugo Kornelis" userId="6575f6931dc33de0" providerId="LiveId" clId="{5367D865-58AB-4A7D-B180-7689D172ED5F}" dt="2020-06-07T10:56:13.624" v="310"/>
        <pc:sldMkLst>
          <pc:docMk/>
          <pc:sldMk cId="1918494273" sldId="276"/>
        </pc:sldMkLst>
        <pc:spChg chg="mod">
          <ac:chgData name="Hugo Kornelis" userId="6575f6931dc33de0" providerId="LiveId" clId="{5367D865-58AB-4A7D-B180-7689D172ED5F}" dt="2020-06-07T10:51:46.461" v="32" actId="20577"/>
          <ac:spMkLst>
            <pc:docMk/>
            <pc:sldMk cId="1918494273" sldId="276"/>
            <ac:spMk id="4" creationId="{C092A7E6-3997-4576-8027-235C45DA500A}"/>
          </ac:spMkLst>
        </pc:spChg>
        <pc:spChg chg="mod">
          <ac:chgData name="Hugo Kornelis" userId="6575f6931dc33de0" providerId="LiveId" clId="{5367D865-58AB-4A7D-B180-7689D172ED5F}" dt="2020-06-07T10:53:56.058" v="269" actId="20577"/>
          <ac:spMkLst>
            <pc:docMk/>
            <pc:sldMk cId="1918494273" sldId="276"/>
            <ac:spMk id="5" creationId="{53719454-6B25-4134-90FB-F2E59D311FA6}"/>
          </ac:spMkLst>
        </pc:spChg>
        <pc:spChg chg="del">
          <ac:chgData name="Hugo Kornelis" userId="6575f6931dc33de0" providerId="LiveId" clId="{5367D865-58AB-4A7D-B180-7689D172ED5F}" dt="2020-06-07T10:54:24.886" v="270" actId="478"/>
          <ac:spMkLst>
            <pc:docMk/>
            <pc:sldMk cId="1918494273" sldId="276"/>
            <ac:spMk id="8" creationId="{7022BE17-46F2-4794-8BF3-8ECB2D18B711}"/>
          </ac:spMkLst>
        </pc:spChg>
        <pc:spChg chg="add mod">
          <ac:chgData name="Hugo Kornelis" userId="6575f6931dc33de0" providerId="LiveId" clId="{5367D865-58AB-4A7D-B180-7689D172ED5F}" dt="2020-06-07T10:54:56.744" v="302" actId="1076"/>
          <ac:spMkLst>
            <pc:docMk/>
            <pc:sldMk cId="1918494273" sldId="276"/>
            <ac:spMk id="9" creationId="{70581BE5-4A0B-45A3-9926-C84D33167C63}"/>
          </ac:spMkLst>
        </pc:spChg>
        <pc:picChg chg="del">
          <ac:chgData name="Hugo Kornelis" userId="6575f6931dc33de0" providerId="LiveId" clId="{5367D865-58AB-4A7D-B180-7689D172ED5F}" dt="2020-06-07T10:54:26.739" v="271" actId="478"/>
          <ac:picMkLst>
            <pc:docMk/>
            <pc:sldMk cId="1918494273" sldId="276"/>
            <ac:picMk id="7" creationId="{2B9EBF7B-6067-4E2F-883E-40A31DAEA9C4}"/>
          </ac:picMkLst>
        </pc:picChg>
      </pc:sldChg>
      <pc:sldChg chg="del">
        <pc:chgData name="Hugo Kornelis" userId="6575f6931dc33de0" providerId="LiveId" clId="{5367D865-58AB-4A7D-B180-7689D172ED5F}" dt="2020-06-07T10:56:33.929" v="311" actId="2696"/>
        <pc:sldMkLst>
          <pc:docMk/>
          <pc:sldMk cId="252834097" sldId="277"/>
        </pc:sldMkLst>
      </pc:sldChg>
      <pc:sldChg chg="add del">
        <pc:chgData name="Hugo Kornelis" userId="6575f6931dc33de0" providerId="LiveId" clId="{5367D865-58AB-4A7D-B180-7689D172ED5F}" dt="2020-06-07T10:56:40.912" v="331" actId="2696"/>
        <pc:sldMkLst>
          <pc:docMk/>
          <pc:sldMk cId="1876977028" sldId="277"/>
        </pc:sldMkLst>
      </pc:sldChg>
      <pc:sldChg chg="modSp add modAnim">
        <pc:chgData name="Hugo Kornelis" userId="6575f6931dc33de0" providerId="LiveId" clId="{5367D865-58AB-4A7D-B180-7689D172ED5F}" dt="2020-06-07T11:31:02.937" v="2239" actId="1076"/>
        <pc:sldMkLst>
          <pc:docMk/>
          <pc:sldMk cId="3119402340" sldId="277"/>
        </pc:sldMkLst>
        <pc:spChg chg="mod">
          <ac:chgData name="Hugo Kornelis" userId="6575f6931dc33de0" providerId="LiveId" clId="{5367D865-58AB-4A7D-B180-7689D172ED5F}" dt="2020-06-07T11:02:30.074" v="787" actId="20577"/>
          <ac:spMkLst>
            <pc:docMk/>
            <pc:sldMk cId="3119402340" sldId="277"/>
            <ac:spMk id="5" creationId="{53719454-6B25-4134-90FB-F2E59D311FA6}"/>
          </ac:spMkLst>
        </pc:spChg>
        <pc:spChg chg="mod">
          <ac:chgData name="Hugo Kornelis" userId="6575f6931dc33de0" providerId="LiveId" clId="{5367D865-58AB-4A7D-B180-7689D172ED5F}" dt="2020-06-07T11:31:02.937" v="2239" actId="1076"/>
          <ac:spMkLst>
            <pc:docMk/>
            <pc:sldMk cId="3119402340" sldId="277"/>
            <ac:spMk id="9" creationId="{70581BE5-4A0B-45A3-9926-C84D33167C63}"/>
          </ac:spMkLst>
        </pc:spChg>
      </pc:sldChg>
      <pc:sldChg chg="addSp delSp modSp add delAnim modAnim">
        <pc:chgData name="Hugo Kornelis" userId="6575f6931dc33de0" providerId="LiveId" clId="{5367D865-58AB-4A7D-B180-7689D172ED5F}" dt="2020-06-08T15:44:27.492" v="2240"/>
        <pc:sldMkLst>
          <pc:docMk/>
          <pc:sldMk cId="1031068001" sldId="278"/>
        </pc:sldMkLst>
        <pc:spChg chg="mod">
          <ac:chgData name="Hugo Kornelis" userId="6575f6931dc33de0" providerId="LiveId" clId="{5367D865-58AB-4A7D-B180-7689D172ED5F}" dt="2020-06-07T11:06:37.161" v="841" actId="20577"/>
          <ac:spMkLst>
            <pc:docMk/>
            <pc:sldMk cId="1031068001" sldId="278"/>
            <ac:spMk id="4" creationId="{C092A7E6-3997-4576-8027-235C45DA500A}"/>
          </ac:spMkLst>
        </pc:spChg>
        <pc:spChg chg="mod">
          <ac:chgData name="Hugo Kornelis" userId="6575f6931dc33de0" providerId="LiveId" clId="{5367D865-58AB-4A7D-B180-7689D172ED5F}" dt="2020-06-07T11:13:44.867" v="1295" actId="20577"/>
          <ac:spMkLst>
            <pc:docMk/>
            <pc:sldMk cId="1031068001" sldId="278"/>
            <ac:spMk id="5" creationId="{53719454-6B25-4134-90FB-F2E59D311FA6}"/>
          </ac:spMkLst>
        </pc:spChg>
        <pc:spChg chg="del">
          <ac:chgData name="Hugo Kornelis" userId="6575f6931dc33de0" providerId="LiveId" clId="{5367D865-58AB-4A7D-B180-7689D172ED5F}" dt="2020-06-07T11:06:21.495" v="793" actId="478"/>
          <ac:spMkLst>
            <pc:docMk/>
            <pc:sldMk cId="1031068001" sldId="278"/>
            <ac:spMk id="9" creationId="{70581BE5-4A0B-45A3-9926-C84D33167C63}"/>
          </ac:spMkLst>
        </pc:spChg>
        <pc:picChg chg="add del">
          <ac:chgData name="Hugo Kornelis" userId="6575f6931dc33de0" providerId="LiveId" clId="{5367D865-58AB-4A7D-B180-7689D172ED5F}" dt="2020-06-07T11:16:29.279" v="1299" actId="478"/>
          <ac:picMkLst>
            <pc:docMk/>
            <pc:sldMk cId="1031068001" sldId="278"/>
            <ac:picMk id="2" creationId="{FCC9F45E-9691-4A1E-BF99-9E7C9BDC1FF6}"/>
          </ac:picMkLst>
        </pc:picChg>
      </pc:sldChg>
      <pc:sldChg chg="del">
        <pc:chgData name="Hugo Kornelis" userId="6575f6931dc33de0" providerId="LiveId" clId="{5367D865-58AB-4A7D-B180-7689D172ED5F}" dt="2020-06-07T10:56:33.936" v="312" actId="2696"/>
        <pc:sldMkLst>
          <pc:docMk/>
          <pc:sldMk cId="3539979574" sldId="278"/>
        </pc:sldMkLst>
      </pc:sldChg>
      <pc:sldChg chg="del">
        <pc:chgData name="Hugo Kornelis" userId="6575f6931dc33de0" providerId="LiveId" clId="{5367D865-58AB-4A7D-B180-7689D172ED5F}" dt="2020-06-07T10:56:33.943" v="313" actId="2696"/>
        <pc:sldMkLst>
          <pc:docMk/>
          <pc:sldMk cId="1000409395" sldId="279"/>
        </pc:sldMkLst>
      </pc:sldChg>
      <pc:sldChg chg="addSp modSp add modAnim">
        <pc:chgData name="Hugo Kornelis" userId="6575f6931dc33de0" providerId="LiveId" clId="{5367D865-58AB-4A7D-B180-7689D172ED5F}" dt="2020-06-07T11:30:41.342" v="2238"/>
        <pc:sldMkLst>
          <pc:docMk/>
          <pc:sldMk cId="4175626664" sldId="279"/>
        </pc:sldMkLst>
        <pc:spChg chg="add mod">
          <ac:chgData name="Hugo Kornelis" userId="6575f6931dc33de0" providerId="LiveId" clId="{5367D865-58AB-4A7D-B180-7689D172ED5F}" dt="2020-06-07T11:30:28.572" v="2236" actId="1076"/>
          <ac:spMkLst>
            <pc:docMk/>
            <pc:sldMk cId="4175626664" sldId="279"/>
            <ac:spMk id="3" creationId="{5EA98923-540E-43E0-B3AE-7CDE8215B977}"/>
          </ac:spMkLst>
        </pc:spChg>
        <pc:spChg chg="mod">
          <ac:chgData name="Hugo Kornelis" userId="6575f6931dc33de0" providerId="LiveId" clId="{5367D865-58AB-4A7D-B180-7689D172ED5F}" dt="2020-06-07T11:19:26.244" v="1440" actId="6549"/>
          <ac:spMkLst>
            <pc:docMk/>
            <pc:sldMk cId="4175626664" sldId="279"/>
            <ac:spMk id="5" creationId="{53719454-6B25-4134-90FB-F2E59D311FA6}"/>
          </ac:spMkLst>
        </pc:spChg>
        <pc:picChg chg="add mod">
          <ac:chgData name="Hugo Kornelis" userId="6575f6931dc33de0" providerId="LiveId" clId="{5367D865-58AB-4A7D-B180-7689D172ED5F}" dt="2020-06-07T11:30:09.415" v="2221" actId="1076"/>
          <ac:picMkLst>
            <pc:docMk/>
            <pc:sldMk cId="4175626664" sldId="279"/>
            <ac:picMk id="2" creationId="{769EB70C-B1CD-4150-9FB0-2BF4A3F09E38}"/>
          </ac:picMkLst>
        </pc:picChg>
      </pc:sldChg>
      <pc:sldChg chg="delSp modSp add modAnim">
        <pc:chgData name="Hugo Kornelis" userId="6575f6931dc33de0" providerId="LiveId" clId="{5367D865-58AB-4A7D-B180-7689D172ED5F}" dt="2020-06-07T11:26:32.090" v="1979" actId="6549"/>
        <pc:sldMkLst>
          <pc:docMk/>
          <pc:sldMk cId="268953282" sldId="280"/>
        </pc:sldMkLst>
        <pc:spChg chg="mod">
          <ac:chgData name="Hugo Kornelis" userId="6575f6931dc33de0" providerId="LiveId" clId="{5367D865-58AB-4A7D-B180-7689D172ED5F}" dt="2020-06-07T11:26:32.090" v="1979" actId="6549"/>
          <ac:spMkLst>
            <pc:docMk/>
            <pc:sldMk cId="268953282" sldId="280"/>
            <ac:spMk id="5" creationId="{53719454-6B25-4134-90FB-F2E59D311FA6}"/>
          </ac:spMkLst>
        </pc:spChg>
        <pc:picChg chg="del">
          <ac:chgData name="Hugo Kornelis" userId="6575f6931dc33de0" providerId="LiveId" clId="{5367D865-58AB-4A7D-B180-7689D172ED5F}" dt="2020-06-07T11:19:31.373" v="1442" actId="478"/>
          <ac:picMkLst>
            <pc:docMk/>
            <pc:sldMk cId="268953282" sldId="280"/>
            <ac:picMk id="2" creationId="{769EB70C-B1CD-4150-9FB0-2BF4A3F09E38}"/>
          </ac:picMkLst>
        </pc:picChg>
      </pc:sldChg>
      <pc:sldChg chg="del">
        <pc:chgData name="Hugo Kornelis" userId="6575f6931dc33de0" providerId="LiveId" clId="{5367D865-58AB-4A7D-B180-7689D172ED5F}" dt="2020-06-07T10:56:33.948" v="314" actId="2696"/>
        <pc:sldMkLst>
          <pc:docMk/>
          <pc:sldMk cId="1764906453" sldId="280"/>
        </pc:sldMkLst>
      </pc:sldChg>
      <pc:sldChg chg="modSp add modAnim">
        <pc:chgData name="Hugo Kornelis" userId="6575f6931dc33de0" providerId="LiveId" clId="{5367D865-58AB-4A7D-B180-7689D172ED5F}" dt="2020-06-08T15:47:49.804" v="2304" actId="20577"/>
        <pc:sldMkLst>
          <pc:docMk/>
          <pc:sldMk cId="1763244823" sldId="281"/>
        </pc:sldMkLst>
        <pc:spChg chg="mod">
          <ac:chgData name="Hugo Kornelis" userId="6575f6931dc33de0" providerId="LiveId" clId="{5367D865-58AB-4A7D-B180-7689D172ED5F}" dt="2020-06-08T15:47:49.804" v="2304" actId="20577"/>
          <ac:spMkLst>
            <pc:docMk/>
            <pc:sldMk cId="1763244823" sldId="281"/>
            <ac:spMk id="5" creationId="{53719454-6B25-4134-90FB-F2E59D311FA6}"/>
          </ac:spMkLst>
        </pc:spChg>
      </pc:sldChg>
      <pc:sldChg chg="del">
        <pc:chgData name="Hugo Kornelis" userId="6575f6931dc33de0" providerId="LiveId" clId="{5367D865-58AB-4A7D-B180-7689D172ED5F}" dt="2020-06-07T10:56:33.955" v="315" actId="2696"/>
        <pc:sldMkLst>
          <pc:docMk/>
          <pc:sldMk cId="2502348535" sldId="281"/>
        </pc:sldMkLst>
      </pc:sldChg>
      <pc:sldChg chg="add del">
        <pc:chgData name="Hugo Kornelis" userId="6575f6931dc33de0" providerId="LiveId" clId="{5367D865-58AB-4A7D-B180-7689D172ED5F}" dt="2020-06-07T11:26:27.143" v="1977" actId="2696"/>
        <pc:sldMkLst>
          <pc:docMk/>
          <pc:sldMk cId="4105306451" sldId="281"/>
        </pc:sldMkLst>
      </pc:sldChg>
      <pc:sldChg chg="del">
        <pc:chgData name="Hugo Kornelis" userId="6575f6931dc33de0" providerId="LiveId" clId="{5367D865-58AB-4A7D-B180-7689D172ED5F}" dt="2020-06-07T10:56:33.960" v="316" actId="2696"/>
        <pc:sldMkLst>
          <pc:docMk/>
          <pc:sldMk cId="1151547050" sldId="282"/>
        </pc:sldMkLst>
      </pc:sldChg>
      <pc:sldChg chg="modSp add modTransition">
        <pc:chgData name="Hugo Kornelis" userId="6575f6931dc33de0" providerId="LiveId" clId="{5367D865-58AB-4A7D-B180-7689D172ED5F}" dt="2020-06-08T15:52:31.179" v="2568"/>
        <pc:sldMkLst>
          <pc:docMk/>
          <pc:sldMk cId="1750478239" sldId="282"/>
        </pc:sldMkLst>
        <pc:spChg chg="mod">
          <ac:chgData name="Hugo Kornelis" userId="6575f6931dc33de0" providerId="LiveId" clId="{5367D865-58AB-4A7D-B180-7689D172ED5F}" dt="2020-06-08T15:48:33.764" v="2345" actId="790"/>
          <ac:spMkLst>
            <pc:docMk/>
            <pc:sldMk cId="1750478239" sldId="282"/>
            <ac:spMk id="2" creationId="{7E3FCFEC-CB20-4418-AD3D-1C33B15E1E20}"/>
          </ac:spMkLst>
        </pc:spChg>
        <pc:spChg chg="mod">
          <ac:chgData name="Hugo Kornelis" userId="6575f6931dc33de0" providerId="LiveId" clId="{5367D865-58AB-4A7D-B180-7689D172ED5F}" dt="2020-06-08T15:49:32.972" v="2438" actId="790"/>
          <ac:spMkLst>
            <pc:docMk/>
            <pc:sldMk cId="1750478239" sldId="282"/>
            <ac:spMk id="3" creationId="{1ED3FD1A-78E0-4146-B616-D967DBFA50A3}"/>
          </ac:spMkLst>
        </pc:spChg>
      </pc:sldChg>
      <pc:sldChg chg="modSp add modTransition modAnim">
        <pc:chgData name="Hugo Kornelis" userId="6575f6931dc33de0" providerId="LiveId" clId="{5367D865-58AB-4A7D-B180-7689D172ED5F}" dt="2020-06-08T15:52:42.869" v="2570"/>
        <pc:sldMkLst>
          <pc:docMk/>
          <pc:sldMk cId="898812358" sldId="283"/>
        </pc:sldMkLst>
        <pc:spChg chg="mod">
          <ac:chgData name="Hugo Kornelis" userId="6575f6931dc33de0" providerId="LiveId" clId="{5367D865-58AB-4A7D-B180-7689D172ED5F}" dt="2020-06-08T15:51:55.618" v="2567" actId="404"/>
          <ac:spMkLst>
            <pc:docMk/>
            <pc:sldMk cId="898812358" sldId="283"/>
            <ac:spMk id="3" creationId="{1ED3FD1A-78E0-4146-B616-D967DBFA50A3}"/>
          </ac:spMkLst>
        </pc:spChg>
      </pc:sldChg>
      <pc:sldChg chg="del">
        <pc:chgData name="Hugo Kornelis" userId="6575f6931dc33de0" providerId="LiveId" clId="{5367D865-58AB-4A7D-B180-7689D172ED5F}" dt="2020-06-07T10:56:33.968" v="317" actId="2696"/>
        <pc:sldMkLst>
          <pc:docMk/>
          <pc:sldMk cId="2258261341" sldId="283"/>
        </pc:sldMkLst>
      </pc:sldChg>
      <pc:sldChg chg="addSp modSp add modAnim">
        <pc:chgData name="Hugo Kornelis" userId="6575f6931dc33de0" providerId="LiveId" clId="{5367D865-58AB-4A7D-B180-7689D172ED5F}" dt="2020-06-08T16:05:19.353" v="3087" actId="20577"/>
        <pc:sldMkLst>
          <pc:docMk/>
          <pc:sldMk cId="1311097588" sldId="284"/>
        </pc:sldMkLst>
        <pc:spChg chg="mod">
          <ac:chgData name="Hugo Kornelis" userId="6575f6931dc33de0" providerId="LiveId" clId="{5367D865-58AB-4A7D-B180-7689D172ED5F}" dt="2020-06-08T16:05:19.353" v="3087" actId="20577"/>
          <ac:spMkLst>
            <pc:docMk/>
            <pc:sldMk cId="1311097588" sldId="284"/>
            <ac:spMk id="3" creationId="{1ED3FD1A-78E0-4146-B616-D967DBFA50A3}"/>
          </ac:spMkLst>
        </pc:spChg>
        <pc:spChg chg="add mod">
          <ac:chgData name="Hugo Kornelis" userId="6575f6931dc33de0" providerId="LiveId" clId="{5367D865-58AB-4A7D-B180-7689D172ED5F}" dt="2020-06-08T15:58:10.613" v="2783" actId="20577"/>
          <ac:spMkLst>
            <pc:docMk/>
            <pc:sldMk cId="1311097588" sldId="284"/>
            <ac:spMk id="5" creationId="{D0F2D770-B407-4594-8FB0-C50BAC05049F}"/>
          </ac:spMkLst>
        </pc:spChg>
      </pc:sldChg>
      <pc:sldChg chg="del">
        <pc:chgData name="Hugo Kornelis" userId="6575f6931dc33de0" providerId="LiveId" clId="{5367D865-58AB-4A7D-B180-7689D172ED5F}" dt="2020-06-07T10:56:33.978" v="318" actId="2696"/>
        <pc:sldMkLst>
          <pc:docMk/>
          <pc:sldMk cId="3502947392" sldId="284"/>
        </pc:sldMkLst>
      </pc:sldChg>
      <pc:sldChg chg="add del">
        <pc:chgData name="Hugo Kornelis" userId="6575f6931dc33de0" providerId="LiveId" clId="{5367D865-58AB-4A7D-B180-7689D172ED5F}" dt="2020-06-08T15:53:52.996" v="2572"/>
        <pc:sldMkLst>
          <pc:docMk/>
          <pc:sldMk cId="4015083667" sldId="284"/>
        </pc:sldMkLst>
      </pc:sldChg>
      <pc:sldChg chg="addSp delSp modSp add delAnim modAnim">
        <pc:chgData name="Hugo Kornelis" userId="6575f6931dc33de0" providerId="LiveId" clId="{5367D865-58AB-4A7D-B180-7689D172ED5F}" dt="2020-06-08T16:18:02.312" v="3178"/>
        <pc:sldMkLst>
          <pc:docMk/>
          <pc:sldMk cId="150923636" sldId="285"/>
        </pc:sldMkLst>
        <pc:spChg chg="mod">
          <ac:chgData name="Hugo Kornelis" userId="6575f6931dc33de0" providerId="LiveId" clId="{5367D865-58AB-4A7D-B180-7689D172ED5F}" dt="2020-06-08T16:06:06.739" v="3116" actId="20577"/>
          <ac:spMkLst>
            <pc:docMk/>
            <pc:sldMk cId="150923636" sldId="285"/>
            <ac:spMk id="5" creationId="{53719454-6B25-4134-90FB-F2E59D311FA6}"/>
          </ac:spMkLst>
        </pc:spChg>
        <pc:spChg chg="del">
          <ac:chgData name="Hugo Kornelis" userId="6575f6931dc33de0" providerId="LiveId" clId="{5367D865-58AB-4A7D-B180-7689D172ED5F}" dt="2020-06-08T16:05:51.998" v="3089" actId="478"/>
          <ac:spMkLst>
            <pc:docMk/>
            <pc:sldMk cId="150923636" sldId="285"/>
            <ac:spMk id="9" creationId="{70581BE5-4A0B-45A3-9926-C84D33167C63}"/>
          </ac:spMkLst>
        </pc:spChg>
        <pc:spChg chg="add mod">
          <ac:chgData name="Hugo Kornelis" userId="6575f6931dc33de0" providerId="LiveId" clId="{5367D865-58AB-4A7D-B180-7689D172ED5F}" dt="2020-06-08T16:17:09.190" v="3171" actId="12788"/>
          <ac:spMkLst>
            <pc:docMk/>
            <pc:sldMk cId="150923636" sldId="285"/>
            <ac:spMk id="10" creationId="{7B7D1C7F-406E-4C1F-9A94-07D0FFE51C15}"/>
          </ac:spMkLst>
        </pc:spChg>
        <pc:spChg chg="add mod">
          <ac:chgData name="Hugo Kornelis" userId="6575f6931dc33de0" providerId="LiveId" clId="{5367D865-58AB-4A7D-B180-7689D172ED5F}" dt="2020-06-08T16:17:14.460" v="3172" actId="12788"/>
          <ac:spMkLst>
            <pc:docMk/>
            <pc:sldMk cId="150923636" sldId="285"/>
            <ac:spMk id="13" creationId="{3E32E832-AE50-4DF0-9472-2FD89280EFBF}"/>
          </ac:spMkLst>
        </pc:spChg>
        <pc:spChg chg="add mod">
          <ac:chgData name="Hugo Kornelis" userId="6575f6931dc33de0" providerId="LiveId" clId="{5367D865-58AB-4A7D-B180-7689D172ED5F}" dt="2020-06-08T16:17:09.190" v="3171" actId="12788"/>
          <ac:spMkLst>
            <pc:docMk/>
            <pc:sldMk cId="150923636" sldId="285"/>
            <ac:spMk id="14" creationId="{AD7842E9-746B-4436-8097-00F1848B2171}"/>
          </ac:spMkLst>
        </pc:spChg>
        <pc:spChg chg="add mod">
          <ac:chgData name="Hugo Kornelis" userId="6575f6931dc33de0" providerId="LiveId" clId="{5367D865-58AB-4A7D-B180-7689D172ED5F}" dt="2020-06-08T16:17:14.460" v="3172" actId="12788"/>
          <ac:spMkLst>
            <pc:docMk/>
            <pc:sldMk cId="150923636" sldId="285"/>
            <ac:spMk id="15" creationId="{827199A1-2B23-42E3-8923-ECAD5356E25E}"/>
          </ac:spMkLst>
        </pc:spChg>
        <pc:picChg chg="add del mod">
          <ac:chgData name="Hugo Kornelis" userId="6575f6931dc33de0" providerId="LiveId" clId="{5367D865-58AB-4A7D-B180-7689D172ED5F}" dt="2020-06-08T16:12:53.485" v="3136" actId="478"/>
          <ac:picMkLst>
            <pc:docMk/>
            <pc:sldMk cId="150923636" sldId="285"/>
            <ac:picMk id="2" creationId="{2953B254-FA4F-47D0-8A24-6AC14B3BF98F}"/>
          </ac:picMkLst>
        </pc:picChg>
        <pc:picChg chg="add del mod">
          <ac:chgData name="Hugo Kornelis" userId="6575f6931dc33de0" providerId="LiveId" clId="{5367D865-58AB-4A7D-B180-7689D172ED5F}" dt="2020-06-08T16:09:43.735" v="3123" actId="478"/>
          <ac:picMkLst>
            <pc:docMk/>
            <pc:sldMk cId="150923636" sldId="285"/>
            <ac:picMk id="3" creationId="{14DD79BF-C709-4EA2-967F-A9DA524B4DCF}"/>
          </ac:picMkLst>
        </pc:picChg>
        <pc:picChg chg="add mod">
          <ac:chgData name="Hugo Kornelis" userId="6575f6931dc33de0" providerId="LiveId" clId="{5367D865-58AB-4A7D-B180-7689D172ED5F}" dt="2020-06-08T16:17:14.460" v="3172" actId="12788"/>
          <ac:picMkLst>
            <pc:docMk/>
            <pc:sldMk cId="150923636" sldId="285"/>
            <ac:picMk id="7" creationId="{F272B753-99C8-4350-90BF-31B24A0534AD}"/>
          </ac:picMkLst>
        </pc:picChg>
        <pc:picChg chg="add mod ord">
          <ac:chgData name="Hugo Kornelis" userId="6575f6931dc33de0" providerId="LiveId" clId="{5367D865-58AB-4A7D-B180-7689D172ED5F}" dt="2020-06-08T16:17:09.190" v="3171" actId="12788"/>
          <ac:picMkLst>
            <pc:docMk/>
            <pc:sldMk cId="150923636" sldId="285"/>
            <ac:picMk id="8" creationId="{5358E58B-24E6-439D-B495-A6D064AC7451}"/>
          </ac:picMkLst>
        </pc:picChg>
        <pc:picChg chg="add mod">
          <ac:chgData name="Hugo Kornelis" userId="6575f6931dc33de0" providerId="LiveId" clId="{5367D865-58AB-4A7D-B180-7689D172ED5F}" dt="2020-06-08T16:17:09.190" v="3171" actId="12788"/>
          <ac:picMkLst>
            <pc:docMk/>
            <pc:sldMk cId="150923636" sldId="285"/>
            <ac:picMk id="1026" creationId="{48E38F45-38DA-4524-A574-6BF3073C2691}"/>
          </ac:picMkLst>
        </pc:picChg>
        <pc:picChg chg="add mod">
          <ac:chgData name="Hugo Kornelis" userId="6575f6931dc33de0" providerId="LiveId" clId="{5367D865-58AB-4A7D-B180-7689D172ED5F}" dt="2020-06-08T16:17:14.460" v="3172" actId="12788"/>
          <ac:picMkLst>
            <pc:docMk/>
            <pc:sldMk cId="150923636" sldId="285"/>
            <ac:picMk id="1028" creationId="{FF8B2273-02AD-4696-B808-ABCA733EDE2C}"/>
          </ac:picMkLst>
        </pc:picChg>
      </pc:sldChg>
      <pc:sldChg chg="del">
        <pc:chgData name="Hugo Kornelis" userId="6575f6931dc33de0" providerId="LiveId" clId="{5367D865-58AB-4A7D-B180-7689D172ED5F}" dt="2020-06-07T10:56:33.985" v="319" actId="2696"/>
        <pc:sldMkLst>
          <pc:docMk/>
          <pc:sldMk cId="3887571179" sldId="285"/>
        </pc:sldMkLst>
      </pc:sldChg>
      <pc:sldChg chg="del">
        <pc:chgData name="Hugo Kornelis" userId="6575f6931dc33de0" providerId="LiveId" clId="{5367D865-58AB-4A7D-B180-7689D172ED5F}" dt="2020-06-07T10:56:33.992" v="320" actId="2696"/>
        <pc:sldMkLst>
          <pc:docMk/>
          <pc:sldMk cId="341803708" sldId="286"/>
        </pc:sldMkLst>
      </pc:sldChg>
      <pc:sldChg chg="delSp modSp add modAnim">
        <pc:chgData name="Hugo Kornelis" userId="6575f6931dc33de0" providerId="LiveId" clId="{5367D865-58AB-4A7D-B180-7689D172ED5F}" dt="2020-06-21T11:44:53.093" v="4572" actId="20577"/>
        <pc:sldMkLst>
          <pc:docMk/>
          <pc:sldMk cId="1625720697" sldId="286"/>
        </pc:sldMkLst>
        <pc:spChg chg="mod">
          <ac:chgData name="Hugo Kornelis" userId="6575f6931dc33de0" providerId="LiveId" clId="{5367D865-58AB-4A7D-B180-7689D172ED5F}" dt="2020-06-21T11:44:53.093" v="4572" actId="20577"/>
          <ac:spMkLst>
            <pc:docMk/>
            <pc:sldMk cId="1625720697" sldId="286"/>
            <ac:spMk id="5" creationId="{53719454-6B25-4134-90FB-F2E59D311FA6}"/>
          </ac:spMkLst>
        </pc:spChg>
        <pc:spChg chg="del">
          <ac:chgData name="Hugo Kornelis" userId="6575f6931dc33de0" providerId="LiveId" clId="{5367D865-58AB-4A7D-B180-7689D172ED5F}" dt="2020-06-08T16:18:44.252" v="3180" actId="478"/>
          <ac:spMkLst>
            <pc:docMk/>
            <pc:sldMk cId="1625720697" sldId="286"/>
            <ac:spMk id="10" creationId="{7B7D1C7F-406E-4C1F-9A94-07D0FFE51C15}"/>
          </ac:spMkLst>
        </pc:spChg>
        <pc:spChg chg="del">
          <ac:chgData name="Hugo Kornelis" userId="6575f6931dc33de0" providerId="LiveId" clId="{5367D865-58AB-4A7D-B180-7689D172ED5F}" dt="2020-06-08T16:18:44.252" v="3180" actId="478"/>
          <ac:spMkLst>
            <pc:docMk/>
            <pc:sldMk cId="1625720697" sldId="286"/>
            <ac:spMk id="13" creationId="{3E32E832-AE50-4DF0-9472-2FD89280EFBF}"/>
          </ac:spMkLst>
        </pc:spChg>
        <pc:spChg chg="del">
          <ac:chgData name="Hugo Kornelis" userId="6575f6931dc33de0" providerId="LiveId" clId="{5367D865-58AB-4A7D-B180-7689D172ED5F}" dt="2020-06-08T16:18:44.252" v="3180" actId="478"/>
          <ac:spMkLst>
            <pc:docMk/>
            <pc:sldMk cId="1625720697" sldId="286"/>
            <ac:spMk id="14" creationId="{AD7842E9-746B-4436-8097-00F1848B2171}"/>
          </ac:spMkLst>
        </pc:spChg>
        <pc:spChg chg="del">
          <ac:chgData name="Hugo Kornelis" userId="6575f6931dc33de0" providerId="LiveId" clId="{5367D865-58AB-4A7D-B180-7689D172ED5F}" dt="2020-06-08T16:18:44.252" v="3180" actId="478"/>
          <ac:spMkLst>
            <pc:docMk/>
            <pc:sldMk cId="1625720697" sldId="286"/>
            <ac:spMk id="15" creationId="{827199A1-2B23-42E3-8923-ECAD5356E25E}"/>
          </ac:spMkLst>
        </pc:spChg>
        <pc:picChg chg="del">
          <ac:chgData name="Hugo Kornelis" userId="6575f6931dc33de0" providerId="LiveId" clId="{5367D865-58AB-4A7D-B180-7689D172ED5F}" dt="2020-06-08T16:18:44.252" v="3180" actId="478"/>
          <ac:picMkLst>
            <pc:docMk/>
            <pc:sldMk cId="1625720697" sldId="286"/>
            <ac:picMk id="7" creationId="{F272B753-99C8-4350-90BF-31B24A0534AD}"/>
          </ac:picMkLst>
        </pc:picChg>
        <pc:picChg chg="del">
          <ac:chgData name="Hugo Kornelis" userId="6575f6931dc33de0" providerId="LiveId" clId="{5367D865-58AB-4A7D-B180-7689D172ED5F}" dt="2020-06-08T16:18:44.252" v="3180" actId="478"/>
          <ac:picMkLst>
            <pc:docMk/>
            <pc:sldMk cId="1625720697" sldId="286"/>
            <ac:picMk id="8" creationId="{5358E58B-24E6-439D-B495-A6D064AC7451}"/>
          </ac:picMkLst>
        </pc:picChg>
        <pc:picChg chg="del">
          <ac:chgData name="Hugo Kornelis" userId="6575f6931dc33de0" providerId="LiveId" clId="{5367D865-58AB-4A7D-B180-7689D172ED5F}" dt="2020-06-08T16:18:44.252" v="3180" actId="478"/>
          <ac:picMkLst>
            <pc:docMk/>
            <pc:sldMk cId="1625720697" sldId="286"/>
            <ac:picMk id="1026" creationId="{48E38F45-38DA-4524-A574-6BF3073C2691}"/>
          </ac:picMkLst>
        </pc:picChg>
        <pc:picChg chg="del">
          <ac:chgData name="Hugo Kornelis" userId="6575f6931dc33de0" providerId="LiveId" clId="{5367D865-58AB-4A7D-B180-7689D172ED5F}" dt="2020-06-08T16:18:44.252" v="3180" actId="478"/>
          <ac:picMkLst>
            <pc:docMk/>
            <pc:sldMk cId="1625720697" sldId="286"/>
            <ac:picMk id="1028" creationId="{FF8B2273-02AD-4696-B808-ABCA733EDE2C}"/>
          </ac:picMkLst>
        </pc:picChg>
      </pc:sldChg>
      <pc:sldChg chg="del">
        <pc:chgData name="Hugo Kornelis" userId="6575f6931dc33de0" providerId="LiveId" clId="{5367D865-58AB-4A7D-B180-7689D172ED5F}" dt="2020-06-07T10:56:33.999" v="321" actId="2696"/>
        <pc:sldMkLst>
          <pc:docMk/>
          <pc:sldMk cId="2536071057" sldId="287"/>
        </pc:sldMkLst>
      </pc:sldChg>
      <pc:sldChg chg="modSp add modAnim">
        <pc:chgData name="Hugo Kornelis" userId="6575f6931dc33de0" providerId="LiveId" clId="{5367D865-58AB-4A7D-B180-7689D172ED5F}" dt="2020-06-08T16:28:04.416" v="3803"/>
        <pc:sldMkLst>
          <pc:docMk/>
          <pc:sldMk cId="3897860055" sldId="287"/>
        </pc:sldMkLst>
        <pc:spChg chg="mod">
          <ac:chgData name="Hugo Kornelis" userId="6575f6931dc33de0" providerId="LiveId" clId="{5367D865-58AB-4A7D-B180-7689D172ED5F}" dt="2020-06-08T16:22:08.960" v="3527" actId="20577"/>
          <ac:spMkLst>
            <pc:docMk/>
            <pc:sldMk cId="3897860055" sldId="287"/>
            <ac:spMk id="4" creationId="{C092A7E6-3997-4576-8027-235C45DA500A}"/>
          </ac:spMkLst>
        </pc:spChg>
        <pc:spChg chg="mod">
          <ac:chgData name="Hugo Kornelis" userId="6575f6931dc33de0" providerId="LiveId" clId="{5367D865-58AB-4A7D-B180-7689D172ED5F}" dt="2020-06-08T16:27:07.962" v="3801" actId="114"/>
          <ac:spMkLst>
            <pc:docMk/>
            <pc:sldMk cId="3897860055" sldId="287"/>
            <ac:spMk id="5" creationId="{53719454-6B25-4134-90FB-F2E59D311FA6}"/>
          </ac:spMkLst>
        </pc:spChg>
      </pc:sldChg>
      <pc:sldChg chg="del">
        <pc:chgData name="Hugo Kornelis" userId="6575f6931dc33de0" providerId="LiveId" clId="{5367D865-58AB-4A7D-B180-7689D172ED5F}" dt="2020-06-07T10:56:34.007" v="322" actId="2696"/>
        <pc:sldMkLst>
          <pc:docMk/>
          <pc:sldMk cId="2653740043" sldId="288"/>
        </pc:sldMkLst>
      </pc:sldChg>
      <pc:sldChg chg="del">
        <pc:chgData name="Hugo Kornelis" userId="6575f6931dc33de0" providerId="LiveId" clId="{5367D865-58AB-4A7D-B180-7689D172ED5F}" dt="2020-06-07T10:56:34.015" v="323" actId="2696"/>
        <pc:sldMkLst>
          <pc:docMk/>
          <pc:sldMk cId="156323056" sldId="289"/>
        </pc:sldMkLst>
      </pc:sldChg>
      <pc:sldChg chg="del">
        <pc:chgData name="Hugo Kornelis" userId="6575f6931dc33de0" providerId="LiveId" clId="{5367D865-58AB-4A7D-B180-7689D172ED5F}" dt="2020-06-07T10:56:34.024" v="324" actId="2696"/>
        <pc:sldMkLst>
          <pc:docMk/>
          <pc:sldMk cId="2146983601" sldId="290"/>
        </pc:sldMkLst>
      </pc:sldChg>
      <pc:sldChg chg="del">
        <pc:chgData name="Hugo Kornelis" userId="6575f6931dc33de0" providerId="LiveId" clId="{5367D865-58AB-4A7D-B180-7689D172ED5F}" dt="2020-06-07T10:56:34.031" v="325" actId="2696"/>
        <pc:sldMkLst>
          <pc:docMk/>
          <pc:sldMk cId="2168250691" sldId="291"/>
        </pc:sldMkLst>
      </pc:sldChg>
      <pc:sldChg chg="del">
        <pc:chgData name="Hugo Kornelis" userId="6575f6931dc33de0" providerId="LiveId" clId="{5367D865-58AB-4A7D-B180-7689D172ED5F}" dt="2020-06-07T10:56:34.037" v="326" actId="2696"/>
        <pc:sldMkLst>
          <pc:docMk/>
          <pc:sldMk cId="529828524" sldId="292"/>
        </pc:sldMkLst>
      </pc:sldChg>
      <pc:sldChg chg="del">
        <pc:chgData name="Hugo Kornelis" userId="6575f6931dc33de0" providerId="LiveId" clId="{5367D865-58AB-4A7D-B180-7689D172ED5F}" dt="2020-06-07T10:56:34.046" v="327" actId="2696"/>
        <pc:sldMkLst>
          <pc:docMk/>
          <pc:sldMk cId="3115931991" sldId="293"/>
        </pc:sldMkLst>
      </pc:sldChg>
      <pc:sldChg chg="del">
        <pc:chgData name="Hugo Kornelis" userId="6575f6931dc33de0" providerId="LiveId" clId="{5367D865-58AB-4A7D-B180-7689D172ED5F}" dt="2020-06-07T10:56:34.055" v="328" actId="2696"/>
        <pc:sldMkLst>
          <pc:docMk/>
          <pc:sldMk cId="3509955245" sldId="295"/>
        </pc:sldMkLst>
      </pc:sldChg>
      <pc:sldChg chg="del">
        <pc:chgData name="Hugo Kornelis" userId="6575f6931dc33de0" providerId="LiveId" clId="{5367D865-58AB-4A7D-B180-7689D172ED5F}" dt="2020-06-07T10:56:34.063" v="329" actId="2696"/>
        <pc:sldMkLst>
          <pc:docMk/>
          <pc:sldMk cId="2238086910" sldId="296"/>
        </pc:sldMkLst>
      </pc:sldChg>
    </pc:docChg>
  </pc:docChgLst>
  <pc:docChgLst>
    <pc:chgData name="Hugo Kornelis" userId="6575f6931dc33de0" providerId="LiveId" clId="{233AC422-824E-4967-AA78-B87BB9FA387F}"/>
    <pc:docChg chg="undo redo custSel addSld delSld modSld sldOrd">
      <pc:chgData name="Hugo Kornelis" userId="6575f6931dc33de0" providerId="LiveId" clId="{233AC422-824E-4967-AA78-B87BB9FA387F}" dt="2020-10-13T09:12:55.040" v="8255" actId="14100"/>
      <pc:docMkLst>
        <pc:docMk/>
      </pc:docMkLst>
      <pc:sldChg chg="addSp delSp modSp modTransition delAnim modAnim">
        <pc:chgData name="Hugo Kornelis" userId="6575f6931dc33de0" providerId="LiveId" clId="{233AC422-824E-4967-AA78-B87BB9FA387F}" dt="2020-10-12T17:51:59.948" v="8215" actId="478"/>
        <pc:sldMkLst>
          <pc:docMk/>
          <pc:sldMk cId="1181841725" sldId="256"/>
        </pc:sldMkLst>
        <pc:spChg chg="mod">
          <ac:chgData name="Hugo Kornelis" userId="6575f6931dc33de0" providerId="LiveId" clId="{233AC422-824E-4967-AA78-B87BB9FA387F}" dt="2020-08-28T13:07:37.073" v="38" actId="20577"/>
          <ac:spMkLst>
            <pc:docMk/>
            <pc:sldMk cId="1181841725" sldId="256"/>
            <ac:spMk id="2" creationId="{C85D72FC-0E59-4DC6-98A0-5E87DBCF4630}"/>
          </ac:spMkLst>
        </pc:spChg>
        <pc:spChg chg="mod">
          <ac:chgData name="Hugo Kornelis" userId="6575f6931dc33de0" providerId="LiveId" clId="{233AC422-824E-4967-AA78-B87BB9FA387F}" dt="2020-08-28T13:07:58.926" v="79" actId="20577"/>
          <ac:spMkLst>
            <pc:docMk/>
            <pc:sldMk cId="1181841725" sldId="256"/>
            <ac:spMk id="3" creationId="{4EA2195B-14F6-4B4E-81FC-BBDC15C3F5E9}"/>
          </ac:spMkLst>
        </pc:spChg>
        <pc:picChg chg="add del">
          <ac:chgData name="Hugo Kornelis" userId="6575f6931dc33de0" providerId="LiveId" clId="{233AC422-824E-4967-AA78-B87BB9FA387F}" dt="2020-10-12T17:51:59.948" v="8215" actId="478"/>
          <ac:picMkLst>
            <pc:docMk/>
            <pc:sldMk cId="1181841725" sldId="256"/>
            <ac:picMk id="4" creationId="{06CC5B32-BCC2-42A2-BFC0-6F0E709778BD}"/>
          </ac:picMkLst>
        </pc:picChg>
        <pc:picChg chg="add del mod">
          <ac:chgData name="Hugo Kornelis" userId="6575f6931dc33de0" providerId="LiveId" clId="{233AC422-824E-4967-AA78-B87BB9FA387F}" dt="2020-10-12T11:15:27.374" v="8203" actId="478"/>
          <ac:picMkLst>
            <pc:docMk/>
            <pc:sldMk cId="1181841725" sldId="256"/>
            <ac:picMk id="4" creationId="{4305210E-2C76-4DBD-B683-619569E5CF68}"/>
          </ac:picMkLst>
        </pc:picChg>
      </pc:sldChg>
      <pc:sldChg chg="del">
        <pc:chgData name="Hugo Kornelis" userId="6575f6931dc33de0" providerId="LiveId" clId="{233AC422-824E-4967-AA78-B87BB9FA387F}" dt="2020-08-28T13:12:02.608" v="96" actId="2696"/>
        <pc:sldMkLst>
          <pc:docMk/>
          <pc:sldMk cId="706777972" sldId="269"/>
        </pc:sldMkLst>
      </pc:sldChg>
      <pc:sldChg chg="delSp add modTransition delAnim">
        <pc:chgData name="Hugo Kornelis" userId="6575f6931dc33de0" providerId="LiveId" clId="{233AC422-824E-4967-AA78-B87BB9FA387F}" dt="2020-09-23T14:28:43.256" v="3425"/>
        <pc:sldMkLst>
          <pc:docMk/>
          <pc:sldMk cId="2927280188" sldId="269"/>
        </pc:sldMkLst>
        <pc:spChg chg="del">
          <ac:chgData name="Hugo Kornelis" userId="6575f6931dc33de0" providerId="LiveId" clId="{233AC422-824E-4967-AA78-B87BB9FA387F}" dt="2020-08-30T13:09:10.933" v="345" actId="478"/>
          <ac:spMkLst>
            <pc:docMk/>
            <pc:sldMk cId="2927280188" sldId="269"/>
            <ac:spMk id="3" creationId="{62F834DA-DC84-4C0A-A7F7-493CAE718E3A}"/>
          </ac:spMkLst>
        </pc:spChg>
      </pc:sldChg>
      <pc:sldChg chg="del">
        <pc:chgData name="Hugo Kornelis" userId="6575f6931dc33de0" providerId="LiveId" clId="{233AC422-824E-4967-AA78-B87BB9FA387F}" dt="2020-08-30T13:07:33.951" v="340" actId="2696"/>
        <pc:sldMkLst>
          <pc:docMk/>
          <pc:sldMk cId="2999099414" sldId="274"/>
        </pc:sldMkLst>
      </pc:sldChg>
      <pc:sldChg chg="addSp delSp modSp del modTransition delAnim modAnim">
        <pc:chgData name="Hugo Kornelis" userId="6575f6931dc33de0" providerId="LiveId" clId="{233AC422-824E-4967-AA78-B87BB9FA387F}" dt="2020-09-26T13:17:51.213" v="6201" actId="2696"/>
        <pc:sldMkLst>
          <pc:docMk/>
          <pc:sldMk cId="3196889000" sldId="276"/>
        </pc:sldMkLst>
        <pc:spChg chg="mod">
          <ac:chgData name="Hugo Kornelis" userId="6575f6931dc33de0" providerId="LiveId" clId="{233AC422-824E-4967-AA78-B87BB9FA387F}" dt="2020-08-30T13:03:37.296" v="300"/>
          <ac:spMkLst>
            <pc:docMk/>
            <pc:sldMk cId="3196889000" sldId="276"/>
            <ac:spMk id="2" creationId="{366715AE-FF52-45A0-A53A-905904B8A0DB}"/>
          </ac:spMkLst>
        </pc:spChg>
        <pc:spChg chg="add del mod">
          <ac:chgData name="Hugo Kornelis" userId="6575f6931dc33de0" providerId="LiveId" clId="{233AC422-824E-4967-AA78-B87BB9FA387F}" dt="2020-08-28T14:16:41.416" v="191" actId="478"/>
          <ac:spMkLst>
            <pc:docMk/>
            <pc:sldMk cId="3196889000" sldId="276"/>
            <ac:spMk id="5" creationId="{BBC8428E-7D3E-4B39-BACB-D83E4BE22CCD}"/>
          </ac:spMkLst>
        </pc:spChg>
        <pc:spChg chg="add del">
          <ac:chgData name="Hugo Kornelis" userId="6575f6931dc33de0" providerId="LiveId" clId="{233AC422-824E-4967-AA78-B87BB9FA387F}" dt="2020-08-30T13:01:46.368" v="266"/>
          <ac:spMkLst>
            <pc:docMk/>
            <pc:sldMk cId="3196889000" sldId="276"/>
            <ac:spMk id="8" creationId="{D2475818-417E-4583-B17A-FD67AACF5EB2}"/>
          </ac:spMkLst>
        </pc:spChg>
        <pc:spChg chg="add del mod">
          <ac:chgData name="Hugo Kornelis" userId="6575f6931dc33de0" providerId="LiveId" clId="{233AC422-824E-4967-AA78-B87BB9FA387F}" dt="2020-08-30T13:03:51.207" v="303" actId="478"/>
          <ac:spMkLst>
            <pc:docMk/>
            <pc:sldMk cId="3196889000" sldId="276"/>
            <ac:spMk id="9" creationId="{CF129980-3F19-4228-86B0-C26C9B2F8B27}"/>
          </ac:spMkLst>
        </pc:spChg>
        <pc:spChg chg="add del mod">
          <ac:chgData name="Hugo Kornelis" userId="6575f6931dc33de0" providerId="LiveId" clId="{233AC422-824E-4967-AA78-B87BB9FA387F}" dt="2020-08-30T13:03:51.207" v="303" actId="478"/>
          <ac:spMkLst>
            <pc:docMk/>
            <pc:sldMk cId="3196889000" sldId="276"/>
            <ac:spMk id="10" creationId="{D517B034-EF49-4B58-8B40-898BA2A4DCAD}"/>
          </ac:spMkLst>
        </pc:spChg>
        <pc:spChg chg="add mod">
          <ac:chgData name="Hugo Kornelis" userId="6575f6931dc33de0" providerId="LiveId" clId="{233AC422-824E-4967-AA78-B87BB9FA387F}" dt="2020-08-30T13:04:02.946" v="305" actId="167"/>
          <ac:spMkLst>
            <pc:docMk/>
            <pc:sldMk cId="3196889000" sldId="276"/>
            <ac:spMk id="11" creationId="{737DB938-6002-46DE-8873-A2BBE246ED5E}"/>
          </ac:spMkLst>
        </pc:spChg>
        <pc:spChg chg="add mod">
          <ac:chgData name="Hugo Kornelis" userId="6575f6931dc33de0" providerId="LiveId" clId="{233AC422-824E-4967-AA78-B87BB9FA387F}" dt="2020-08-30T13:04:20.658" v="308" actId="14100"/>
          <ac:spMkLst>
            <pc:docMk/>
            <pc:sldMk cId="3196889000" sldId="276"/>
            <ac:spMk id="12" creationId="{B83C699D-9F41-44CB-ABEB-0FE7BE8EAC45}"/>
          </ac:spMkLst>
        </pc:spChg>
        <pc:spChg chg="add mod">
          <ac:chgData name="Hugo Kornelis" userId="6575f6931dc33de0" providerId="LiveId" clId="{233AC422-824E-4967-AA78-B87BB9FA387F}" dt="2020-08-30T13:04:32.138" v="312" actId="14100"/>
          <ac:spMkLst>
            <pc:docMk/>
            <pc:sldMk cId="3196889000" sldId="276"/>
            <ac:spMk id="13" creationId="{8E51ABFF-279E-4AA4-B742-B1D345C2B073}"/>
          </ac:spMkLst>
        </pc:spChg>
        <pc:spChg chg="del">
          <ac:chgData name="Hugo Kornelis" userId="6575f6931dc33de0" providerId="LiveId" clId="{233AC422-824E-4967-AA78-B87BB9FA387F}" dt="2020-08-28T14:16:38.778" v="190" actId="478"/>
          <ac:spMkLst>
            <pc:docMk/>
            <pc:sldMk cId="3196889000" sldId="276"/>
            <ac:spMk id="19" creationId="{8E5ACEB8-4014-41BA-A453-6C6220854A0A}"/>
          </ac:spMkLst>
        </pc:spChg>
        <pc:picChg chg="add mod">
          <ac:chgData name="Hugo Kornelis" userId="6575f6931dc33de0" providerId="LiveId" clId="{233AC422-824E-4967-AA78-B87BB9FA387F}" dt="2020-08-30T13:04:23.147" v="310" actId="1076"/>
          <ac:picMkLst>
            <pc:docMk/>
            <pc:sldMk cId="3196889000" sldId="276"/>
            <ac:picMk id="6" creationId="{C56E362E-94DD-4048-8E54-FD22C3CA2609}"/>
          </ac:picMkLst>
        </pc:picChg>
        <pc:picChg chg="add mod ord">
          <ac:chgData name="Hugo Kornelis" userId="6575f6931dc33de0" providerId="LiveId" clId="{233AC422-824E-4967-AA78-B87BB9FA387F}" dt="2020-08-30T13:04:34.224" v="313" actId="167"/>
          <ac:picMkLst>
            <pc:docMk/>
            <pc:sldMk cId="3196889000" sldId="276"/>
            <ac:picMk id="7" creationId="{F20CDC1E-9DAB-45D2-9E03-6EC2A0ED2C10}"/>
          </ac:picMkLst>
        </pc:picChg>
      </pc:sldChg>
      <pc:sldChg chg="del">
        <pc:chgData name="Hugo Kornelis" userId="6575f6931dc33de0" providerId="LiveId" clId="{233AC422-824E-4967-AA78-B87BB9FA387F}" dt="2020-08-30T13:07:29.408" v="314" actId="2696"/>
        <pc:sldMkLst>
          <pc:docMk/>
          <pc:sldMk cId="2958042035" sldId="277"/>
        </pc:sldMkLst>
      </pc:sldChg>
      <pc:sldChg chg="del">
        <pc:chgData name="Hugo Kornelis" userId="6575f6931dc33de0" providerId="LiveId" clId="{233AC422-824E-4967-AA78-B87BB9FA387F}" dt="2020-08-30T13:07:29.418" v="315" actId="2696"/>
        <pc:sldMkLst>
          <pc:docMk/>
          <pc:sldMk cId="3703577723" sldId="278"/>
        </pc:sldMkLst>
      </pc:sldChg>
      <pc:sldChg chg="del">
        <pc:chgData name="Hugo Kornelis" userId="6575f6931dc33de0" providerId="LiveId" clId="{233AC422-824E-4967-AA78-B87BB9FA387F}" dt="2020-08-30T13:07:29.429" v="316" actId="2696"/>
        <pc:sldMkLst>
          <pc:docMk/>
          <pc:sldMk cId="3864181689" sldId="279"/>
        </pc:sldMkLst>
      </pc:sldChg>
      <pc:sldChg chg="del">
        <pc:chgData name="Hugo Kornelis" userId="6575f6931dc33de0" providerId="LiveId" clId="{233AC422-824E-4967-AA78-B87BB9FA387F}" dt="2020-08-30T13:07:29.440" v="317" actId="2696"/>
        <pc:sldMkLst>
          <pc:docMk/>
          <pc:sldMk cId="3164396709" sldId="280"/>
        </pc:sldMkLst>
      </pc:sldChg>
      <pc:sldChg chg="del">
        <pc:chgData name="Hugo Kornelis" userId="6575f6931dc33de0" providerId="LiveId" clId="{233AC422-824E-4967-AA78-B87BB9FA387F}" dt="2020-08-30T13:07:29.460" v="318" actId="2696"/>
        <pc:sldMkLst>
          <pc:docMk/>
          <pc:sldMk cId="4022918906" sldId="306"/>
        </pc:sldMkLst>
      </pc:sldChg>
      <pc:sldChg chg="del">
        <pc:chgData name="Hugo Kornelis" userId="6575f6931dc33de0" providerId="LiveId" clId="{233AC422-824E-4967-AA78-B87BB9FA387F}" dt="2020-08-30T13:07:29.483" v="319" actId="2696"/>
        <pc:sldMkLst>
          <pc:docMk/>
          <pc:sldMk cId="978665480" sldId="307"/>
        </pc:sldMkLst>
      </pc:sldChg>
      <pc:sldChg chg="del">
        <pc:chgData name="Hugo Kornelis" userId="6575f6931dc33de0" providerId="LiveId" clId="{233AC422-824E-4967-AA78-B87BB9FA387F}" dt="2020-08-30T13:07:29.496" v="320" actId="2696"/>
        <pc:sldMkLst>
          <pc:docMk/>
          <pc:sldMk cId="3151276910" sldId="308"/>
        </pc:sldMkLst>
      </pc:sldChg>
      <pc:sldChg chg="del">
        <pc:chgData name="Hugo Kornelis" userId="6575f6931dc33de0" providerId="LiveId" clId="{233AC422-824E-4967-AA78-B87BB9FA387F}" dt="2020-08-30T13:07:29.506" v="321" actId="2696"/>
        <pc:sldMkLst>
          <pc:docMk/>
          <pc:sldMk cId="1217114439" sldId="309"/>
        </pc:sldMkLst>
      </pc:sldChg>
      <pc:sldChg chg="del">
        <pc:chgData name="Hugo Kornelis" userId="6575f6931dc33de0" providerId="LiveId" clId="{233AC422-824E-4967-AA78-B87BB9FA387F}" dt="2020-08-30T13:07:29.515" v="322" actId="2696"/>
        <pc:sldMkLst>
          <pc:docMk/>
          <pc:sldMk cId="1280697481" sldId="310"/>
        </pc:sldMkLst>
      </pc:sldChg>
      <pc:sldChg chg="del">
        <pc:chgData name="Hugo Kornelis" userId="6575f6931dc33de0" providerId="LiveId" clId="{233AC422-824E-4967-AA78-B87BB9FA387F}" dt="2020-08-30T13:07:29.524" v="323" actId="2696"/>
        <pc:sldMkLst>
          <pc:docMk/>
          <pc:sldMk cId="830676969" sldId="311"/>
        </pc:sldMkLst>
      </pc:sldChg>
      <pc:sldChg chg="del">
        <pc:chgData name="Hugo Kornelis" userId="6575f6931dc33de0" providerId="LiveId" clId="{233AC422-824E-4967-AA78-B87BB9FA387F}" dt="2020-08-30T13:07:29.536" v="324" actId="2696"/>
        <pc:sldMkLst>
          <pc:docMk/>
          <pc:sldMk cId="2630506554" sldId="312"/>
        </pc:sldMkLst>
      </pc:sldChg>
      <pc:sldChg chg="del">
        <pc:chgData name="Hugo Kornelis" userId="6575f6931dc33de0" providerId="LiveId" clId="{233AC422-824E-4967-AA78-B87BB9FA387F}" dt="2020-08-30T13:07:29.546" v="325" actId="2696"/>
        <pc:sldMkLst>
          <pc:docMk/>
          <pc:sldMk cId="812245076" sldId="313"/>
        </pc:sldMkLst>
      </pc:sldChg>
      <pc:sldChg chg="del">
        <pc:chgData name="Hugo Kornelis" userId="6575f6931dc33de0" providerId="LiveId" clId="{233AC422-824E-4967-AA78-B87BB9FA387F}" dt="2020-08-30T13:07:29.556" v="326" actId="2696"/>
        <pc:sldMkLst>
          <pc:docMk/>
          <pc:sldMk cId="4011063106" sldId="314"/>
        </pc:sldMkLst>
      </pc:sldChg>
      <pc:sldChg chg="del">
        <pc:chgData name="Hugo Kornelis" userId="6575f6931dc33de0" providerId="LiveId" clId="{233AC422-824E-4967-AA78-B87BB9FA387F}" dt="2020-08-30T13:07:29.566" v="327" actId="2696"/>
        <pc:sldMkLst>
          <pc:docMk/>
          <pc:sldMk cId="3005925353" sldId="315"/>
        </pc:sldMkLst>
      </pc:sldChg>
      <pc:sldChg chg="del">
        <pc:chgData name="Hugo Kornelis" userId="6575f6931dc33de0" providerId="LiveId" clId="{233AC422-824E-4967-AA78-B87BB9FA387F}" dt="2020-08-30T13:07:29.576" v="328" actId="2696"/>
        <pc:sldMkLst>
          <pc:docMk/>
          <pc:sldMk cId="2120634629" sldId="316"/>
        </pc:sldMkLst>
      </pc:sldChg>
      <pc:sldChg chg="del">
        <pc:chgData name="Hugo Kornelis" userId="6575f6931dc33de0" providerId="LiveId" clId="{233AC422-824E-4967-AA78-B87BB9FA387F}" dt="2020-08-30T13:07:29.586" v="329" actId="2696"/>
        <pc:sldMkLst>
          <pc:docMk/>
          <pc:sldMk cId="2584765461" sldId="317"/>
        </pc:sldMkLst>
      </pc:sldChg>
      <pc:sldChg chg="del">
        <pc:chgData name="Hugo Kornelis" userId="6575f6931dc33de0" providerId="LiveId" clId="{233AC422-824E-4967-AA78-B87BB9FA387F}" dt="2020-08-30T13:07:29.593" v="330" actId="2696"/>
        <pc:sldMkLst>
          <pc:docMk/>
          <pc:sldMk cId="61748346" sldId="318"/>
        </pc:sldMkLst>
      </pc:sldChg>
      <pc:sldChg chg="del">
        <pc:chgData name="Hugo Kornelis" userId="6575f6931dc33de0" providerId="LiveId" clId="{233AC422-824E-4967-AA78-B87BB9FA387F}" dt="2020-08-30T13:07:29.602" v="331" actId="2696"/>
        <pc:sldMkLst>
          <pc:docMk/>
          <pc:sldMk cId="2957653290" sldId="319"/>
        </pc:sldMkLst>
      </pc:sldChg>
      <pc:sldChg chg="del">
        <pc:chgData name="Hugo Kornelis" userId="6575f6931dc33de0" providerId="LiveId" clId="{233AC422-824E-4967-AA78-B87BB9FA387F}" dt="2020-08-30T13:07:29.610" v="332" actId="2696"/>
        <pc:sldMkLst>
          <pc:docMk/>
          <pc:sldMk cId="3413371250" sldId="320"/>
        </pc:sldMkLst>
      </pc:sldChg>
      <pc:sldChg chg="del">
        <pc:chgData name="Hugo Kornelis" userId="6575f6931dc33de0" providerId="LiveId" clId="{233AC422-824E-4967-AA78-B87BB9FA387F}" dt="2020-08-30T13:07:29.627" v="334" actId="2696"/>
        <pc:sldMkLst>
          <pc:docMk/>
          <pc:sldMk cId="3751088923" sldId="322"/>
        </pc:sldMkLst>
      </pc:sldChg>
      <pc:sldChg chg="del">
        <pc:chgData name="Hugo Kornelis" userId="6575f6931dc33de0" providerId="LiveId" clId="{233AC422-824E-4967-AA78-B87BB9FA387F}" dt="2020-08-30T13:07:29.620" v="333" actId="2696"/>
        <pc:sldMkLst>
          <pc:docMk/>
          <pc:sldMk cId="3091566155" sldId="323"/>
        </pc:sldMkLst>
      </pc:sldChg>
      <pc:sldChg chg="del">
        <pc:chgData name="Hugo Kornelis" userId="6575f6931dc33de0" providerId="LiveId" clId="{233AC422-824E-4967-AA78-B87BB9FA387F}" dt="2020-08-30T13:07:29.637" v="335" actId="2696"/>
        <pc:sldMkLst>
          <pc:docMk/>
          <pc:sldMk cId="2430653896" sldId="324"/>
        </pc:sldMkLst>
      </pc:sldChg>
      <pc:sldChg chg="del">
        <pc:chgData name="Hugo Kornelis" userId="6575f6931dc33de0" providerId="LiveId" clId="{233AC422-824E-4967-AA78-B87BB9FA387F}" dt="2020-08-30T13:07:29.647" v="336" actId="2696"/>
        <pc:sldMkLst>
          <pc:docMk/>
          <pc:sldMk cId="3221770627" sldId="325"/>
        </pc:sldMkLst>
      </pc:sldChg>
      <pc:sldChg chg="del">
        <pc:chgData name="Hugo Kornelis" userId="6575f6931dc33de0" providerId="LiveId" clId="{233AC422-824E-4967-AA78-B87BB9FA387F}" dt="2020-08-30T13:07:29.656" v="337" actId="2696"/>
        <pc:sldMkLst>
          <pc:docMk/>
          <pc:sldMk cId="4042824913" sldId="326"/>
        </pc:sldMkLst>
      </pc:sldChg>
      <pc:sldChg chg="del">
        <pc:chgData name="Hugo Kornelis" userId="6575f6931dc33de0" providerId="LiveId" clId="{233AC422-824E-4967-AA78-B87BB9FA387F}" dt="2020-08-30T13:07:29.666" v="338" actId="2696"/>
        <pc:sldMkLst>
          <pc:docMk/>
          <pc:sldMk cId="1635521975" sldId="327"/>
        </pc:sldMkLst>
      </pc:sldChg>
      <pc:sldChg chg="del">
        <pc:chgData name="Hugo Kornelis" userId="6575f6931dc33de0" providerId="LiveId" clId="{233AC422-824E-4967-AA78-B87BB9FA387F}" dt="2020-08-30T13:07:29.674" v="339" actId="2696"/>
        <pc:sldMkLst>
          <pc:docMk/>
          <pc:sldMk cId="3586101054" sldId="328"/>
        </pc:sldMkLst>
      </pc:sldChg>
      <pc:sldChg chg="del">
        <pc:chgData name="Hugo Kornelis" userId="6575f6931dc33de0" providerId="LiveId" clId="{233AC422-824E-4967-AA78-B87BB9FA387F}" dt="2020-08-30T13:07:33.958" v="341" actId="2696"/>
        <pc:sldMkLst>
          <pc:docMk/>
          <pc:sldMk cId="170088826" sldId="330"/>
        </pc:sldMkLst>
      </pc:sldChg>
      <pc:sldChg chg="del">
        <pc:chgData name="Hugo Kornelis" userId="6575f6931dc33de0" providerId="LiveId" clId="{233AC422-824E-4967-AA78-B87BB9FA387F}" dt="2020-08-30T13:07:33.963" v="342" actId="2696"/>
        <pc:sldMkLst>
          <pc:docMk/>
          <pc:sldMk cId="898693919" sldId="331"/>
        </pc:sldMkLst>
      </pc:sldChg>
      <pc:sldChg chg="addSp delSp modSp add del delAnim modAnim">
        <pc:chgData name="Hugo Kornelis" userId="6575f6931dc33de0" providerId="LiveId" clId="{233AC422-824E-4967-AA78-B87BB9FA387F}" dt="2020-08-28T13:11:45.245" v="94" actId="2696"/>
        <pc:sldMkLst>
          <pc:docMk/>
          <pc:sldMk cId="170505951" sldId="333"/>
        </pc:sldMkLst>
        <pc:spChg chg="del mod">
          <ac:chgData name="Hugo Kornelis" userId="6575f6931dc33de0" providerId="LiveId" clId="{233AC422-824E-4967-AA78-B87BB9FA387F}" dt="2020-08-28T13:10:48.382" v="86" actId="478"/>
          <ac:spMkLst>
            <pc:docMk/>
            <pc:sldMk cId="170505951" sldId="333"/>
            <ac:spMk id="3" creationId="{00000000-0000-0000-0000-000000000000}"/>
          </ac:spMkLst>
        </pc:spChg>
        <pc:spChg chg="add del mod">
          <ac:chgData name="Hugo Kornelis" userId="6575f6931dc33de0" providerId="LiveId" clId="{233AC422-824E-4967-AA78-B87BB9FA387F}" dt="2020-08-28T13:10:17.679" v="82"/>
          <ac:spMkLst>
            <pc:docMk/>
            <pc:sldMk cId="170505951" sldId="333"/>
            <ac:spMk id="7" creationId="{2E4F6256-2737-4DEF-A42E-6A3A0B2A0034}"/>
          </ac:spMkLst>
        </pc:spChg>
        <pc:spChg chg="add del mod">
          <ac:chgData name="Hugo Kornelis" userId="6575f6931dc33de0" providerId="LiveId" clId="{233AC422-824E-4967-AA78-B87BB9FA387F}" dt="2020-08-28T13:10:17.679" v="82"/>
          <ac:spMkLst>
            <pc:docMk/>
            <pc:sldMk cId="170505951" sldId="333"/>
            <ac:spMk id="8" creationId="{2B2FD9EE-D9E3-43C7-9C6D-0956C963F7E6}"/>
          </ac:spMkLst>
        </pc:spChg>
        <pc:spChg chg="add del mod">
          <ac:chgData name="Hugo Kornelis" userId="6575f6931dc33de0" providerId="LiveId" clId="{233AC422-824E-4967-AA78-B87BB9FA387F}" dt="2020-08-28T13:10:17.679" v="82"/>
          <ac:spMkLst>
            <pc:docMk/>
            <pc:sldMk cId="170505951" sldId="333"/>
            <ac:spMk id="9" creationId="{B603F458-0EA5-4980-A210-266CA6933F3A}"/>
          </ac:spMkLst>
        </pc:spChg>
        <pc:spChg chg="add del mod">
          <ac:chgData name="Hugo Kornelis" userId="6575f6931dc33de0" providerId="LiveId" clId="{233AC422-824E-4967-AA78-B87BB9FA387F}" dt="2020-08-28T13:10:21.906" v="83"/>
          <ac:spMkLst>
            <pc:docMk/>
            <pc:sldMk cId="170505951" sldId="333"/>
            <ac:spMk id="10" creationId="{525B87FA-4CE7-4806-A014-0E16E1929FDF}"/>
          </ac:spMkLst>
        </pc:spChg>
        <pc:spChg chg="add del mod">
          <ac:chgData name="Hugo Kornelis" userId="6575f6931dc33de0" providerId="LiveId" clId="{233AC422-824E-4967-AA78-B87BB9FA387F}" dt="2020-08-28T13:10:21.906" v="83"/>
          <ac:spMkLst>
            <pc:docMk/>
            <pc:sldMk cId="170505951" sldId="333"/>
            <ac:spMk id="11" creationId="{B5E72515-38D1-41CA-A728-822C3B527019}"/>
          </ac:spMkLst>
        </pc:spChg>
        <pc:spChg chg="add del mod">
          <ac:chgData name="Hugo Kornelis" userId="6575f6931dc33de0" providerId="LiveId" clId="{233AC422-824E-4967-AA78-B87BB9FA387F}" dt="2020-08-28T13:10:21.906" v="83"/>
          <ac:spMkLst>
            <pc:docMk/>
            <pc:sldMk cId="170505951" sldId="333"/>
            <ac:spMk id="12" creationId="{FA532B94-33E2-4B2A-8A48-D0C8495F70E1}"/>
          </ac:spMkLst>
        </pc:spChg>
      </pc:sldChg>
      <pc:sldChg chg="addSp delSp modSp add modTransition delAnim modAnim">
        <pc:chgData name="Hugo Kornelis" userId="6575f6931dc33de0" providerId="LiveId" clId="{233AC422-824E-4967-AA78-B87BB9FA387F}" dt="2020-10-12T17:52:01.734" v="8216" actId="478"/>
        <pc:sldMkLst>
          <pc:docMk/>
          <pc:sldMk cId="866618037" sldId="338"/>
        </pc:sldMkLst>
        <pc:spChg chg="mod">
          <ac:chgData name="Hugo Kornelis" userId="6575f6931dc33de0" providerId="LiveId" clId="{233AC422-824E-4967-AA78-B87BB9FA387F}" dt="2020-10-12T10:48:58.239" v="7945" actId="6549"/>
          <ac:spMkLst>
            <pc:docMk/>
            <pc:sldMk cId="866618037" sldId="338"/>
            <ac:spMk id="3" creationId="{00000000-0000-0000-0000-000000000000}"/>
          </ac:spMkLst>
        </pc:spChg>
        <pc:spChg chg="del">
          <ac:chgData name="Hugo Kornelis" userId="6575f6931dc33de0" providerId="LiveId" clId="{233AC422-824E-4967-AA78-B87BB9FA387F}" dt="2020-08-28T13:11:40.084" v="93" actId="478"/>
          <ac:spMkLst>
            <pc:docMk/>
            <pc:sldMk cId="866618037" sldId="338"/>
            <ac:spMk id="4" creationId="{25B1A4CF-2E70-4051-98FC-CD250A915B1A}"/>
          </ac:spMkLst>
        </pc:spChg>
        <pc:spChg chg="add del mod">
          <ac:chgData name="Hugo Kornelis" userId="6575f6931dc33de0" providerId="LiveId" clId="{233AC422-824E-4967-AA78-B87BB9FA387F}" dt="2020-08-28T13:10:31.370" v="84"/>
          <ac:spMkLst>
            <pc:docMk/>
            <pc:sldMk cId="866618037" sldId="338"/>
            <ac:spMk id="7" creationId="{C1857C10-76D0-4514-BF7A-262F0F7C1B89}"/>
          </ac:spMkLst>
        </pc:spChg>
        <pc:spChg chg="add del mod">
          <ac:chgData name="Hugo Kornelis" userId="6575f6931dc33de0" providerId="LiveId" clId="{233AC422-824E-4967-AA78-B87BB9FA387F}" dt="2020-08-28T13:10:31.370" v="84"/>
          <ac:spMkLst>
            <pc:docMk/>
            <pc:sldMk cId="866618037" sldId="338"/>
            <ac:spMk id="8" creationId="{5921427D-1DB9-4A10-AE13-1FC083E28459}"/>
          </ac:spMkLst>
        </pc:spChg>
        <pc:spChg chg="add del mod">
          <ac:chgData name="Hugo Kornelis" userId="6575f6931dc33de0" providerId="LiveId" clId="{233AC422-824E-4967-AA78-B87BB9FA387F}" dt="2020-08-28T13:10:31.370" v="84"/>
          <ac:spMkLst>
            <pc:docMk/>
            <pc:sldMk cId="866618037" sldId="338"/>
            <ac:spMk id="9" creationId="{C93BE11D-80B7-4A96-84F5-4D216B04725D}"/>
          </ac:spMkLst>
        </pc:spChg>
        <pc:spChg chg="add mod">
          <ac:chgData name="Hugo Kornelis" userId="6575f6931dc33de0" providerId="LiveId" clId="{233AC422-824E-4967-AA78-B87BB9FA387F}" dt="2020-08-28T13:13:17.929" v="143" actId="20577"/>
          <ac:spMkLst>
            <pc:docMk/>
            <pc:sldMk cId="866618037" sldId="338"/>
            <ac:spMk id="10" creationId="{5C310C8A-C961-4CF9-81EA-DBEAABB6F1C1}"/>
          </ac:spMkLst>
        </pc:spChg>
        <pc:picChg chg="add del mod">
          <ac:chgData name="Hugo Kornelis" userId="6575f6931dc33de0" providerId="LiveId" clId="{233AC422-824E-4967-AA78-B87BB9FA387F}" dt="2020-10-12T17:52:01.734" v="8216" actId="478"/>
          <ac:picMkLst>
            <pc:docMk/>
            <pc:sldMk cId="866618037" sldId="338"/>
            <ac:picMk id="7" creationId="{BE909A89-EE53-452F-ADD3-D45C378090B6}"/>
          </ac:picMkLst>
        </pc:picChg>
      </pc:sldChg>
      <pc:sldChg chg="delSp add modTransition delAnim">
        <pc:chgData name="Hugo Kornelis" userId="6575f6931dc33de0" providerId="LiveId" clId="{233AC422-824E-4967-AA78-B87BB9FA387F}" dt="2020-09-23T14:28:43.256" v="3425"/>
        <pc:sldMkLst>
          <pc:docMk/>
          <pc:sldMk cId="2654703848" sldId="339"/>
        </pc:sldMkLst>
        <pc:spChg chg="del">
          <ac:chgData name="Hugo Kornelis" userId="6575f6931dc33de0" providerId="LiveId" clId="{233AC422-824E-4967-AA78-B87BB9FA387F}" dt="2020-08-28T13:11:52.240" v="95" actId="478"/>
          <ac:spMkLst>
            <pc:docMk/>
            <pc:sldMk cId="2654703848" sldId="339"/>
            <ac:spMk id="4" creationId="{25B1A4CF-2E70-4051-98FC-CD250A915B1A}"/>
          </ac:spMkLst>
        </pc:spChg>
      </pc:sldChg>
      <pc:sldChg chg="addSp delSp modSp add del ord modTransition modAnim">
        <pc:chgData name="Hugo Kornelis" userId="6575f6931dc33de0" providerId="LiveId" clId="{233AC422-824E-4967-AA78-B87BB9FA387F}" dt="2020-09-26T13:17:51.203" v="6200" actId="2696"/>
        <pc:sldMkLst>
          <pc:docMk/>
          <pc:sldMk cId="1547060233" sldId="340"/>
        </pc:sldMkLst>
        <pc:spChg chg="mod">
          <ac:chgData name="Hugo Kornelis" userId="6575f6931dc33de0" providerId="LiveId" clId="{233AC422-824E-4967-AA78-B87BB9FA387F}" dt="2020-08-30T13:03:31.187" v="299" actId="20577"/>
          <ac:spMkLst>
            <pc:docMk/>
            <pc:sldMk cId="1547060233" sldId="340"/>
            <ac:spMk id="2" creationId="{366715AE-FF52-45A0-A53A-905904B8A0DB}"/>
          </ac:spMkLst>
        </pc:spChg>
        <pc:spChg chg="add mod">
          <ac:chgData name="Hugo Kornelis" userId="6575f6931dc33de0" providerId="LiveId" clId="{233AC422-824E-4967-AA78-B87BB9FA387F}" dt="2020-08-28T14:25:53.490" v="256" actId="14100"/>
          <ac:spMkLst>
            <pc:docMk/>
            <pc:sldMk cId="1547060233" sldId="340"/>
            <ac:spMk id="3" creationId="{1E03DFEA-8BB3-409A-88C6-9B5B7D18FACF}"/>
          </ac:spMkLst>
        </pc:spChg>
        <pc:spChg chg="add mod">
          <ac:chgData name="Hugo Kornelis" userId="6575f6931dc33de0" providerId="LiveId" clId="{233AC422-824E-4967-AA78-B87BB9FA387F}" dt="2020-08-28T14:19:05.121" v="248" actId="1076"/>
          <ac:spMkLst>
            <pc:docMk/>
            <pc:sldMk cId="1547060233" sldId="340"/>
            <ac:spMk id="8" creationId="{382F5CA9-800C-4137-AC8E-CC548AE81148}"/>
          </ac:spMkLst>
        </pc:spChg>
        <pc:spChg chg="add mod">
          <ac:chgData name="Hugo Kornelis" userId="6575f6931dc33de0" providerId="LiveId" clId="{233AC422-824E-4967-AA78-B87BB9FA387F}" dt="2020-08-28T14:25:56.815" v="258" actId="571"/>
          <ac:spMkLst>
            <pc:docMk/>
            <pc:sldMk cId="1547060233" sldId="340"/>
            <ac:spMk id="10" creationId="{7186BE5B-C38C-488D-8FC1-F693A036A6FE}"/>
          </ac:spMkLst>
        </pc:spChg>
        <pc:spChg chg="add mod">
          <ac:chgData name="Hugo Kornelis" userId="6575f6931dc33de0" providerId="LiveId" clId="{233AC422-824E-4967-AA78-B87BB9FA387F}" dt="2020-08-28T14:26:07.614" v="260" actId="14100"/>
          <ac:spMkLst>
            <pc:docMk/>
            <pc:sldMk cId="1547060233" sldId="340"/>
            <ac:spMk id="11" creationId="{7B4CDF40-1508-48FA-AE01-B60341A65BCB}"/>
          </ac:spMkLst>
        </pc:spChg>
        <pc:picChg chg="del">
          <ac:chgData name="Hugo Kornelis" userId="6575f6931dc33de0" providerId="LiveId" clId="{233AC422-824E-4967-AA78-B87BB9FA387F}" dt="2020-08-28T14:18:52.392" v="245" actId="478"/>
          <ac:picMkLst>
            <pc:docMk/>
            <pc:sldMk cId="1547060233" sldId="340"/>
            <ac:picMk id="7" creationId="{F20CDC1E-9DAB-45D2-9E03-6EC2A0ED2C10}"/>
          </ac:picMkLst>
        </pc:picChg>
        <pc:picChg chg="add mod">
          <ac:chgData name="Hugo Kornelis" userId="6575f6931dc33de0" providerId="LiveId" clId="{233AC422-824E-4967-AA78-B87BB9FA387F}" dt="2020-08-28T14:25:56.815" v="258" actId="571"/>
          <ac:picMkLst>
            <pc:docMk/>
            <pc:sldMk cId="1547060233" sldId="340"/>
            <ac:picMk id="9" creationId="{91A69E21-2601-4675-83C9-E140E9B8E461}"/>
          </ac:picMkLst>
        </pc:picChg>
      </pc:sldChg>
      <pc:sldChg chg="delSp add modTransition">
        <pc:chgData name="Hugo Kornelis" userId="6575f6931dc33de0" providerId="LiveId" clId="{233AC422-824E-4967-AA78-B87BB9FA387F}" dt="2020-09-23T14:28:43.256" v="3425"/>
        <pc:sldMkLst>
          <pc:docMk/>
          <pc:sldMk cId="908643250" sldId="431"/>
        </pc:sldMkLst>
        <pc:spChg chg="del">
          <ac:chgData name="Hugo Kornelis" userId="6575f6931dc33de0" providerId="LiveId" clId="{233AC422-824E-4967-AA78-B87BB9FA387F}" dt="2020-08-30T13:09:08.689" v="344" actId="478"/>
          <ac:spMkLst>
            <pc:docMk/>
            <pc:sldMk cId="908643250" sldId="431"/>
            <ac:spMk id="3" creationId="{62F834DA-DC84-4C0A-A7F7-493CAE718E3A}"/>
          </ac:spMkLst>
        </pc:spChg>
      </pc:sldChg>
      <pc:sldChg chg="addSp delSp modSp add modTransition modAnim">
        <pc:chgData name="Hugo Kornelis" userId="6575f6931dc33de0" providerId="LiveId" clId="{233AC422-824E-4967-AA78-B87BB9FA387F}" dt="2020-09-23T14:28:43.256" v="3425"/>
        <pc:sldMkLst>
          <pc:docMk/>
          <pc:sldMk cId="1626352823" sldId="432"/>
        </pc:sldMkLst>
        <pc:spChg chg="mod">
          <ac:chgData name="Hugo Kornelis" userId="6575f6931dc33de0" providerId="LiveId" clId="{233AC422-824E-4967-AA78-B87BB9FA387F}" dt="2020-08-30T13:18:30.421" v="620" actId="20577"/>
          <ac:spMkLst>
            <pc:docMk/>
            <pc:sldMk cId="1626352823" sldId="432"/>
            <ac:spMk id="2" creationId="{E90E6DE8-92AF-4610-A6ED-7138D7EFFBC2}"/>
          </ac:spMkLst>
        </pc:spChg>
        <pc:spChg chg="mod">
          <ac:chgData name="Hugo Kornelis" userId="6575f6931dc33de0" providerId="LiveId" clId="{233AC422-824E-4967-AA78-B87BB9FA387F}" dt="2020-09-21T16:37:53.064" v="2837" actId="20577"/>
          <ac:spMkLst>
            <pc:docMk/>
            <pc:sldMk cId="1626352823" sldId="432"/>
            <ac:spMk id="3" creationId="{3563E4B9-963D-458D-B465-989010215D0C}"/>
          </ac:spMkLst>
        </pc:spChg>
        <pc:spChg chg="mod">
          <ac:chgData name="Hugo Kornelis" userId="6575f6931dc33de0" providerId="LiveId" clId="{233AC422-824E-4967-AA78-B87BB9FA387F}" dt="2020-08-30T13:09:56.758" v="369" actId="790"/>
          <ac:spMkLst>
            <pc:docMk/>
            <pc:sldMk cId="1626352823" sldId="432"/>
            <ac:spMk id="4" creationId="{F6623374-7B0D-48CF-974D-0851D112D12D}"/>
          </ac:spMkLst>
        </pc:spChg>
        <pc:spChg chg="add del mod">
          <ac:chgData name="Hugo Kornelis" userId="6575f6931dc33de0" providerId="LiveId" clId="{233AC422-824E-4967-AA78-B87BB9FA387F}" dt="2020-08-30T13:27:33.844" v="1197"/>
          <ac:spMkLst>
            <pc:docMk/>
            <pc:sldMk cId="1626352823" sldId="432"/>
            <ac:spMk id="5" creationId="{9ACD4D72-76D3-46A7-9E36-A0F30F7D9F85}"/>
          </ac:spMkLst>
        </pc:spChg>
        <pc:spChg chg="add del mod">
          <ac:chgData name="Hugo Kornelis" userId="6575f6931dc33de0" providerId="LiveId" clId="{233AC422-824E-4967-AA78-B87BB9FA387F}" dt="2020-08-30T13:27:33.844" v="1197"/>
          <ac:spMkLst>
            <pc:docMk/>
            <pc:sldMk cId="1626352823" sldId="432"/>
            <ac:spMk id="6" creationId="{126DE2F8-41FA-42AE-AD2C-A2F6B6757D80}"/>
          </ac:spMkLst>
        </pc:spChg>
        <pc:spChg chg="add del mod">
          <ac:chgData name="Hugo Kornelis" userId="6575f6931dc33de0" providerId="LiveId" clId="{233AC422-824E-4967-AA78-B87BB9FA387F}" dt="2020-08-30T13:27:33.844" v="1197"/>
          <ac:spMkLst>
            <pc:docMk/>
            <pc:sldMk cId="1626352823" sldId="432"/>
            <ac:spMk id="7" creationId="{B669E683-41EF-40DF-AA90-14EF9AD4506D}"/>
          </ac:spMkLst>
        </pc:spChg>
      </pc:sldChg>
      <pc:sldChg chg="modSp add del modTransition">
        <pc:chgData name="Hugo Kornelis" userId="6575f6931dc33de0" providerId="LiveId" clId="{233AC422-824E-4967-AA78-B87BB9FA387F}" dt="2020-08-30T13:27:42.470" v="1199" actId="2696"/>
        <pc:sldMkLst>
          <pc:docMk/>
          <pc:sldMk cId="2343009418" sldId="433"/>
        </pc:sldMkLst>
        <pc:spChg chg="mod">
          <ac:chgData name="Hugo Kornelis" userId="6575f6931dc33de0" providerId="LiveId" clId="{233AC422-824E-4967-AA78-B87BB9FA387F}" dt="2020-08-30T13:19:47.813" v="699" actId="6549"/>
          <ac:spMkLst>
            <pc:docMk/>
            <pc:sldMk cId="2343009418" sldId="433"/>
            <ac:spMk id="3" creationId="{3563E4B9-963D-458D-B465-989010215D0C}"/>
          </ac:spMkLst>
        </pc:spChg>
      </pc:sldChg>
      <pc:sldChg chg="modSp add del modTransition">
        <pc:chgData name="Hugo Kornelis" userId="6575f6931dc33de0" providerId="LiveId" clId="{233AC422-824E-4967-AA78-B87BB9FA387F}" dt="2020-08-30T13:27:43.815" v="1200" actId="2696"/>
        <pc:sldMkLst>
          <pc:docMk/>
          <pc:sldMk cId="3668474665" sldId="434"/>
        </pc:sldMkLst>
        <pc:spChg chg="mod">
          <ac:chgData name="Hugo Kornelis" userId="6575f6931dc33de0" providerId="LiveId" clId="{233AC422-824E-4967-AA78-B87BB9FA387F}" dt="2020-08-30T13:19:45.010" v="698" actId="6549"/>
          <ac:spMkLst>
            <pc:docMk/>
            <pc:sldMk cId="3668474665" sldId="434"/>
            <ac:spMk id="3" creationId="{3563E4B9-963D-458D-B465-989010215D0C}"/>
          </ac:spMkLst>
        </pc:spChg>
      </pc:sldChg>
      <pc:sldChg chg="addSp delSp modSp add modTransition modAnim">
        <pc:chgData name="Hugo Kornelis" userId="6575f6931dc33de0" providerId="LiveId" clId="{233AC422-824E-4967-AA78-B87BB9FA387F}" dt="2020-10-12T15:54:51.741" v="8213"/>
        <pc:sldMkLst>
          <pc:docMk/>
          <pc:sldMk cId="3545292716" sldId="435"/>
        </pc:sldMkLst>
        <pc:spChg chg="mod">
          <ac:chgData name="Hugo Kornelis" userId="6575f6931dc33de0" providerId="LiveId" clId="{233AC422-824E-4967-AA78-B87BB9FA387F}" dt="2020-09-16T11:04:23.702" v="2379" actId="20577"/>
          <ac:spMkLst>
            <pc:docMk/>
            <pc:sldMk cId="3545292716" sldId="435"/>
            <ac:spMk id="3" creationId="{3563E4B9-963D-458D-B465-989010215D0C}"/>
          </ac:spMkLst>
        </pc:spChg>
        <pc:spChg chg="add del mod">
          <ac:chgData name="Hugo Kornelis" userId="6575f6931dc33de0" providerId="LiveId" clId="{233AC422-824E-4967-AA78-B87BB9FA387F}" dt="2020-08-30T13:27:49.930" v="1207"/>
          <ac:spMkLst>
            <pc:docMk/>
            <pc:sldMk cId="3545292716" sldId="435"/>
            <ac:spMk id="5" creationId="{009CB489-DA13-4697-9ED9-43EB8F5C8793}"/>
          </ac:spMkLst>
        </pc:spChg>
        <pc:spChg chg="add">
          <ac:chgData name="Hugo Kornelis" userId="6575f6931dc33de0" providerId="LiveId" clId="{233AC422-824E-4967-AA78-B87BB9FA387F}" dt="2020-10-12T15:54:51.741" v="8213"/>
          <ac:spMkLst>
            <pc:docMk/>
            <pc:sldMk cId="3545292716" sldId="435"/>
            <ac:spMk id="5" creationId="{CB634150-09F8-484D-A6E8-276AD482F53D}"/>
          </ac:spMkLst>
        </pc:spChg>
        <pc:spChg chg="add del mod">
          <ac:chgData name="Hugo Kornelis" userId="6575f6931dc33de0" providerId="LiveId" clId="{233AC422-824E-4967-AA78-B87BB9FA387F}" dt="2020-08-30T13:27:49.930" v="1207"/>
          <ac:spMkLst>
            <pc:docMk/>
            <pc:sldMk cId="3545292716" sldId="435"/>
            <ac:spMk id="6" creationId="{27426041-8960-4A88-8B67-C5B928C69067}"/>
          </ac:spMkLst>
        </pc:spChg>
        <pc:spChg chg="add del mod">
          <ac:chgData name="Hugo Kornelis" userId="6575f6931dc33de0" providerId="LiveId" clId="{233AC422-824E-4967-AA78-B87BB9FA387F}" dt="2020-08-30T13:27:49.930" v="1207"/>
          <ac:spMkLst>
            <pc:docMk/>
            <pc:sldMk cId="3545292716" sldId="435"/>
            <ac:spMk id="7" creationId="{112694E5-FFB8-408F-ADDA-F19D7E3201CA}"/>
          </ac:spMkLst>
        </pc:spChg>
        <pc:spChg chg="add del mod">
          <ac:chgData name="Hugo Kornelis" userId="6575f6931dc33de0" providerId="LiveId" clId="{233AC422-824E-4967-AA78-B87BB9FA387F}" dt="2020-08-30T13:27:51.354" v="1208"/>
          <ac:spMkLst>
            <pc:docMk/>
            <pc:sldMk cId="3545292716" sldId="435"/>
            <ac:spMk id="8" creationId="{0C49F0B1-492A-4D97-85A7-D93615B345F6}"/>
          </ac:spMkLst>
        </pc:spChg>
        <pc:spChg chg="add del mod">
          <ac:chgData name="Hugo Kornelis" userId="6575f6931dc33de0" providerId="LiveId" clId="{233AC422-824E-4967-AA78-B87BB9FA387F}" dt="2020-08-30T13:27:51.354" v="1208"/>
          <ac:spMkLst>
            <pc:docMk/>
            <pc:sldMk cId="3545292716" sldId="435"/>
            <ac:spMk id="9" creationId="{B5674720-B6FE-4C7A-847A-B6A6B9969D9B}"/>
          </ac:spMkLst>
        </pc:spChg>
        <pc:spChg chg="add del mod">
          <ac:chgData name="Hugo Kornelis" userId="6575f6931dc33de0" providerId="LiveId" clId="{233AC422-824E-4967-AA78-B87BB9FA387F}" dt="2020-08-30T13:27:51.354" v="1208"/>
          <ac:spMkLst>
            <pc:docMk/>
            <pc:sldMk cId="3545292716" sldId="435"/>
            <ac:spMk id="10" creationId="{30CF3FA6-CC40-4E08-B48A-8436E903B351}"/>
          </ac:spMkLst>
        </pc:spChg>
      </pc:sldChg>
      <pc:sldChg chg="addSp delSp modSp add modTransition modAnim">
        <pc:chgData name="Hugo Kornelis" userId="6575f6931dc33de0" providerId="LiveId" clId="{233AC422-824E-4967-AA78-B87BB9FA387F}" dt="2020-09-23T14:28:43.256" v="3425"/>
        <pc:sldMkLst>
          <pc:docMk/>
          <pc:sldMk cId="3605018109" sldId="436"/>
        </pc:sldMkLst>
        <pc:spChg chg="mod">
          <ac:chgData name="Hugo Kornelis" userId="6575f6931dc33de0" providerId="LiveId" clId="{233AC422-824E-4967-AA78-B87BB9FA387F}" dt="2020-09-16T10:55:56.893" v="1511" actId="20577"/>
          <ac:spMkLst>
            <pc:docMk/>
            <pc:sldMk cId="3605018109" sldId="436"/>
            <ac:spMk id="3" creationId="{3563E4B9-963D-458D-B465-989010215D0C}"/>
          </ac:spMkLst>
        </pc:spChg>
        <pc:spChg chg="add del mod">
          <ac:chgData name="Hugo Kornelis" userId="6575f6931dc33de0" providerId="LiveId" clId="{233AC422-824E-4967-AA78-B87BB9FA387F}" dt="2020-08-30T13:27:38.443" v="1198"/>
          <ac:spMkLst>
            <pc:docMk/>
            <pc:sldMk cId="3605018109" sldId="436"/>
            <ac:spMk id="5" creationId="{779E906B-E240-44D7-852F-F05B5CE21C55}"/>
          </ac:spMkLst>
        </pc:spChg>
        <pc:spChg chg="add del mod">
          <ac:chgData name="Hugo Kornelis" userId="6575f6931dc33de0" providerId="LiveId" clId="{233AC422-824E-4967-AA78-B87BB9FA387F}" dt="2020-08-30T13:27:38.443" v="1198"/>
          <ac:spMkLst>
            <pc:docMk/>
            <pc:sldMk cId="3605018109" sldId="436"/>
            <ac:spMk id="6" creationId="{0E45F0A2-FFB0-459E-9770-BE4F3BEE0E55}"/>
          </ac:spMkLst>
        </pc:spChg>
        <pc:spChg chg="add del mod">
          <ac:chgData name="Hugo Kornelis" userId="6575f6931dc33de0" providerId="LiveId" clId="{233AC422-824E-4967-AA78-B87BB9FA387F}" dt="2020-08-30T13:27:38.443" v="1198"/>
          <ac:spMkLst>
            <pc:docMk/>
            <pc:sldMk cId="3605018109" sldId="436"/>
            <ac:spMk id="7" creationId="{3D7ADDCA-4295-4937-814D-EDA1A342AC85}"/>
          </ac:spMkLst>
        </pc:spChg>
      </pc:sldChg>
      <pc:sldChg chg="addSp delSp modSp add modTransition modAnim">
        <pc:chgData name="Hugo Kornelis" userId="6575f6931dc33de0" providerId="LiveId" clId="{233AC422-824E-4967-AA78-B87BB9FA387F}" dt="2020-10-12T11:12:35.792" v="8181"/>
        <pc:sldMkLst>
          <pc:docMk/>
          <pc:sldMk cId="2342796578" sldId="437"/>
        </pc:sldMkLst>
        <pc:spChg chg="mod">
          <ac:chgData name="Hugo Kornelis" userId="6575f6931dc33de0" providerId="LiveId" clId="{233AC422-824E-4967-AA78-B87BB9FA387F}" dt="2020-10-12T11:12:29.701" v="8180"/>
          <ac:spMkLst>
            <pc:docMk/>
            <pc:sldMk cId="2342796578" sldId="437"/>
            <ac:spMk id="3" creationId="{3563E4B9-963D-458D-B465-989010215D0C}"/>
          </ac:spMkLst>
        </pc:spChg>
        <pc:spChg chg="add del mod">
          <ac:chgData name="Hugo Kornelis" userId="6575f6931dc33de0" providerId="LiveId" clId="{233AC422-824E-4967-AA78-B87BB9FA387F}" dt="2020-09-26T12:08:51.754" v="5678" actId="478"/>
          <ac:spMkLst>
            <pc:docMk/>
            <pc:sldMk cId="2342796578" sldId="437"/>
            <ac:spMk id="6" creationId="{0B407929-8D78-4A58-A1CE-7A879516D260}"/>
          </ac:spMkLst>
        </pc:spChg>
        <pc:spChg chg="add mod">
          <ac:chgData name="Hugo Kornelis" userId="6575f6931dc33de0" providerId="LiveId" clId="{233AC422-824E-4967-AA78-B87BB9FA387F}" dt="2020-09-27T10:21:40.529" v="7680" actId="20577"/>
          <ac:spMkLst>
            <pc:docMk/>
            <pc:sldMk cId="2342796578" sldId="437"/>
            <ac:spMk id="7" creationId="{5B675634-37EA-4511-A5DD-4A4E54FF0706}"/>
          </ac:spMkLst>
        </pc:spChg>
        <pc:spChg chg="add mod">
          <ac:chgData name="Hugo Kornelis" userId="6575f6931dc33de0" providerId="LiveId" clId="{233AC422-824E-4967-AA78-B87BB9FA387F}" dt="2020-09-27T10:21:44.723" v="7681"/>
          <ac:spMkLst>
            <pc:docMk/>
            <pc:sldMk cId="2342796578" sldId="437"/>
            <ac:spMk id="8" creationId="{3408C457-8FFC-44B7-BC76-818A33E1DAC1}"/>
          </ac:spMkLst>
        </pc:spChg>
        <pc:spChg chg="add mod">
          <ac:chgData name="Hugo Kornelis" userId="6575f6931dc33de0" providerId="LiveId" clId="{233AC422-824E-4967-AA78-B87BB9FA387F}" dt="2020-09-26T13:21:41.716" v="6298" actId="14100"/>
          <ac:spMkLst>
            <pc:docMk/>
            <pc:sldMk cId="2342796578" sldId="437"/>
            <ac:spMk id="9" creationId="{60766A37-2F1E-4D75-8BD0-79DF91F48037}"/>
          </ac:spMkLst>
        </pc:spChg>
        <pc:spChg chg="add mod">
          <ac:chgData name="Hugo Kornelis" userId="6575f6931dc33de0" providerId="LiveId" clId="{233AC422-824E-4967-AA78-B87BB9FA387F}" dt="2020-09-26T13:20:09.024" v="6289" actId="571"/>
          <ac:spMkLst>
            <pc:docMk/>
            <pc:sldMk cId="2342796578" sldId="437"/>
            <ac:spMk id="10" creationId="{8170E998-7D2F-49CB-BD8D-397EAB8D8C9B}"/>
          </ac:spMkLst>
        </pc:spChg>
        <pc:spChg chg="add mod">
          <ac:chgData name="Hugo Kornelis" userId="6575f6931dc33de0" providerId="LiveId" clId="{233AC422-824E-4967-AA78-B87BB9FA387F}" dt="2020-09-26T13:20:16.684" v="6291" actId="571"/>
          <ac:spMkLst>
            <pc:docMk/>
            <pc:sldMk cId="2342796578" sldId="437"/>
            <ac:spMk id="11" creationId="{6AC45885-8E2A-4E87-9168-B7750027D0E6}"/>
          </ac:spMkLst>
        </pc:spChg>
        <pc:spChg chg="add mod">
          <ac:chgData name="Hugo Kornelis" userId="6575f6931dc33de0" providerId="LiveId" clId="{233AC422-824E-4967-AA78-B87BB9FA387F}" dt="2020-09-26T13:21:41.716" v="6298" actId="14100"/>
          <ac:spMkLst>
            <pc:docMk/>
            <pc:sldMk cId="2342796578" sldId="437"/>
            <ac:spMk id="12" creationId="{99199CB0-26BC-4F85-80C8-840C34DACDC9}"/>
          </ac:spMkLst>
        </pc:spChg>
        <pc:spChg chg="add del mod">
          <ac:chgData name="Hugo Kornelis" userId="6575f6931dc33de0" providerId="LiveId" clId="{233AC422-824E-4967-AA78-B87BB9FA387F}" dt="2020-09-26T13:20:40.084" v="6296" actId="478"/>
          <ac:spMkLst>
            <pc:docMk/>
            <pc:sldMk cId="2342796578" sldId="437"/>
            <ac:spMk id="13" creationId="{A683B75D-4BCB-4263-B1CE-D0820583A8D2}"/>
          </ac:spMkLst>
        </pc:spChg>
        <pc:spChg chg="add mod">
          <ac:chgData name="Hugo Kornelis" userId="6575f6931dc33de0" providerId="LiveId" clId="{233AC422-824E-4967-AA78-B87BB9FA387F}" dt="2020-09-26T13:21:41.716" v="6298" actId="14100"/>
          <ac:spMkLst>
            <pc:docMk/>
            <pc:sldMk cId="2342796578" sldId="437"/>
            <ac:spMk id="14" creationId="{3605E155-F5A8-4832-945C-8148003FC8EF}"/>
          </ac:spMkLst>
        </pc:spChg>
        <pc:spChg chg="add mod">
          <ac:chgData name="Hugo Kornelis" userId="6575f6931dc33de0" providerId="LiveId" clId="{233AC422-824E-4967-AA78-B87BB9FA387F}" dt="2020-09-26T13:20:36.744" v="6295" actId="14100"/>
          <ac:spMkLst>
            <pc:docMk/>
            <pc:sldMk cId="2342796578" sldId="437"/>
            <ac:spMk id="15" creationId="{B49C2CFD-4434-4C70-83E9-1775D485C8F0}"/>
          </ac:spMkLst>
        </pc:spChg>
        <pc:spChg chg="add mod">
          <ac:chgData name="Hugo Kornelis" userId="6575f6931dc33de0" providerId="LiveId" clId="{233AC422-824E-4967-AA78-B87BB9FA387F}" dt="2020-09-26T13:20:44.164" v="6297" actId="571"/>
          <ac:spMkLst>
            <pc:docMk/>
            <pc:sldMk cId="2342796578" sldId="437"/>
            <ac:spMk id="16" creationId="{7A9FBF9F-4957-419F-9AA2-9D589B8BE86F}"/>
          </ac:spMkLst>
        </pc:spChg>
        <pc:picChg chg="add mod">
          <ac:chgData name="Hugo Kornelis" userId="6575f6931dc33de0" providerId="LiveId" clId="{233AC422-824E-4967-AA78-B87BB9FA387F}" dt="2020-09-26T12:08:50.384" v="5677" actId="1076"/>
          <ac:picMkLst>
            <pc:docMk/>
            <pc:sldMk cId="2342796578" sldId="437"/>
            <ac:picMk id="5" creationId="{429581E3-6094-4DB7-BFF3-E5347316F4CB}"/>
          </ac:picMkLst>
        </pc:picChg>
      </pc:sldChg>
      <pc:sldChg chg="modSp add del">
        <pc:chgData name="Hugo Kornelis" userId="6575f6931dc33de0" providerId="LiveId" clId="{233AC422-824E-4967-AA78-B87BB9FA387F}" dt="2020-08-30T13:27:44.815" v="1201" actId="2696"/>
        <pc:sldMkLst>
          <pc:docMk/>
          <pc:sldMk cId="4124961366" sldId="437"/>
        </pc:sldMkLst>
        <pc:spChg chg="mod">
          <ac:chgData name="Hugo Kornelis" userId="6575f6931dc33de0" providerId="LiveId" clId="{233AC422-824E-4967-AA78-B87BB9FA387F}" dt="2020-08-30T13:27:25.506" v="1196" actId="20577"/>
          <ac:spMkLst>
            <pc:docMk/>
            <pc:sldMk cId="4124961366" sldId="437"/>
            <ac:spMk id="3" creationId="{B5B3B238-9C0D-4550-B2A3-6ECD68DD22FB}"/>
          </ac:spMkLst>
        </pc:spChg>
      </pc:sldChg>
      <pc:sldChg chg="modSp add modTransition modAnim">
        <pc:chgData name="Hugo Kornelis" userId="6575f6931dc33de0" providerId="LiveId" clId="{233AC422-824E-4967-AA78-B87BB9FA387F}" dt="2020-10-12T11:12:39.410" v="8186" actId="20577"/>
        <pc:sldMkLst>
          <pc:docMk/>
          <pc:sldMk cId="559474840" sldId="438"/>
        </pc:sldMkLst>
        <pc:spChg chg="mod">
          <ac:chgData name="Hugo Kornelis" userId="6575f6931dc33de0" providerId="LiveId" clId="{233AC422-824E-4967-AA78-B87BB9FA387F}" dt="2020-10-12T11:12:39.410" v="8186" actId="20577"/>
          <ac:spMkLst>
            <pc:docMk/>
            <pc:sldMk cId="559474840" sldId="438"/>
            <ac:spMk id="3" creationId="{3563E4B9-963D-458D-B465-989010215D0C}"/>
          </ac:spMkLst>
        </pc:spChg>
      </pc:sldChg>
      <pc:sldChg chg="addSp modSp add modTransition modAnim">
        <pc:chgData name="Hugo Kornelis" userId="6575f6931dc33de0" providerId="LiveId" clId="{233AC422-824E-4967-AA78-B87BB9FA387F}" dt="2020-09-23T14:28:43.256" v="3425"/>
        <pc:sldMkLst>
          <pc:docMk/>
          <pc:sldMk cId="290015417" sldId="439"/>
        </pc:sldMkLst>
        <pc:spChg chg="mod">
          <ac:chgData name="Hugo Kornelis" userId="6575f6931dc33de0" providerId="LiveId" clId="{233AC422-824E-4967-AA78-B87BB9FA387F}" dt="2020-08-30T13:31:20.001" v="1369" actId="313"/>
          <ac:spMkLst>
            <pc:docMk/>
            <pc:sldMk cId="290015417" sldId="439"/>
            <ac:spMk id="3" creationId="{3563E4B9-963D-458D-B465-989010215D0C}"/>
          </ac:spMkLst>
        </pc:spChg>
        <pc:spChg chg="add">
          <ac:chgData name="Hugo Kornelis" userId="6575f6931dc33de0" providerId="LiveId" clId="{233AC422-824E-4967-AA78-B87BB9FA387F}" dt="2020-08-30T13:29:59.540" v="1332"/>
          <ac:spMkLst>
            <pc:docMk/>
            <pc:sldMk cId="290015417" sldId="439"/>
            <ac:spMk id="5" creationId="{24925AAD-DB8B-4B07-9AB8-196379C3671C}"/>
          </ac:spMkLst>
        </pc:spChg>
      </pc:sldChg>
      <pc:sldChg chg="addSp modSp add modTransition modAnim">
        <pc:chgData name="Hugo Kornelis" userId="6575f6931dc33de0" providerId="LiveId" clId="{233AC422-824E-4967-AA78-B87BB9FA387F}" dt="2020-10-12T15:54:28.232" v="8212"/>
        <pc:sldMkLst>
          <pc:docMk/>
          <pc:sldMk cId="2869874002" sldId="440"/>
        </pc:sldMkLst>
        <pc:spChg chg="mod">
          <ac:chgData name="Hugo Kornelis" userId="6575f6931dc33de0" providerId="LiveId" clId="{233AC422-824E-4967-AA78-B87BB9FA387F}" dt="2020-09-16T11:41:49.472" v="2822" actId="20577"/>
          <ac:spMkLst>
            <pc:docMk/>
            <pc:sldMk cId="2869874002" sldId="440"/>
            <ac:spMk id="3" creationId="{3563E4B9-963D-458D-B465-989010215D0C}"/>
          </ac:spMkLst>
        </pc:spChg>
        <pc:spChg chg="add">
          <ac:chgData name="Hugo Kornelis" userId="6575f6931dc33de0" providerId="LiveId" clId="{233AC422-824E-4967-AA78-B87BB9FA387F}" dt="2020-10-12T15:54:28.232" v="8212"/>
          <ac:spMkLst>
            <pc:docMk/>
            <pc:sldMk cId="2869874002" sldId="440"/>
            <ac:spMk id="5" creationId="{015F6EE0-45EC-457C-99FB-EF4B92E71109}"/>
          </ac:spMkLst>
        </pc:spChg>
      </pc:sldChg>
      <pc:sldChg chg="addSp modSp add del modTransition modAnim">
        <pc:chgData name="Hugo Kornelis" userId="6575f6931dc33de0" providerId="LiveId" clId="{233AC422-824E-4967-AA78-B87BB9FA387F}" dt="2020-09-27T10:19:22.287" v="7651" actId="2696"/>
        <pc:sldMkLst>
          <pc:docMk/>
          <pc:sldMk cId="1028041358" sldId="441"/>
        </pc:sldMkLst>
        <pc:spChg chg="mod">
          <ac:chgData name="Hugo Kornelis" userId="6575f6931dc33de0" providerId="LiveId" clId="{233AC422-824E-4967-AA78-B87BB9FA387F}" dt="2020-09-16T11:42:53.950" v="2831" actId="6549"/>
          <ac:spMkLst>
            <pc:docMk/>
            <pc:sldMk cId="1028041358" sldId="441"/>
            <ac:spMk id="3" creationId="{3563E4B9-963D-458D-B465-989010215D0C}"/>
          </ac:spMkLst>
        </pc:spChg>
        <pc:spChg chg="add">
          <ac:chgData name="Hugo Kornelis" userId="6575f6931dc33de0" providerId="LiveId" clId="{233AC422-824E-4967-AA78-B87BB9FA387F}" dt="2020-09-16T11:42:31.583" v="2825"/>
          <ac:spMkLst>
            <pc:docMk/>
            <pc:sldMk cId="1028041358" sldId="441"/>
            <ac:spMk id="5" creationId="{4B39DFAF-DD1C-4F3B-84CC-4EB55B3097D2}"/>
          </ac:spMkLst>
        </pc:spChg>
      </pc:sldChg>
      <pc:sldChg chg="addSp delSp modSp add ord modTransition modAnim">
        <pc:chgData name="Hugo Kornelis" userId="6575f6931dc33de0" providerId="LiveId" clId="{233AC422-824E-4967-AA78-B87BB9FA387F}" dt="2020-10-13T09:12:55.040" v="8255" actId="14100"/>
        <pc:sldMkLst>
          <pc:docMk/>
          <pc:sldMk cId="3955112100" sldId="442"/>
        </pc:sldMkLst>
        <pc:spChg chg="mod">
          <ac:chgData name="Hugo Kornelis" userId="6575f6931dc33de0" providerId="LiveId" clId="{233AC422-824E-4967-AA78-B87BB9FA387F}" dt="2020-10-13T09:12:55.040" v="8255" actId="14100"/>
          <ac:spMkLst>
            <pc:docMk/>
            <pc:sldMk cId="3955112100" sldId="442"/>
            <ac:spMk id="3" creationId="{3563E4B9-963D-458D-B465-989010215D0C}"/>
          </ac:spMkLst>
        </pc:spChg>
        <pc:spChg chg="del">
          <ac:chgData name="Hugo Kornelis" userId="6575f6931dc33de0" providerId="LiveId" clId="{233AC422-824E-4967-AA78-B87BB9FA387F}" dt="2020-09-16T11:42:59.039" v="2833" actId="478"/>
          <ac:spMkLst>
            <pc:docMk/>
            <pc:sldMk cId="3955112100" sldId="442"/>
            <ac:spMk id="5" creationId="{4B39DFAF-DD1C-4F3B-84CC-4EB55B3097D2}"/>
          </ac:spMkLst>
        </pc:spChg>
        <pc:spChg chg="add">
          <ac:chgData name="Hugo Kornelis" userId="6575f6931dc33de0" providerId="LiveId" clId="{233AC422-824E-4967-AA78-B87BB9FA387F}" dt="2020-09-27T10:18:39.242" v="7637"/>
          <ac:spMkLst>
            <pc:docMk/>
            <pc:sldMk cId="3955112100" sldId="442"/>
            <ac:spMk id="5" creationId="{807963AD-CEEA-4BC8-8E08-D1F401F6832F}"/>
          </ac:spMkLst>
        </pc:spChg>
      </pc:sldChg>
      <pc:sldChg chg="addSp delSp modSp add modTransition delAnim modAnim">
        <pc:chgData name="Hugo Kornelis" userId="6575f6931dc33de0" providerId="LiveId" clId="{233AC422-824E-4967-AA78-B87BB9FA387F}" dt="2020-09-23T14:55:29.963" v="4164" actId="20577"/>
        <pc:sldMkLst>
          <pc:docMk/>
          <pc:sldMk cId="3518023570" sldId="443"/>
        </pc:sldMkLst>
        <pc:spChg chg="mod">
          <ac:chgData name="Hugo Kornelis" userId="6575f6931dc33de0" providerId="LiveId" clId="{233AC422-824E-4967-AA78-B87BB9FA387F}" dt="2020-09-23T14:20:28.233" v="3026" actId="20577"/>
          <ac:spMkLst>
            <pc:docMk/>
            <pc:sldMk cId="3518023570" sldId="443"/>
            <ac:spMk id="2" creationId="{96F3BAB4-FDEB-42A9-9C33-D91B7E01E539}"/>
          </ac:spMkLst>
        </pc:spChg>
        <pc:spChg chg="mod">
          <ac:chgData name="Hugo Kornelis" userId="6575f6931dc33de0" providerId="LiveId" clId="{233AC422-824E-4967-AA78-B87BB9FA387F}" dt="2020-09-23T14:54:37.834" v="4106" actId="20577"/>
          <ac:spMkLst>
            <pc:docMk/>
            <pc:sldMk cId="3518023570" sldId="443"/>
            <ac:spMk id="3" creationId="{4EBA1B8C-DB18-4B64-BB35-1EE2C89F752D}"/>
          </ac:spMkLst>
        </pc:spChg>
        <pc:spChg chg="add mod">
          <ac:chgData name="Hugo Kornelis" userId="6575f6931dc33de0" providerId="LiveId" clId="{233AC422-824E-4967-AA78-B87BB9FA387F}" dt="2020-09-23T14:37:59.154" v="3759" actId="14100"/>
          <ac:spMkLst>
            <pc:docMk/>
            <pc:sldMk cId="3518023570" sldId="443"/>
            <ac:spMk id="7" creationId="{A9A67892-3AB8-43E6-A699-6C326E1D3267}"/>
          </ac:spMkLst>
        </pc:spChg>
        <pc:spChg chg="add del mod">
          <ac:chgData name="Hugo Kornelis" userId="6575f6931dc33de0" providerId="LiveId" clId="{233AC422-824E-4967-AA78-B87BB9FA387F}" dt="2020-09-23T14:23:09.740" v="3071" actId="767"/>
          <ac:spMkLst>
            <pc:docMk/>
            <pc:sldMk cId="3518023570" sldId="443"/>
            <ac:spMk id="8" creationId="{B1845CBC-5ECC-4AAA-AF21-3BF63602448D}"/>
          </ac:spMkLst>
        </pc:spChg>
        <pc:spChg chg="add mod">
          <ac:chgData name="Hugo Kornelis" userId="6575f6931dc33de0" providerId="LiveId" clId="{233AC422-824E-4967-AA78-B87BB9FA387F}" dt="2020-09-23T14:55:29.963" v="4164" actId="20577"/>
          <ac:spMkLst>
            <pc:docMk/>
            <pc:sldMk cId="3518023570" sldId="443"/>
            <ac:spMk id="9" creationId="{EF6E484A-AF7E-402A-876E-7FF30BD170AB}"/>
          </ac:spMkLst>
        </pc:spChg>
        <pc:picChg chg="add del">
          <ac:chgData name="Hugo Kornelis" userId="6575f6931dc33de0" providerId="LiveId" clId="{233AC422-824E-4967-AA78-B87BB9FA387F}" dt="2020-09-23T14:15:52.292" v="2891" actId="478"/>
          <ac:picMkLst>
            <pc:docMk/>
            <pc:sldMk cId="3518023570" sldId="443"/>
            <ac:picMk id="5" creationId="{97BE3D2C-9DEC-4E23-802C-1ED0F6A9B604}"/>
          </ac:picMkLst>
        </pc:picChg>
        <pc:picChg chg="add del mod ord">
          <ac:chgData name="Hugo Kornelis" userId="6575f6931dc33de0" providerId="LiveId" clId="{233AC422-824E-4967-AA78-B87BB9FA387F}" dt="2020-09-23T14:36:52.752" v="3743" actId="478"/>
          <ac:picMkLst>
            <pc:docMk/>
            <pc:sldMk cId="3518023570" sldId="443"/>
            <ac:picMk id="6" creationId="{472B1A76-DB3B-4F0F-9A3F-4B191C43DAE0}"/>
          </ac:picMkLst>
        </pc:picChg>
        <pc:picChg chg="add ord">
          <ac:chgData name="Hugo Kornelis" userId="6575f6931dc33de0" providerId="LiveId" clId="{233AC422-824E-4967-AA78-B87BB9FA387F}" dt="2020-09-23T14:36:56.874" v="3745" actId="167"/>
          <ac:picMkLst>
            <pc:docMk/>
            <pc:sldMk cId="3518023570" sldId="443"/>
            <ac:picMk id="10" creationId="{530F8A48-2D0D-4903-BA0D-C59DC3C513F3}"/>
          </ac:picMkLst>
        </pc:picChg>
      </pc:sldChg>
      <pc:sldChg chg="addSp modSp add del modTransition">
        <pc:chgData name="Hugo Kornelis" userId="6575f6931dc33de0" providerId="LiveId" clId="{233AC422-824E-4967-AA78-B87BB9FA387F}" dt="2020-09-23T14:46:32.017" v="3943" actId="2696"/>
        <pc:sldMkLst>
          <pc:docMk/>
          <pc:sldMk cId="149222688" sldId="444"/>
        </pc:sldMkLst>
        <pc:spChg chg="mod">
          <ac:chgData name="Hugo Kornelis" userId="6575f6931dc33de0" providerId="LiveId" clId="{233AC422-824E-4967-AA78-B87BB9FA387F}" dt="2020-09-21T18:32:44.345" v="2866" actId="20577"/>
          <ac:spMkLst>
            <pc:docMk/>
            <pc:sldMk cId="149222688" sldId="444"/>
            <ac:spMk id="3" creationId="{78FC7F98-7AC3-4960-8A5D-48EA47FC00F8}"/>
          </ac:spMkLst>
        </pc:spChg>
        <pc:picChg chg="add">
          <ac:chgData name="Hugo Kornelis" userId="6575f6931dc33de0" providerId="LiveId" clId="{233AC422-824E-4967-AA78-B87BB9FA387F}" dt="2020-09-21T18:32:57.733" v="2867"/>
          <ac:picMkLst>
            <pc:docMk/>
            <pc:sldMk cId="149222688" sldId="444"/>
            <ac:picMk id="5" creationId="{00CD83BF-4A5B-4659-A1AB-1B1FB13333EF}"/>
          </ac:picMkLst>
        </pc:picChg>
      </pc:sldChg>
      <pc:sldChg chg="addSp modSp add del modTransition">
        <pc:chgData name="Hugo Kornelis" userId="6575f6931dc33de0" providerId="LiveId" clId="{233AC422-824E-4967-AA78-B87BB9FA387F}" dt="2020-09-23T14:49:09.298" v="3950" actId="2696"/>
        <pc:sldMkLst>
          <pc:docMk/>
          <pc:sldMk cId="869927476" sldId="445"/>
        </pc:sldMkLst>
        <pc:spChg chg="mod">
          <ac:chgData name="Hugo Kornelis" userId="6575f6931dc33de0" providerId="LiveId" clId="{233AC422-824E-4967-AA78-B87BB9FA387F}" dt="2020-09-21T18:33:33.406" v="2877" actId="20577"/>
          <ac:spMkLst>
            <pc:docMk/>
            <pc:sldMk cId="869927476" sldId="445"/>
            <ac:spMk id="3" creationId="{F1F79790-E02C-4478-A60B-72D4E7ABBCC8}"/>
          </ac:spMkLst>
        </pc:spChg>
        <pc:picChg chg="add">
          <ac:chgData name="Hugo Kornelis" userId="6575f6931dc33de0" providerId="LiveId" clId="{233AC422-824E-4967-AA78-B87BB9FA387F}" dt="2020-09-21T18:33:35.497" v="2878"/>
          <ac:picMkLst>
            <pc:docMk/>
            <pc:sldMk cId="869927476" sldId="445"/>
            <ac:picMk id="5" creationId="{5BD4AD84-6C80-44BB-9CD6-330891F1A8EC}"/>
          </ac:picMkLst>
        </pc:picChg>
      </pc:sldChg>
      <pc:sldChg chg="add del modTransition">
        <pc:chgData name="Hugo Kornelis" userId="6575f6931dc33de0" providerId="LiveId" clId="{233AC422-824E-4967-AA78-B87BB9FA387F}" dt="2020-09-23T14:46:38.371" v="3944" actId="2696"/>
        <pc:sldMkLst>
          <pc:docMk/>
          <pc:sldMk cId="173090336" sldId="446"/>
        </pc:sldMkLst>
      </pc:sldChg>
      <pc:sldChg chg="addSp modSp add modTransition modAnim">
        <pc:chgData name="Hugo Kornelis" userId="6575f6931dc33de0" providerId="LiveId" clId="{233AC422-824E-4967-AA78-B87BB9FA387F}" dt="2020-09-23T14:55:32.383" v="4165" actId="20577"/>
        <pc:sldMkLst>
          <pc:docMk/>
          <pc:sldMk cId="3266238952" sldId="447"/>
        </pc:sldMkLst>
        <pc:spChg chg="mod">
          <ac:chgData name="Hugo Kornelis" userId="6575f6931dc33de0" providerId="LiveId" clId="{233AC422-824E-4967-AA78-B87BB9FA387F}" dt="2020-09-23T14:54:43.680" v="4112" actId="20577"/>
          <ac:spMkLst>
            <pc:docMk/>
            <pc:sldMk cId="3266238952" sldId="447"/>
            <ac:spMk id="3" creationId="{4EBA1B8C-DB18-4B64-BB35-1EE2C89F752D}"/>
          </ac:spMkLst>
        </pc:spChg>
        <pc:spChg chg="mod">
          <ac:chgData name="Hugo Kornelis" userId="6575f6931dc33de0" providerId="LiveId" clId="{233AC422-824E-4967-AA78-B87BB9FA387F}" dt="2020-09-23T14:39:15.762" v="3766" actId="14100"/>
          <ac:spMkLst>
            <pc:docMk/>
            <pc:sldMk cId="3266238952" sldId="447"/>
            <ac:spMk id="7" creationId="{A9A67892-3AB8-43E6-A699-6C326E1D3267}"/>
          </ac:spMkLst>
        </pc:spChg>
        <pc:spChg chg="add mod">
          <ac:chgData name="Hugo Kornelis" userId="6575f6931dc33de0" providerId="LiveId" clId="{233AC422-824E-4967-AA78-B87BB9FA387F}" dt="2020-09-23T14:26:06.660" v="3235" actId="571"/>
          <ac:spMkLst>
            <pc:docMk/>
            <pc:sldMk cId="3266238952" sldId="447"/>
            <ac:spMk id="8" creationId="{D138F4CC-756B-4B84-AFE4-70318981495A}"/>
          </ac:spMkLst>
        </pc:spChg>
        <pc:spChg chg="mod">
          <ac:chgData name="Hugo Kornelis" userId="6575f6931dc33de0" providerId="LiveId" clId="{233AC422-824E-4967-AA78-B87BB9FA387F}" dt="2020-09-23T14:55:32.383" v="4165" actId="20577"/>
          <ac:spMkLst>
            <pc:docMk/>
            <pc:sldMk cId="3266238952" sldId="447"/>
            <ac:spMk id="9" creationId="{EF6E484A-AF7E-402A-876E-7FF30BD170AB}"/>
          </ac:spMkLst>
        </pc:spChg>
        <pc:picChg chg="mod">
          <ac:chgData name="Hugo Kornelis" userId="6575f6931dc33de0" providerId="LiveId" clId="{233AC422-824E-4967-AA78-B87BB9FA387F}" dt="2020-09-23T14:36:22.427" v="3740" actId="14100"/>
          <ac:picMkLst>
            <pc:docMk/>
            <pc:sldMk cId="3266238952" sldId="447"/>
            <ac:picMk id="6" creationId="{472B1A76-DB3B-4F0F-9A3F-4B191C43DAE0}"/>
          </ac:picMkLst>
        </pc:picChg>
      </pc:sldChg>
      <pc:sldChg chg="addSp delSp modSp add modTransition">
        <pc:chgData name="Hugo Kornelis" userId="6575f6931dc33de0" providerId="LiveId" clId="{233AC422-824E-4967-AA78-B87BB9FA387F}" dt="2020-09-23T14:55:35.184" v="4166" actId="20577"/>
        <pc:sldMkLst>
          <pc:docMk/>
          <pc:sldMk cId="2969920911" sldId="448"/>
        </pc:sldMkLst>
        <pc:spChg chg="mod">
          <ac:chgData name="Hugo Kornelis" userId="6575f6931dc33de0" providerId="LiveId" clId="{233AC422-824E-4967-AA78-B87BB9FA387F}" dt="2020-09-23T14:48:15.388" v="3945" actId="790"/>
          <ac:spMkLst>
            <pc:docMk/>
            <pc:sldMk cId="2969920911" sldId="448"/>
            <ac:spMk id="2" creationId="{96F3BAB4-FDEB-42A9-9C33-D91B7E01E539}"/>
          </ac:spMkLst>
        </pc:spChg>
        <pc:spChg chg="mod">
          <ac:chgData name="Hugo Kornelis" userId="6575f6931dc33de0" providerId="LiveId" clId="{233AC422-824E-4967-AA78-B87BB9FA387F}" dt="2020-09-23T14:54:47.098" v="4118" actId="20577"/>
          <ac:spMkLst>
            <pc:docMk/>
            <pc:sldMk cId="2969920911" sldId="448"/>
            <ac:spMk id="3" creationId="{4EBA1B8C-DB18-4B64-BB35-1EE2C89F752D}"/>
          </ac:spMkLst>
        </pc:spChg>
        <pc:spChg chg="mod">
          <ac:chgData name="Hugo Kornelis" userId="6575f6931dc33de0" providerId="LiveId" clId="{233AC422-824E-4967-AA78-B87BB9FA387F}" dt="2020-09-23T14:48:15.388" v="3945" actId="790"/>
          <ac:spMkLst>
            <pc:docMk/>
            <pc:sldMk cId="2969920911" sldId="448"/>
            <ac:spMk id="4" creationId="{771C2A95-A1F8-41D5-BDE7-C07098A93A5B}"/>
          </ac:spMkLst>
        </pc:spChg>
        <pc:spChg chg="mod">
          <ac:chgData name="Hugo Kornelis" userId="6575f6931dc33de0" providerId="LiveId" clId="{233AC422-824E-4967-AA78-B87BB9FA387F}" dt="2020-09-23T14:48:15.388" v="3945" actId="790"/>
          <ac:spMkLst>
            <pc:docMk/>
            <pc:sldMk cId="2969920911" sldId="448"/>
            <ac:spMk id="7" creationId="{A9A67892-3AB8-43E6-A699-6C326E1D3267}"/>
          </ac:spMkLst>
        </pc:spChg>
        <pc:spChg chg="add del">
          <ac:chgData name="Hugo Kornelis" userId="6575f6931dc33de0" providerId="LiveId" clId="{233AC422-824E-4967-AA78-B87BB9FA387F}" dt="2020-09-23T14:31:35.370" v="3594"/>
          <ac:spMkLst>
            <pc:docMk/>
            <pc:sldMk cId="2969920911" sldId="448"/>
            <ac:spMk id="8" creationId="{F5DA0983-B783-45C6-A4ED-8A0BE0DECBC9}"/>
          </ac:spMkLst>
        </pc:spChg>
        <pc:spChg chg="mod">
          <ac:chgData name="Hugo Kornelis" userId="6575f6931dc33de0" providerId="LiveId" clId="{233AC422-824E-4967-AA78-B87BB9FA387F}" dt="2020-09-23T14:55:35.184" v="4166" actId="20577"/>
          <ac:spMkLst>
            <pc:docMk/>
            <pc:sldMk cId="2969920911" sldId="448"/>
            <ac:spMk id="9" creationId="{EF6E484A-AF7E-402A-876E-7FF30BD170AB}"/>
          </ac:spMkLst>
        </pc:spChg>
        <pc:spChg chg="add del">
          <ac:chgData name="Hugo Kornelis" userId="6575f6931dc33de0" providerId="LiveId" clId="{233AC422-824E-4967-AA78-B87BB9FA387F}" dt="2020-09-23T14:39:39.203" v="3771" actId="478"/>
          <ac:spMkLst>
            <pc:docMk/>
            <pc:sldMk cId="2969920911" sldId="448"/>
            <ac:spMk id="10" creationId="{A8DA2F6C-B9CC-4446-BAC7-4891930AC108}"/>
          </ac:spMkLst>
        </pc:spChg>
        <pc:picChg chg="mod">
          <ac:chgData name="Hugo Kornelis" userId="6575f6931dc33de0" providerId="LiveId" clId="{233AC422-824E-4967-AA78-B87BB9FA387F}" dt="2020-09-23T14:37:20.049" v="3749" actId="14100"/>
          <ac:picMkLst>
            <pc:docMk/>
            <pc:sldMk cId="2969920911" sldId="448"/>
            <ac:picMk id="6" creationId="{472B1A76-DB3B-4F0F-9A3F-4B191C43DAE0}"/>
          </ac:picMkLst>
        </pc:picChg>
      </pc:sldChg>
      <pc:sldChg chg="addSp delSp modSp add modTransition delAnim modAnim">
        <pc:chgData name="Hugo Kornelis" userId="6575f6931dc33de0" providerId="LiveId" clId="{233AC422-824E-4967-AA78-B87BB9FA387F}" dt="2020-09-23T14:55:37.411" v="4167" actId="20577"/>
        <pc:sldMkLst>
          <pc:docMk/>
          <pc:sldMk cId="1336961271" sldId="449"/>
        </pc:sldMkLst>
        <pc:spChg chg="mod">
          <ac:chgData name="Hugo Kornelis" userId="6575f6931dc33de0" providerId="LiveId" clId="{233AC422-824E-4967-AA78-B87BB9FA387F}" dt="2020-09-23T14:54:51.220" v="4124" actId="20577"/>
          <ac:spMkLst>
            <pc:docMk/>
            <pc:sldMk cId="1336961271" sldId="449"/>
            <ac:spMk id="3" creationId="{4EBA1B8C-DB18-4B64-BB35-1EE2C89F752D}"/>
          </ac:spMkLst>
        </pc:spChg>
        <pc:spChg chg="mod">
          <ac:chgData name="Hugo Kornelis" userId="6575f6931dc33de0" providerId="LiveId" clId="{233AC422-824E-4967-AA78-B87BB9FA387F}" dt="2020-09-23T14:40:10.587" v="3777" actId="14100"/>
          <ac:spMkLst>
            <pc:docMk/>
            <pc:sldMk cId="1336961271" sldId="449"/>
            <ac:spMk id="7" creationId="{A9A67892-3AB8-43E6-A699-6C326E1D3267}"/>
          </ac:spMkLst>
        </pc:spChg>
        <pc:spChg chg="add del">
          <ac:chgData name="Hugo Kornelis" userId="6575f6931dc33de0" providerId="LiveId" clId="{233AC422-824E-4967-AA78-B87BB9FA387F}" dt="2020-09-23T14:39:59.994" v="3775" actId="478"/>
          <ac:spMkLst>
            <pc:docMk/>
            <pc:sldMk cId="1336961271" sldId="449"/>
            <ac:spMk id="8" creationId="{86C54557-19BE-4F0D-828E-EBE331BE258C}"/>
          </ac:spMkLst>
        </pc:spChg>
        <pc:spChg chg="mod">
          <ac:chgData name="Hugo Kornelis" userId="6575f6931dc33de0" providerId="LiveId" clId="{233AC422-824E-4967-AA78-B87BB9FA387F}" dt="2020-09-23T14:55:37.411" v="4167" actId="20577"/>
          <ac:spMkLst>
            <pc:docMk/>
            <pc:sldMk cId="1336961271" sldId="449"/>
            <ac:spMk id="9" creationId="{EF6E484A-AF7E-402A-876E-7FF30BD170AB}"/>
          </ac:spMkLst>
        </pc:spChg>
        <pc:spChg chg="add del">
          <ac:chgData name="Hugo Kornelis" userId="6575f6931dc33de0" providerId="LiveId" clId="{233AC422-824E-4967-AA78-B87BB9FA387F}" dt="2020-09-23T14:40:12.425" v="3778" actId="478"/>
          <ac:spMkLst>
            <pc:docMk/>
            <pc:sldMk cId="1336961271" sldId="449"/>
            <ac:spMk id="10" creationId="{A0F2250A-B991-4F9F-83D6-2EE4F88B7273}"/>
          </ac:spMkLst>
        </pc:spChg>
        <pc:picChg chg="mod">
          <ac:chgData name="Hugo Kornelis" userId="6575f6931dc33de0" providerId="LiveId" clId="{233AC422-824E-4967-AA78-B87BB9FA387F}" dt="2020-09-23T14:37:25.823" v="3751" actId="14100"/>
          <ac:picMkLst>
            <pc:docMk/>
            <pc:sldMk cId="1336961271" sldId="449"/>
            <ac:picMk id="6" creationId="{472B1A76-DB3B-4F0F-9A3F-4B191C43DAE0}"/>
          </ac:picMkLst>
        </pc:picChg>
      </pc:sldChg>
      <pc:sldChg chg="addSp delSp modSp add modAnim">
        <pc:chgData name="Hugo Kornelis" userId="6575f6931dc33de0" providerId="LiveId" clId="{233AC422-824E-4967-AA78-B87BB9FA387F}" dt="2020-09-23T14:55:40.859" v="4169" actId="20577"/>
        <pc:sldMkLst>
          <pc:docMk/>
          <pc:sldMk cId="822653803" sldId="450"/>
        </pc:sldMkLst>
        <pc:spChg chg="mod">
          <ac:chgData name="Hugo Kornelis" userId="6575f6931dc33de0" providerId="LiveId" clId="{233AC422-824E-4967-AA78-B87BB9FA387F}" dt="2020-09-23T14:54:59.833" v="4136" actId="20577"/>
          <ac:spMkLst>
            <pc:docMk/>
            <pc:sldMk cId="822653803" sldId="450"/>
            <ac:spMk id="3" creationId="{4EBA1B8C-DB18-4B64-BB35-1EE2C89F752D}"/>
          </ac:spMkLst>
        </pc:spChg>
        <pc:spChg chg="del mod">
          <ac:chgData name="Hugo Kornelis" userId="6575f6931dc33de0" providerId="LiveId" clId="{233AC422-824E-4967-AA78-B87BB9FA387F}" dt="2020-09-23T14:40:43.505" v="3781" actId="478"/>
          <ac:spMkLst>
            <pc:docMk/>
            <pc:sldMk cId="822653803" sldId="450"/>
            <ac:spMk id="7" creationId="{A9A67892-3AB8-43E6-A699-6C326E1D3267}"/>
          </ac:spMkLst>
        </pc:spChg>
        <pc:spChg chg="add mod">
          <ac:chgData name="Hugo Kornelis" userId="6575f6931dc33de0" providerId="LiveId" clId="{233AC422-824E-4967-AA78-B87BB9FA387F}" dt="2020-09-23T14:41:32.070" v="3828" actId="1076"/>
          <ac:spMkLst>
            <pc:docMk/>
            <pc:sldMk cId="822653803" sldId="450"/>
            <ac:spMk id="8" creationId="{751E9DA7-8784-4F08-9D8D-7AAE632B4DDA}"/>
          </ac:spMkLst>
        </pc:spChg>
        <pc:spChg chg="mod">
          <ac:chgData name="Hugo Kornelis" userId="6575f6931dc33de0" providerId="LiveId" clId="{233AC422-824E-4967-AA78-B87BB9FA387F}" dt="2020-09-23T14:55:40.859" v="4169" actId="20577"/>
          <ac:spMkLst>
            <pc:docMk/>
            <pc:sldMk cId="822653803" sldId="450"/>
            <ac:spMk id="9" creationId="{EF6E484A-AF7E-402A-876E-7FF30BD170AB}"/>
          </ac:spMkLst>
        </pc:spChg>
        <pc:picChg chg="mod">
          <ac:chgData name="Hugo Kornelis" userId="6575f6931dc33de0" providerId="LiveId" clId="{233AC422-824E-4967-AA78-B87BB9FA387F}" dt="2020-09-23T14:37:30.483" v="3753" actId="14100"/>
          <ac:picMkLst>
            <pc:docMk/>
            <pc:sldMk cId="822653803" sldId="450"/>
            <ac:picMk id="6" creationId="{472B1A76-DB3B-4F0F-9A3F-4B191C43DAE0}"/>
          </ac:picMkLst>
        </pc:picChg>
      </pc:sldChg>
      <pc:sldChg chg="addSp delSp modSp add">
        <pc:chgData name="Hugo Kornelis" userId="6575f6931dc33de0" providerId="LiveId" clId="{233AC422-824E-4967-AA78-B87BB9FA387F}" dt="2020-09-23T14:55:44.108" v="4171" actId="20577"/>
        <pc:sldMkLst>
          <pc:docMk/>
          <pc:sldMk cId="3871312437" sldId="451"/>
        </pc:sldMkLst>
        <pc:spChg chg="mod">
          <ac:chgData name="Hugo Kornelis" userId="6575f6931dc33de0" providerId="LiveId" clId="{233AC422-824E-4967-AA78-B87BB9FA387F}" dt="2020-09-23T14:48:44.069" v="3946" actId="790"/>
          <ac:spMkLst>
            <pc:docMk/>
            <pc:sldMk cId="3871312437" sldId="451"/>
            <ac:spMk id="2" creationId="{96F3BAB4-FDEB-42A9-9C33-D91B7E01E539}"/>
          </ac:spMkLst>
        </pc:spChg>
        <pc:spChg chg="mod">
          <ac:chgData name="Hugo Kornelis" userId="6575f6931dc33de0" providerId="LiveId" clId="{233AC422-824E-4967-AA78-B87BB9FA387F}" dt="2020-09-23T14:54:56.963" v="4130" actId="20577"/>
          <ac:spMkLst>
            <pc:docMk/>
            <pc:sldMk cId="3871312437" sldId="451"/>
            <ac:spMk id="3" creationId="{4EBA1B8C-DB18-4B64-BB35-1EE2C89F752D}"/>
          </ac:spMkLst>
        </pc:spChg>
        <pc:spChg chg="mod">
          <ac:chgData name="Hugo Kornelis" userId="6575f6931dc33de0" providerId="LiveId" clId="{233AC422-824E-4967-AA78-B87BB9FA387F}" dt="2020-09-23T14:48:44.069" v="3946" actId="790"/>
          <ac:spMkLst>
            <pc:docMk/>
            <pc:sldMk cId="3871312437" sldId="451"/>
            <ac:spMk id="4" creationId="{771C2A95-A1F8-41D5-BDE7-C07098A93A5B}"/>
          </ac:spMkLst>
        </pc:spChg>
        <pc:spChg chg="del mod">
          <ac:chgData name="Hugo Kornelis" userId="6575f6931dc33de0" providerId="LiveId" clId="{233AC422-824E-4967-AA78-B87BB9FA387F}" dt="2020-09-23T14:31:46.930" v="3596" actId="478"/>
          <ac:spMkLst>
            <pc:docMk/>
            <pc:sldMk cId="3871312437" sldId="451"/>
            <ac:spMk id="7" creationId="{A9A67892-3AB8-43E6-A699-6C326E1D3267}"/>
          </ac:spMkLst>
        </pc:spChg>
        <pc:spChg chg="add del mod">
          <ac:chgData name="Hugo Kornelis" userId="6575f6931dc33de0" providerId="LiveId" clId="{233AC422-824E-4967-AA78-B87BB9FA387F}" dt="2020-09-23T14:31:46.930" v="3596" actId="478"/>
          <ac:spMkLst>
            <pc:docMk/>
            <pc:sldMk cId="3871312437" sldId="451"/>
            <ac:spMk id="8" creationId="{6C04B35A-18B8-4D21-953F-880A1A023406}"/>
          </ac:spMkLst>
        </pc:spChg>
        <pc:spChg chg="mod">
          <ac:chgData name="Hugo Kornelis" userId="6575f6931dc33de0" providerId="LiveId" clId="{233AC422-824E-4967-AA78-B87BB9FA387F}" dt="2020-09-23T14:55:44.108" v="4171" actId="20577"/>
          <ac:spMkLst>
            <pc:docMk/>
            <pc:sldMk cId="3871312437" sldId="451"/>
            <ac:spMk id="9" creationId="{EF6E484A-AF7E-402A-876E-7FF30BD170AB}"/>
          </ac:spMkLst>
        </pc:spChg>
        <pc:spChg chg="add del mod">
          <ac:chgData name="Hugo Kornelis" userId="6575f6931dc33de0" providerId="LiveId" clId="{233AC422-824E-4967-AA78-B87BB9FA387F}" dt="2020-09-23T14:41:48.902" v="3829" actId="478"/>
          <ac:spMkLst>
            <pc:docMk/>
            <pc:sldMk cId="3871312437" sldId="451"/>
            <ac:spMk id="10" creationId="{EB2821EE-D714-41B8-966C-DD7F44518821}"/>
          </ac:spMkLst>
        </pc:spChg>
        <pc:spChg chg="add del mod">
          <ac:chgData name="Hugo Kornelis" userId="6575f6931dc33de0" providerId="LiveId" clId="{233AC422-824E-4967-AA78-B87BB9FA387F}" dt="2020-09-23T14:41:48.902" v="3829" actId="478"/>
          <ac:spMkLst>
            <pc:docMk/>
            <pc:sldMk cId="3871312437" sldId="451"/>
            <ac:spMk id="11" creationId="{CE1C7451-3064-456A-9AD5-7D7D56C1BFDE}"/>
          </ac:spMkLst>
        </pc:spChg>
        <pc:spChg chg="add del mod">
          <ac:chgData name="Hugo Kornelis" userId="6575f6931dc33de0" providerId="LiveId" clId="{233AC422-824E-4967-AA78-B87BB9FA387F}" dt="2020-09-23T14:34:31.460" v="3732" actId="478"/>
          <ac:spMkLst>
            <pc:docMk/>
            <pc:sldMk cId="3871312437" sldId="451"/>
            <ac:spMk id="12" creationId="{1BB29140-E6C1-4407-B55A-EA782E95FFFD}"/>
          </ac:spMkLst>
        </pc:spChg>
        <pc:spChg chg="add mod">
          <ac:chgData name="Hugo Kornelis" userId="6575f6931dc33de0" providerId="LiveId" clId="{233AC422-824E-4967-AA78-B87BB9FA387F}" dt="2020-09-23T14:48:44.069" v="3946" actId="790"/>
          <ac:spMkLst>
            <pc:docMk/>
            <pc:sldMk cId="3871312437" sldId="451"/>
            <ac:spMk id="13" creationId="{DA16C5CB-926C-4E6D-B324-962E64B5825D}"/>
          </ac:spMkLst>
        </pc:spChg>
        <pc:spChg chg="add mod">
          <ac:chgData name="Hugo Kornelis" userId="6575f6931dc33de0" providerId="LiveId" clId="{233AC422-824E-4967-AA78-B87BB9FA387F}" dt="2020-09-23T14:48:44.069" v="3946" actId="790"/>
          <ac:spMkLst>
            <pc:docMk/>
            <pc:sldMk cId="3871312437" sldId="451"/>
            <ac:spMk id="14" creationId="{B9A5D380-DF58-4F57-AB3C-A823D1FD0A4D}"/>
          </ac:spMkLst>
        </pc:spChg>
        <pc:picChg chg="mod">
          <ac:chgData name="Hugo Kornelis" userId="6575f6931dc33de0" providerId="LiveId" clId="{233AC422-824E-4967-AA78-B87BB9FA387F}" dt="2020-09-23T14:37:36.079" v="3755" actId="14100"/>
          <ac:picMkLst>
            <pc:docMk/>
            <pc:sldMk cId="3871312437" sldId="451"/>
            <ac:picMk id="6" creationId="{472B1A76-DB3B-4F0F-9A3F-4B191C43DAE0}"/>
          </ac:picMkLst>
        </pc:picChg>
      </pc:sldChg>
      <pc:sldChg chg="addSp delSp modSp add">
        <pc:chgData name="Hugo Kornelis" userId="6575f6931dc33de0" providerId="LiveId" clId="{233AC422-824E-4967-AA78-B87BB9FA387F}" dt="2020-09-23T14:55:47.901" v="4173" actId="20577"/>
        <pc:sldMkLst>
          <pc:docMk/>
          <pc:sldMk cId="2073970731" sldId="452"/>
        </pc:sldMkLst>
        <pc:spChg chg="mod">
          <ac:chgData name="Hugo Kornelis" userId="6575f6931dc33de0" providerId="LiveId" clId="{233AC422-824E-4967-AA78-B87BB9FA387F}" dt="2020-09-23T14:48:50.468" v="3947" actId="790"/>
          <ac:spMkLst>
            <pc:docMk/>
            <pc:sldMk cId="2073970731" sldId="452"/>
            <ac:spMk id="2" creationId="{96F3BAB4-FDEB-42A9-9C33-D91B7E01E539}"/>
          </ac:spMkLst>
        </pc:spChg>
        <pc:spChg chg="mod">
          <ac:chgData name="Hugo Kornelis" userId="6575f6931dc33de0" providerId="LiveId" clId="{233AC422-824E-4967-AA78-B87BB9FA387F}" dt="2020-09-23T14:55:06.187" v="4142" actId="20577"/>
          <ac:spMkLst>
            <pc:docMk/>
            <pc:sldMk cId="2073970731" sldId="452"/>
            <ac:spMk id="3" creationId="{4EBA1B8C-DB18-4B64-BB35-1EE2C89F752D}"/>
          </ac:spMkLst>
        </pc:spChg>
        <pc:spChg chg="mod">
          <ac:chgData name="Hugo Kornelis" userId="6575f6931dc33de0" providerId="LiveId" clId="{233AC422-824E-4967-AA78-B87BB9FA387F}" dt="2020-09-23T14:48:50.468" v="3947" actId="790"/>
          <ac:spMkLst>
            <pc:docMk/>
            <pc:sldMk cId="2073970731" sldId="452"/>
            <ac:spMk id="4" creationId="{771C2A95-A1F8-41D5-BDE7-C07098A93A5B}"/>
          </ac:spMkLst>
        </pc:spChg>
        <pc:spChg chg="mod">
          <ac:chgData name="Hugo Kornelis" userId="6575f6931dc33de0" providerId="LiveId" clId="{233AC422-824E-4967-AA78-B87BB9FA387F}" dt="2020-09-23T14:55:47.901" v="4173" actId="20577"/>
          <ac:spMkLst>
            <pc:docMk/>
            <pc:sldMk cId="2073970731" sldId="452"/>
            <ac:spMk id="9" creationId="{EF6E484A-AF7E-402A-876E-7FF30BD170AB}"/>
          </ac:spMkLst>
        </pc:spChg>
        <pc:spChg chg="del">
          <ac:chgData name="Hugo Kornelis" userId="6575f6931dc33de0" providerId="LiveId" clId="{233AC422-824E-4967-AA78-B87BB9FA387F}" dt="2020-09-23T14:33:06.220" v="3685" actId="478"/>
          <ac:spMkLst>
            <pc:docMk/>
            <pc:sldMk cId="2073970731" sldId="452"/>
            <ac:spMk id="10" creationId="{EB2821EE-D714-41B8-966C-DD7F44518821}"/>
          </ac:spMkLst>
        </pc:spChg>
        <pc:spChg chg="del mod">
          <ac:chgData name="Hugo Kornelis" userId="6575f6931dc33de0" providerId="LiveId" clId="{233AC422-824E-4967-AA78-B87BB9FA387F}" dt="2020-09-23T14:42:39.886" v="3835" actId="478"/>
          <ac:spMkLst>
            <pc:docMk/>
            <pc:sldMk cId="2073970731" sldId="452"/>
            <ac:spMk id="11" creationId="{CE1C7451-3064-456A-9AD5-7D7D56C1BFDE}"/>
          </ac:spMkLst>
        </pc:spChg>
        <pc:spChg chg="add mod">
          <ac:chgData name="Hugo Kornelis" userId="6575f6931dc33de0" providerId="LiveId" clId="{233AC422-824E-4967-AA78-B87BB9FA387F}" dt="2020-09-23T14:48:50.468" v="3947" actId="790"/>
          <ac:spMkLst>
            <pc:docMk/>
            <pc:sldMk cId="2073970731" sldId="452"/>
            <ac:spMk id="12" creationId="{F414718A-0734-4F0D-BCCB-274CA1FFDA49}"/>
          </ac:spMkLst>
        </pc:spChg>
        <pc:picChg chg="mod">
          <ac:chgData name="Hugo Kornelis" userId="6575f6931dc33de0" providerId="LiveId" clId="{233AC422-824E-4967-AA78-B87BB9FA387F}" dt="2020-09-23T14:37:40.762" v="3757" actId="14100"/>
          <ac:picMkLst>
            <pc:docMk/>
            <pc:sldMk cId="2073970731" sldId="452"/>
            <ac:picMk id="6" creationId="{472B1A76-DB3B-4F0F-9A3F-4B191C43DAE0}"/>
          </ac:picMkLst>
        </pc:picChg>
      </pc:sldChg>
      <pc:sldChg chg="addSp delSp modSp add">
        <pc:chgData name="Hugo Kornelis" userId="6575f6931dc33de0" providerId="LiveId" clId="{233AC422-824E-4967-AA78-B87BB9FA387F}" dt="2020-09-23T14:55:52.035" v="4175" actId="20577"/>
        <pc:sldMkLst>
          <pc:docMk/>
          <pc:sldMk cId="3984187528" sldId="453"/>
        </pc:sldMkLst>
        <pc:spChg chg="mod">
          <ac:chgData name="Hugo Kornelis" userId="6575f6931dc33de0" providerId="LiveId" clId="{233AC422-824E-4967-AA78-B87BB9FA387F}" dt="2020-09-23T14:48:57.081" v="3948" actId="790"/>
          <ac:spMkLst>
            <pc:docMk/>
            <pc:sldMk cId="3984187528" sldId="453"/>
            <ac:spMk id="2" creationId="{96F3BAB4-FDEB-42A9-9C33-D91B7E01E539}"/>
          </ac:spMkLst>
        </pc:spChg>
        <pc:spChg chg="mod">
          <ac:chgData name="Hugo Kornelis" userId="6575f6931dc33de0" providerId="LiveId" clId="{233AC422-824E-4967-AA78-B87BB9FA387F}" dt="2020-09-23T14:55:09.965" v="4148" actId="20577"/>
          <ac:spMkLst>
            <pc:docMk/>
            <pc:sldMk cId="3984187528" sldId="453"/>
            <ac:spMk id="3" creationId="{4EBA1B8C-DB18-4B64-BB35-1EE2C89F752D}"/>
          </ac:spMkLst>
        </pc:spChg>
        <pc:spChg chg="mod">
          <ac:chgData name="Hugo Kornelis" userId="6575f6931dc33de0" providerId="LiveId" clId="{233AC422-824E-4967-AA78-B87BB9FA387F}" dt="2020-09-23T14:48:57.081" v="3948" actId="790"/>
          <ac:spMkLst>
            <pc:docMk/>
            <pc:sldMk cId="3984187528" sldId="453"/>
            <ac:spMk id="4" creationId="{771C2A95-A1F8-41D5-BDE7-C07098A93A5B}"/>
          </ac:spMkLst>
        </pc:spChg>
        <pc:spChg chg="add del">
          <ac:chgData name="Hugo Kornelis" userId="6575f6931dc33de0" providerId="LiveId" clId="{233AC422-824E-4967-AA78-B87BB9FA387F}" dt="2020-09-23T14:44:59.693" v="3894" actId="478"/>
          <ac:spMkLst>
            <pc:docMk/>
            <pc:sldMk cId="3984187528" sldId="453"/>
            <ac:spMk id="8" creationId="{086E195C-CA4B-47EA-87F9-25A43665F101}"/>
          </ac:spMkLst>
        </pc:spChg>
        <pc:spChg chg="mod">
          <ac:chgData name="Hugo Kornelis" userId="6575f6931dc33de0" providerId="LiveId" clId="{233AC422-824E-4967-AA78-B87BB9FA387F}" dt="2020-09-23T14:55:52.035" v="4175" actId="20577"/>
          <ac:spMkLst>
            <pc:docMk/>
            <pc:sldMk cId="3984187528" sldId="453"/>
            <ac:spMk id="9" creationId="{EF6E484A-AF7E-402A-876E-7FF30BD170AB}"/>
          </ac:spMkLst>
        </pc:spChg>
        <pc:spChg chg="mod">
          <ac:chgData name="Hugo Kornelis" userId="6575f6931dc33de0" providerId="LiveId" clId="{233AC422-824E-4967-AA78-B87BB9FA387F}" dt="2020-09-23T14:48:57.081" v="3948" actId="790"/>
          <ac:spMkLst>
            <pc:docMk/>
            <pc:sldMk cId="3984187528" sldId="453"/>
            <ac:spMk id="12" creationId="{F414718A-0734-4F0D-BCCB-274CA1FFDA49}"/>
          </ac:spMkLst>
        </pc:spChg>
      </pc:sldChg>
      <pc:sldChg chg="addSp delSp modSp add">
        <pc:chgData name="Hugo Kornelis" userId="6575f6931dc33de0" providerId="LiveId" clId="{233AC422-824E-4967-AA78-B87BB9FA387F}" dt="2020-09-23T14:55:56.764" v="4177" actId="20577"/>
        <pc:sldMkLst>
          <pc:docMk/>
          <pc:sldMk cId="3712281776" sldId="454"/>
        </pc:sldMkLst>
        <pc:spChg chg="mod">
          <ac:chgData name="Hugo Kornelis" userId="6575f6931dc33de0" providerId="LiveId" clId="{233AC422-824E-4967-AA78-B87BB9FA387F}" dt="2020-09-23T14:49:02.018" v="3949" actId="790"/>
          <ac:spMkLst>
            <pc:docMk/>
            <pc:sldMk cId="3712281776" sldId="454"/>
            <ac:spMk id="2" creationId="{96F3BAB4-FDEB-42A9-9C33-D91B7E01E539}"/>
          </ac:spMkLst>
        </pc:spChg>
        <pc:spChg chg="mod">
          <ac:chgData name="Hugo Kornelis" userId="6575f6931dc33de0" providerId="LiveId" clId="{233AC422-824E-4967-AA78-B87BB9FA387F}" dt="2020-09-23T14:55:13.285" v="4154" actId="20577"/>
          <ac:spMkLst>
            <pc:docMk/>
            <pc:sldMk cId="3712281776" sldId="454"/>
            <ac:spMk id="3" creationId="{4EBA1B8C-DB18-4B64-BB35-1EE2C89F752D}"/>
          </ac:spMkLst>
        </pc:spChg>
        <pc:spChg chg="mod">
          <ac:chgData name="Hugo Kornelis" userId="6575f6931dc33de0" providerId="LiveId" clId="{233AC422-824E-4967-AA78-B87BB9FA387F}" dt="2020-09-23T14:49:02.018" v="3949" actId="790"/>
          <ac:spMkLst>
            <pc:docMk/>
            <pc:sldMk cId="3712281776" sldId="454"/>
            <ac:spMk id="4" creationId="{771C2A95-A1F8-41D5-BDE7-C07098A93A5B}"/>
          </ac:spMkLst>
        </pc:spChg>
        <pc:spChg chg="add mod">
          <ac:chgData name="Hugo Kornelis" userId="6575f6931dc33de0" providerId="LiveId" clId="{233AC422-824E-4967-AA78-B87BB9FA387F}" dt="2020-09-23T14:49:02.018" v="3949" actId="790"/>
          <ac:spMkLst>
            <pc:docMk/>
            <pc:sldMk cId="3712281776" sldId="454"/>
            <ac:spMk id="8" creationId="{F7E02BB1-443F-4F1E-A1F2-1507AAE397E3}"/>
          </ac:spMkLst>
        </pc:spChg>
        <pc:spChg chg="mod">
          <ac:chgData name="Hugo Kornelis" userId="6575f6931dc33de0" providerId="LiveId" clId="{233AC422-824E-4967-AA78-B87BB9FA387F}" dt="2020-09-23T14:55:56.764" v="4177" actId="20577"/>
          <ac:spMkLst>
            <pc:docMk/>
            <pc:sldMk cId="3712281776" sldId="454"/>
            <ac:spMk id="9" creationId="{EF6E484A-AF7E-402A-876E-7FF30BD170AB}"/>
          </ac:spMkLst>
        </pc:spChg>
        <pc:spChg chg="del">
          <ac:chgData name="Hugo Kornelis" userId="6575f6931dc33de0" providerId="LiveId" clId="{233AC422-824E-4967-AA78-B87BB9FA387F}" dt="2020-09-23T14:45:43.083" v="3942" actId="478"/>
          <ac:spMkLst>
            <pc:docMk/>
            <pc:sldMk cId="3712281776" sldId="454"/>
            <ac:spMk id="12" creationId="{F414718A-0734-4F0D-BCCB-274CA1FFDA49}"/>
          </ac:spMkLst>
        </pc:spChg>
      </pc:sldChg>
      <pc:sldChg chg="addSp delSp add del">
        <pc:chgData name="Hugo Kornelis" userId="6575f6931dc33de0" providerId="LiveId" clId="{233AC422-824E-4967-AA78-B87BB9FA387F}" dt="2020-09-23T14:53:14.140" v="4016" actId="2696"/>
        <pc:sldMkLst>
          <pc:docMk/>
          <pc:sldMk cId="3189224404" sldId="455"/>
        </pc:sldMkLst>
        <pc:picChg chg="add del">
          <ac:chgData name="Hugo Kornelis" userId="6575f6931dc33de0" providerId="LiveId" clId="{233AC422-824E-4967-AA78-B87BB9FA387F}" dt="2020-09-23T14:49:19.115" v="3953" actId="478"/>
          <ac:picMkLst>
            <pc:docMk/>
            <pc:sldMk cId="3189224404" sldId="455"/>
            <ac:picMk id="6" creationId="{472B1A76-DB3B-4F0F-9A3F-4B191C43DAE0}"/>
          </ac:picMkLst>
        </pc:picChg>
      </pc:sldChg>
      <pc:sldChg chg="modSp add">
        <pc:chgData name="Hugo Kornelis" userId="6575f6931dc33de0" providerId="LiveId" clId="{233AC422-824E-4967-AA78-B87BB9FA387F}" dt="2020-09-23T14:56:01.392" v="4180" actId="20577"/>
        <pc:sldMkLst>
          <pc:docMk/>
          <pc:sldMk cId="1144540381" sldId="456"/>
        </pc:sldMkLst>
        <pc:spChg chg="mod">
          <ac:chgData name="Hugo Kornelis" userId="6575f6931dc33de0" providerId="LiveId" clId="{233AC422-824E-4967-AA78-B87BB9FA387F}" dt="2020-09-23T14:55:16.747" v="4160" actId="20577"/>
          <ac:spMkLst>
            <pc:docMk/>
            <pc:sldMk cId="1144540381" sldId="456"/>
            <ac:spMk id="3" creationId="{4EBA1B8C-DB18-4B64-BB35-1EE2C89F752D}"/>
          </ac:spMkLst>
        </pc:spChg>
        <pc:spChg chg="mod">
          <ac:chgData name="Hugo Kornelis" userId="6575f6931dc33de0" providerId="LiveId" clId="{233AC422-824E-4967-AA78-B87BB9FA387F}" dt="2020-09-23T14:54:05.488" v="4084" actId="14100"/>
          <ac:spMkLst>
            <pc:docMk/>
            <pc:sldMk cId="1144540381" sldId="456"/>
            <ac:spMk id="8" creationId="{F7E02BB1-443F-4F1E-A1F2-1507AAE397E3}"/>
          </ac:spMkLst>
        </pc:spChg>
        <pc:spChg chg="mod">
          <ac:chgData name="Hugo Kornelis" userId="6575f6931dc33de0" providerId="LiveId" clId="{233AC422-824E-4967-AA78-B87BB9FA387F}" dt="2020-09-23T14:56:01.392" v="4180" actId="20577"/>
          <ac:spMkLst>
            <pc:docMk/>
            <pc:sldMk cId="1144540381" sldId="456"/>
            <ac:spMk id="9" creationId="{EF6E484A-AF7E-402A-876E-7FF30BD170AB}"/>
          </ac:spMkLst>
        </pc:spChg>
        <pc:picChg chg="mod">
          <ac:chgData name="Hugo Kornelis" userId="6575f6931dc33de0" providerId="LiveId" clId="{233AC422-824E-4967-AA78-B87BB9FA387F}" dt="2020-09-23T14:53:51.035" v="4081" actId="1076"/>
          <ac:picMkLst>
            <pc:docMk/>
            <pc:sldMk cId="1144540381" sldId="456"/>
            <ac:picMk id="6" creationId="{472B1A76-DB3B-4F0F-9A3F-4B191C43DAE0}"/>
          </ac:picMkLst>
        </pc:picChg>
      </pc:sldChg>
      <pc:sldChg chg="addSp delSp modSp add modAnim">
        <pc:chgData name="Hugo Kornelis" userId="6575f6931dc33de0" providerId="LiveId" clId="{233AC422-824E-4967-AA78-B87BB9FA387F}" dt="2020-09-23T15:22:40.207" v="4332"/>
        <pc:sldMkLst>
          <pc:docMk/>
          <pc:sldMk cId="2759882934" sldId="457"/>
        </pc:sldMkLst>
        <pc:spChg chg="mod">
          <ac:chgData name="Hugo Kornelis" userId="6575f6931dc33de0" providerId="LiveId" clId="{233AC422-824E-4967-AA78-B87BB9FA387F}" dt="2020-09-23T14:55:22.194" v="4163" actId="20577"/>
          <ac:spMkLst>
            <pc:docMk/>
            <pc:sldMk cId="2759882934" sldId="457"/>
            <ac:spMk id="3" creationId="{4EBA1B8C-DB18-4B64-BB35-1EE2C89F752D}"/>
          </ac:spMkLst>
        </pc:spChg>
        <pc:spChg chg="del mod">
          <ac:chgData name="Hugo Kornelis" userId="6575f6931dc33de0" providerId="LiveId" clId="{233AC422-824E-4967-AA78-B87BB9FA387F}" dt="2020-09-23T15:19:34.449" v="4210" actId="478"/>
          <ac:spMkLst>
            <pc:docMk/>
            <pc:sldMk cId="2759882934" sldId="457"/>
            <ac:spMk id="8" creationId="{F7E02BB1-443F-4F1E-A1F2-1507AAE397E3}"/>
          </ac:spMkLst>
        </pc:spChg>
        <pc:spChg chg="del">
          <ac:chgData name="Hugo Kornelis" userId="6575f6931dc33de0" providerId="LiveId" clId="{233AC422-824E-4967-AA78-B87BB9FA387F}" dt="2020-09-23T14:56:12.595" v="4181" actId="478"/>
          <ac:spMkLst>
            <pc:docMk/>
            <pc:sldMk cId="2759882934" sldId="457"/>
            <ac:spMk id="9" creationId="{EF6E484A-AF7E-402A-876E-7FF30BD170AB}"/>
          </ac:spMkLst>
        </pc:spChg>
        <pc:spChg chg="add del mod">
          <ac:chgData name="Hugo Kornelis" userId="6575f6931dc33de0" providerId="LiveId" clId="{233AC422-824E-4967-AA78-B87BB9FA387F}" dt="2020-09-23T15:19:34.449" v="4210" actId="478"/>
          <ac:spMkLst>
            <pc:docMk/>
            <pc:sldMk cId="2759882934" sldId="457"/>
            <ac:spMk id="11" creationId="{0252E8BF-D35A-4C3D-8CF8-9539267BC796}"/>
          </ac:spMkLst>
        </pc:spChg>
        <pc:spChg chg="add del mod">
          <ac:chgData name="Hugo Kornelis" userId="6575f6931dc33de0" providerId="LiveId" clId="{233AC422-824E-4967-AA78-B87BB9FA387F}" dt="2020-09-23T15:19:34.449" v="4210" actId="478"/>
          <ac:spMkLst>
            <pc:docMk/>
            <pc:sldMk cId="2759882934" sldId="457"/>
            <ac:spMk id="12" creationId="{23B7AF65-8691-4000-88D8-A80F0D9D0BE0}"/>
          </ac:spMkLst>
        </pc:spChg>
        <pc:spChg chg="add del mod">
          <ac:chgData name="Hugo Kornelis" userId="6575f6931dc33de0" providerId="LiveId" clId="{233AC422-824E-4967-AA78-B87BB9FA387F}" dt="2020-09-23T15:19:34.449" v="4210" actId="478"/>
          <ac:spMkLst>
            <pc:docMk/>
            <pc:sldMk cId="2759882934" sldId="457"/>
            <ac:spMk id="13" creationId="{CEE50794-8F94-4095-9114-FE02834A6FDB}"/>
          </ac:spMkLst>
        </pc:spChg>
        <pc:spChg chg="add del mod">
          <ac:chgData name="Hugo Kornelis" userId="6575f6931dc33de0" providerId="LiveId" clId="{233AC422-824E-4967-AA78-B87BB9FA387F}" dt="2020-09-23T15:20:22.591" v="4238" actId="478"/>
          <ac:spMkLst>
            <pc:docMk/>
            <pc:sldMk cId="2759882934" sldId="457"/>
            <ac:spMk id="14" creationId="{81278586-4709-45B1-8A39-BC6267F01366}"/>
          </ac:spMkLst>
        </pc:spChg>
        <pc:spChg chg="add mod">
          <ac:chgData name="Hugo Kornelis" userId="6575f6931dc33de0" providerId="LiveId" clId="{233AC422-824E-4967-AA78-B87BB9FA387F}" dt="2020-09-23T15:21:24.842" v="4301" actId="6549"/>
          <ac:spMkLst>
            <pc:docMk/>
            <pc:sldMk cId="2759882934" sldId="457"/>
            <ac:spMk id="15" creationId="{CF027F27-5F7A-4E63-BC0B-79254803F8C0}"/>
          </ac:spMkLst>
        </pc:spChg>
        <pc:spChg chg="add mod">
          <ac:chgData name="Hugo Kornelis" userId="6575f6931dc33de0" providerId="LiveId" clId="{233AC422-824E-4967-AA78-B87BB9FA387F}" dt="2020-09-23T15:21:45.258" v="4304" actId="14100"/>
          <ac:spMkLst>
            <pc:docMk/>
            <pc:sldMk cId="2759882934" sldId="457"/>
            <ac:spMk id="16" creationId="{7F506ECD-4305-4463-BA62-0A871EAD0288}"/>
          </ac:spMkLst>
        </pc:spChg>
        <pc:picChg chg="add mod ord">
          <ac:chgData name="Hugo Kornelis" userId="6575f6931dc33de0" providerId="LiveId" clId="{233AC422-824E-4967-AA78-B87BB9FA387F}" dt="2020-09-23T14:58:15.244" v="4192" actId="167"/>
          <ac:picMkLst>
            <pc:docMk/>
            <pc:sldMk cId="2759882934" sldId="457"/>
            <ac:picMk id="5" creationId="{A8919457-ABD6-4BCD-84B2-7006C8837222}"/>
          </ac:picMkLst>
        </pc:picChg>
        <pc:picChg chg="del">
          <ac:chgData name="Hugo Kornelis" userId="6575f6931dc33de0" providerId="LiveId" clId="{233AC422-824E-4967-AA78-B87BB9FA387F}" dt="2020-09-23T14:56:16.571" v="4182" actId="478"/>
          <ac:picMkLst>
            <pc:docMk/>
            <pc:sldMk cId="2759882934" sldId="457"/>
            <ac:picMk id="6" creationId="{472B1A76-DB3B-4F0F-9A3F-4B191C43DAE0}"/>
          </ac:picMkLst>
        </pc:picChg>
        <pc:picChg chg="add del ord">
          <ac:chgData name="Hugo Kornelis" userId="6575f6931dc33de0" providerId="LiveId" clId="{233AC422-824E-4967-AA78-B87BB9FA387F}" dt="2020-09-23T14:57:45.098" v="4191" actId="478"/>
          <ac:picMkLst>
            <pc:docMk/>
            <pc:sldMk cId="2759882934" sldId="457"/>
            <ac:picMk id="10" creationId="{8F45AFCE-BA13-49A4-8703-A18DC087B55B}"/>
          </ac:picMkLst>
        </pc:picChg>
      </pc:sldChg>
      <pc:sldChg chg="add del">
        <pc:chgData name="Hugo Kornelis" userId="6575f6931dc33de0" providerId="LiveId" clId="{233AC422-824E-4967-AA78-B87BB9FA387F}" dt="2020-09-26T13:23:19.107" v="6315" actId="2696"/>
        <pc:sldMkLst>
          <pc:docMk/>
          <pc:sldMk cId="1688111803" sldId="458"/>
        </pc:sldMkLst>
      </pc:sldChg>
      <pc:sldChg chg="addSp delSp modSp add">
        <pc:chgData name="Hugo Kornelis" userId="6575f6931dc33de0" providerId="LiveId" clId="{233AC422-824E-4967-AA78-B87BB9FA387F}" dt="2020-09-23T15:26:35.460" v="4430" actId="478"/>
        <pc:sldMkLst>
          <pc:docMk/>
          <pc:sldMk cId="3045121608" sldId="459"/>
        </pc:sldMkLst>
        <pc:spChg chg="add del mod">
          <ac:chgData name="Hugo Kornelis" userId="6575f6931dc33de0" providerId="LiveId" clId="{233AC422-824E-4967-AA78-B87BB9FA387F}" dt="2020-09-23T15:26:35.460" v="4430" actId="478"/>
          <ac:spMkLst>
            <pc:docMk/>
            <pc:sldMk cId="3045121608" sldId="459"/>
            <ac:spMk id="8" creationId="{D92E2AA0-B8FD-47DC-83F2-5E099456E720}"/>
          </ac:spMkLst>
        </pc:spChg>
        <pc:spChg chg="mod">
          <ac:chgData name="Hugo Kornelis" userId="6575f6931dc33de0" providerId="LiveId" clId="{233AC422-824E-4967-AA78-B87BB9FA387F}" dt="2020-09-23T15:24:17.219" v="4397" actId="20577"/>
          <ac:spMkLst>
            <pc:docMk/>
            <pc:sldMk cId="3045121608" sldId="459"/>
            <ac:spMk id="15" creationId="{CF027F27-5F7A-4E63-BC0B-79254803F8C0}"/>
          </ac:spMkLst>
        </pc:spChg>
        <pc:spChg chg="mod">
          <ac:chgData name="Hugo Kornelis" userId="6575f6931dc33de0" providerId="LiveId" clId="{233AC422-824E-4967-AA78-B87BB9FA387F}" dt="2020-09-23T15:22:17.484" v="4330" actId="1038"/>
          <ac:spMkLst>
            <pc:docMk/>
            <pc:sldMk cId="3045121608" sldId="459"/>
            <ac:spMk id="16" creationId="{7F506ECD-4305-4463-BA62-0A871EAD0288}"/>
          </ac:spMkLst>
        </pc:spChg>
      </pc:sldChg>
      <pc:sldChg chg="delSp modSp add">
        <pc:chgData name="Hugo Kornelis" userId="6575f6931dc33de0" providerId="LiveId" clId="{233AC422-824E-4967-AA78-B87BB9FA387F}" dt="2020-09-23T15:30:53.280" v="4534" actId="478"/>
        <pc:sldMkLst>
          <pc:docMk/>
          <pc:sldMk cId="243903326" sldId="460"/>
        </pc:sldMkLst>
        <pc:spChg chg="mod">
          <ac:chgData name="Hugo Kornelis" userId="6575f6931dc33de0" providerId="LiveId" clId="{233AC422-824E-4967-AA78-B87BB9FA387F}" dt="2020-09-23T15:26:58.594" v="4473" actId="20577"/>
          <ac:spMkLst>
            <pc:docMk/>
            <pc:sldMk cId="243903326" sldId="460"/>
            <ac:spMk id="15" creationId="{CF027F27-5F7A-4E63-BC0B-79254803F8C0}"/>
          </ac:spMkLst>
        </pc:spChg>
        <pc:spChg chg="del">
          <ac:chgData name="Hugo Kornelis" userId="6575f6931dc33de0" providerId="LiveId" clId="{233AC422-824E-4967-AA78-B87BB9FA387F}" dt="2020-09-23T15:30:53.280" v="4534" actId="478"/>
          <ac:spMkLst>
            <pc:docMk/>
            <pc:sldMk cId="243903326" sldId="460"/>
            <ac:spMk id="16" creationId="{7F506ECD-4305-4463-BA62-0A871EAD0288}"/>
          </ac:spMkLst>
        </pc:spChg>
      </pc:sldChg>
      <pc:sldChg chg="addSp delSp modSp add">
        <pc:chgData name="Hugo Kornelis" userId="6575f6931dc33de0" providerId="LiveId" clId="{233AC422-824E-4967-AA78-B87BB9FA387F}" dt="2020-09-23T15:32:20.286" v="4589" actId="108"/>
        <pc:sldMkLst>
          <pc:docMk/>
          <pc:sldMk cId="1577780040" sldId="461"/>
        </pc:sldMkLst>
        <pc:spChg chg="del mod">
          <ac:chgData name="Hugo Kornelis" userId="6575f6931dc33de0" providerId="LiveId" clId="{233AC422-824E-4967-AA78-B87BB9FA387F}" dt="2020-09-23T15:31:41.345" v="4552" actId="478"/>
          <ac:spMkLst>
            <pc:docMk/>
            <pc:sldMk cId="1577780040" sldId="461"/>
            <ac:spMk id="8" creationId="{D92E2AA0-B8FD-47DC-83F2-5E099456E720}"/>
          </ac:spMkLst>
        </pc:spChg>
        <pc:spChg chg="add mod">
          <ac:chgData name="Hugo Kornelis" userId="6575f6931dc33de0" providerId="LiveId" clId="{233AC422-824E-4967-AA78-B87BB9FA387F}" dt="2020-09-23T15:31:46.298" v="4553" actId="14100"/>
          <ac:spMkLst>
            <pc:docMk/>
            <pc:sldMk cId="1577780040" sldId="461"/>
            <ac:spMk id="9" creationId="{12274558-68FF-49F9-A8B4-B3177B02DFD1}"/>
          </ac:spMkLst>
        </pc:spChg>
        <pc:spChg chg="mod">
          <ac:chgData name="Hugo Kornelis" userId="6575f6931dc33de0" providerId="LiveId" clId="{233AC422-824E-4967-AA78-B87BB9FA387F}" dt="2020-09-23T15:32:20.286" v="4589" actId="108"/>
          <ac:spMkLst>
            <pc:docMk/>
            <pc:sldMk cId="1577780040" sldId="461"/>
            <ac:spMk id="15" creationId="{CF027F27-5F7A-4E63-BC0B-79254803F8C0}"/>
          </ac:spMkLst>
        </pc:spChg>
      </pc:sldChg>
      <pc:sldChg chg="addSp delSp modSp add modAnim">
        <pc:chgData name="Hugo Kornelis" userId="6575f6931dc33de0" providerId="LiveId" clId="{233AC422-824E-4967-AA78-B87BB9FA387F}" dt="2020-09-23T15:34:12.911" v="4726" actId="1036"/>
        <pc:sldMkLst>
          <pc:docMk/>
          <pc:sldMk cId="146490547" sldId="462"/>
        </pc:sldMkLst>
        <pc:spChg chg="add mod">
          <ac:chgData name="Hugo Kornelis" userId="6575f6931dc33de0" providerId="LiveId" clId="{233AC422-824E-4967-AA78-B87BB9FA387F}" dt="2020-09-23T15:34:12.911" v="4726" actId="1036"/>
          <ac:spMkLst>
            <pc:docMk/>
            <pc:sldMk cId="146490547" sldId="462"/>
            <ac:spMk id="8" creationId="{CB4B39AF-E5E1-47BF-B3CD-87FE359B2B93}"/>
          </ac:spMkLst>
        </pc:spChg>
        <pc:spChg chg="del">
          <ac:chgData name="Hugo Kornelis" userId="6575f6931dc33de0" providerId="LiveId" clId="{233AC422-824E-4967-AA78-B87BB9FA387F}" dt="2020-09-23T15:34:00.081" v="4686" actId="478"/>
          <ac:spMkLst>
            <pc:docMk/>
            <pc:sldMk cId="146490547" sldId="462"/>
            <ac:spMk id="9" creationId="{12274558-68FF-49F9-A8B4-B3177B02DFD1}"/>
          </ac:spMkLst>
        </pc:spChg>
        <pc:spChg chg="mod">
          <ac:chgData name="Hugo Kornelis" userId="6575f6931dc33de0" providerId="LiveId" clId="{233AC422-824E-4967-AA78-B87BB9FA387F}" dt="2020-09-23T15:33:04.055" v="4684" actId="20577"/>
          <ac:spMkLst>
            <pc:docMk/>
            <pc:sldMk cId="146490547" sldId="462"/>
            <ac:spMk id="15" creationId="{CF027F27-5F7A-4E63-BC0B-79254803F8C0}"/>
          </ac:spMkLst>
        </pc:spChg>
      </pc:sldChg>
      <pc:sldChg chg="addSp modSp add modAnim">
        <pc:chgData name="Hugo Kornelis" userId="6575f6931dc33de0" providerId="LiveId" clId="{233AC422-824E-4967-AA78-B87BB9FA387F}" dt="2020-09-23T15:47:45.221" v="5096" actId="6549"/>
        <pc:sldMkLst>
          <pc:docMk/>
          <pc:sldMk cId="646315682" sldId="463"/>
        </pc:sldMkLst>
        <pc:spChg chg="mod">
          <ac:chgData name="Hugo Kornelis" userId="6575f6931dc33de0" providerId="LiveId" clId="{233AC422-824E-4967-AA78-B87BB9FA387F}" dt="2020-09-23T15:37:12.814" v="4844" actId="1076"/>
          <ac:spMkLst>
            <pc:docMk/>
            <pc:sldMk cId="646315682" sldId="463"/>
            <ac:spMk id="8" creationId="{CB4B39AF-E5E1-47BF-B3CD-87FE359B2B93}"/>
          </ac:spMkLst>
        </pc:spChg>
        <pc:spChg chg="add mod">
          <ac:chgData name="Hugo Kornelis" userId="6575f6931dc33de0" providerId="LiveId" clId="{233AC422-824E-4967-AA78-B87BB9FA387F}" dt="2020-09-23T15:37:08.978" v="4843" actId="571"/>
          <ac:spMkLst>
            <pc:docMk/>
            <pc:sldMk cId="646315682" sldId="463"/>
            <ac:spMk id="9" creationId="{96C7F8AF-2D5B-423A-A6CD-8C5B80AF7434}"/>
          </ac:spMkLst>
        </pc:spChg>
        <pc:spChg chg="mod">
          <ac:chgData name="Hugo Kornelis" userId="6575f6931dc33de0" providerId="LiveId" clId="{233AC422-824E-4967-AA78-B87BB9FA387F}" dt="2020-09-23T15:47:45.221" v="5096" actId="6549"/>
          <ac:spMkLst>
            <pc:docMk/>
            <pc:sldMk cId="646315682" sldId="463"/>
            <ac:spMk id="15" creationId="{CF027F27-5F7A-4E63-BC0B-79254803F8C0}"/>
          </ac:spMkLst>
        </pc:spChg>
      </pc:sldChg>
      <pc:sldChg chg="addSp modSp add modAnim">
        <pc:chgData name="Hugo Kornelis" userId="6575f6931dc33de0" providerId="LiveId" clId="{233AC422-824E-4967-AA78-B87BB9FA387F}" dt="2020-09-26T13:22:52.497" v="6308" actId="20577"/>
        <pc:sldMkLst>
          <pc:docMk/>
          <pc:sldMk cId="1242600608" sldId="464"/>
        </pc:sldMkLst>
        <pc:spChg chg="add mod">
          <ac:chgData name="Hugo Kornelis" userId="6575f6931dc33de0" providerId="LiveId" clId="{233AC422-824E-4967-AA78-B87BB9FA387F}" dt="2020-09-23T15:39:54.488" v="4867" actId="207"/>
          <ac:spMkLst>
            <pc:docMk/>
            <pc:sldMk cId="1242600608" sldId="464"/>
            <ac:spMk id="6" creationId="{B80604B5-0E08-4928-BAAA-198FED766C55}"/>
          </ac:spMkLst>
        </pc:spChg>
        <pc:spChg chg="add mod">
          <ac:chgData name="Hugo Kornelis" userId="6575f6931dc33de0" providerId="LiveId" clId="{233AC422-824E-4967-AA78-B87BB9FA387F}" dt="2020-09-23T15:39:54.488" v="4867" actId="207"/>
          <ac:spMkLst>
            <pc:docMk/>
            <pc:sldMk cId="1242600608" sldId="464"/>
            <ac:spMk id="10" creationId="{079C55D9-1C66-4D84-A190-0D8BCA76AB97}"/>
          </ac:spMkLst>
        </pc:spChg>
        <pc:spChg chg="mod">
          <ac:chgData name="Hugo Kornelis" userId="6575f6931dc33de0" providerId="LiveId" clId="{233AC422-824E-4967-AA78-B87BB9FA387F}" dt="2020-09-26T13:22:52.497" v="6308" actId="20577"/>
          <ac:spMkLst>
            <pc:docMk/>
            <pc:sldMk cId="1242600608" sldId="464"/>
            <ac:spMk id="15" creationId="{CF027F27-5F7A-4E63-BC0B-79254803F8C0}"/>
          </ac:spMkLst>
        </pc:spChg>
        <pc:cxnChg chg="add mod">
          <ac:chgData name="Hugo Kornelis" userId="6575f6931dc33de0" providerId="LiveId" clId="{233AC422-824E-4967-AA78-B87BB9FA387F}" dt="2020-09-23T15:40:52.949" v="4875" actId="14100"/>
          <ac:cxnSpMkLst>
            <pc:docMk/>
            <pc:sldMk cId="1242600608" sldId="464"/>
            <ac:cxnSpMk id="11" creationId="{6D024D7C-98C6-4530-99E9-2FDE801618C8}"/>
          </ac:cxnSpMkLst>
        </pc:cxnChg>
        <pc:cxnChg chg="add mod">
          <ac:chgData name="Hugo Kornelis" userId="6575f6931dc33de0" providerId="LiveId" clId="{233AC422-824E-4967-AA78-B87BB9FA387F}" dt="2020-09-23T15:43:08.493" v="4984" actId="14100"/>
          <ac:cxnSpMkLst>
            <pc:docMk/>
            <pc:sldMk cId="1242600608" sldId="464"/>
            <ac:cxnSpMk id="16" creationId="{8C6A7F3B-67C0-4D98-91F5-918906B0A85A}"/>
          </ac:cxnSpMkLst>
        </pc:cxnChg>
      </pc:sldChg>
      <pc:sldChg chg="delSp modSp add modAnim">
        <pc:chgData name="Hugo Kornelis" userId="6575f6931dc33de0" providerId="LiveId" clId="{233AC422-824E-4967-AA78-B87BB9FA387F}" dt="2020-09-26T13:22:57.257" v="6309"/>
        <pc:sldMkLst>
          <pc:docMk/>
          <pc:sldMk cId="1379976934" sldId="465"/>
        </pc:sldMkLst>
        <pc:spChg chg="del">
          <ac:chgData name="Hugo Kornelis" userId="6575f6931dc33de0" providerId="LiveId" clId="{233AC422-824E-4967-AA78-B87BB9FA387F}" dt="2020-09-23T15:46:19.005" v="5041" actId="478"/>
          <ac:spMkLst>
            <pc:docMk/>
            <pc:sldMk cId="1379976934" sldId="465"/>
            <ac:spMk id="6" creationId="{B80604B5-0E08-4928-BAAA-198FED766C55}"/>
          </ac:spMkLst>
        </pc:spChg>
        <pc:spChg chg="del">
          <ac:chgData name="Hugo Kornelis" userId="6575f6931dc33de0" providerId="LiveId" clId="{233AC422-824E-4967-AA78-B87BB9FA387F}" dt="2020-09-23T15:46:21.575" v="5042" actId="478"/>
          <ac:spMkLst>
            <pc:docMk/>
            <pc:sldMk cId="1379976934" sldId="465"/>
            <ac:spMk id="8" creationId="{CB4B39AF-E5E1-47BF-B3CD-87FE359B2B93}"/>
          </ac:spMkLst>
        </pc:spChg>
        <pc:spChg chg="mod">
          <ac:chgData name="Hugo Kornelis" userId="6575f6931dc33de0" providerId="LiveId" clId="{233AC422-824E-4967-AA78-B87BB9FA387F}" dt="2020-09-23T15:46:40.724" v="5044" actId="14100"/>
          <ac:spMkLst>
            <pc:docMk/>
            <pc:sldMk cId="1379976934" sldId="465"/>
            <ac:spMk id="9" creationId="{96C7F8AF-2D5B-423A-A6CD-8C5B80AF7434}"/>
          </ac:spMkLst>
        </pc:spChg>
        <pc:spChg chg="del">
          <ac:chgData name="Hugo Kornelis" userId="6575f6931dc33de0" providerId="LiveId" clId="{233AC422-824E-4967-AA78-B87BB9FA387F}" dt="2020-09-23T15:46:19.005" v="5041" actId="478"/>
          <ac:spMkLst>
            <pc:docMk/>
            <pc:sldMk cId="1379976934" sldId="465"/>
            <ac:spMk id="10" creationId="{079C55D9-1C66-4D84-A190-0D8BCA76AB97}"/>
          </ac:spMkLst>
        </pc:spChg>
        <pc:spChg chg="mod">
          <ac:chgData name="Hugo Kornelis" userId="6575f6931dc33de0" providerId="LiveId" clId="{233AC422-824E-4967-AA78-B87BB9FA387F}" dt="2020-09-26T13:22:57.257" v="6309"/>
          <ac:spMkLst>
            <pc:docMk/>
            <pc:sldMk cId="1379976934" sldId="465"/>
            <ac:spMk id="15" creationId="{CF027F27-5F7A-4E63-BC0B-79254803F8C0}"/>
          </ac:spMkLst>
        </pc:spChg>
        <pc:cxnChg chg="del mod">
          <ac:chgData name="Hugo Kornelis" userId="6575f6931dc33de0" providerId="LiveId" clId="{233AC422-824E-4967-AA78-B87BB9FA387F}" dt="2020-09-23T15:46:16.384" v="5040" actId="478"/>
          <ac:cxnSpMkLst>
            <pc:docMk/>
            <pc:sldMk cId="1379976934" sldId="465"/>
            <ac:cxnSpMk id="11" creationId="{6D024D7C-98C6-4530-99E9-2FDE801618C8}"/>
          </ac:cxnSpMkLst>
        </pc:cxnChg>
        <pc:cxnChg chg="del mod">
          <ac:chgData name="Hugo Kornelis" userId="6575f6931dc33de0" providerId="LiveId" clId="{233AC422-824E-4967-AA78-B87BB9FA387F}" dt="2020-09-23T15:46:14.968" v="5039" actId="478"/>
          <ac:cxnSpMkLst>
            <pc:docMk/>
            <pc:sldMk cId="1379976934" sldId="465"/>
            <ac:cxnSpMk id="16" creationId="{8C6A7F3B-67C0-4D98-91F5-918906B0A85A}"/>
          </ac:cxnSpMkLst>
        </pc:cxnChg>
      </pc:sldChg>
      <pc:sldChg chg="addSp modSp add">
        <pc:chgData name="Hugo Kornelis" userId="6575f6931dc33de0" providerId="LiveId" clId="{233AC422-824E-4967-AA78-B87BB9FA387F}" dt="2020-09-26T13:23:01.137" v="6310"/>
        <pc:sldMkLst>
          <pc:docMk/>
          <pc:sldMk cId="3063111253" sldId="466"/>
        </pc:sldMkLst>
        <pc:spChg chg="add mod">
          <ac:chgData name="Hugo Kornelis" userId="6575f6931dc33de0" providerId="LiveId" clId="{233AC422-824E-4967-AA78-B87BB9FA387F}" dt="2020-09-23T15:50:53.497" v="5241" actId="1076"/>
          <ac:spMkLst>
            <pc:docMk/>
            <pc:sldMk cId="3063111253" sldId="466"/>
            <ac:spMk id="6" creationId="{CDE849CF-1B20-4C0E-9ED3-8E325D5B48E4}"/>
          </ac:spMkLst>
        </pc:spChg>
        <pc:spChg chg="mod">
          <ac:chgData name="Hugo Kornelis" userId="6575f6931dc33de0" providerId="LiveId" clId="{233AC422-824E-4967-AA78-B87BB9FA387F}" dt="2020-09-23T15:49:58.260" v="5219" actId="14100"/>
          <ac:spMkLst>
            <pc:docMk/>
            <pc:sldMk cId="3063111253" sldId="466"/>
            <ac:spMk id="9" creationId="{96C7F8AF-2D5B-423A-A6CD-8C5B80AF7434}"/>
          </ac:spMkLst>
        </pc:spChg>
        <pc:spChg chg="mod">
          <ac:chgData name="Hugo Kornelis" userId="6575f6931dc33de0" providerId="LiveId" clId="{233AC422-824E-4967-AA78-B87BB9FA387F}" dt="2020-09-26T13:23:01.137" v="6310"/>
          <ac:spMkLst>
            <pc:docMk/>
            <pc:sldMk cId="3063111253" sldId="466"/>
            <ac:spMk id="15" creationId="{CF027F27-5F7A-4E63-BC0B-79254803F8C0}"/>
          </ac:spMkLst>
        </pc:spChg>
      </pc:sldChg>
      <pc:sldChg chg="delSp modSp add">
        <pc:chgData name="Hugo Kornelis" userId="6575f6931dc33de0" providerId="LiveId" clId="{233AC422-824E-4967-AA78-B87BB9FA387F}" dt="2020-09-26T13:23:04.087" v="6311"/>
        <pc:sldMkLst>
          <pc:docMk/>
          <pc:sldMk cId="2966308691" sldId="467"/>
        </pc:sldMkLst>
        <pc:spChg chg="del">
          <ac:chgData name="Hugo Kornelis" userId="6575f6931dc33de0" providerId="LiveId" clId="{233AC422-824E-4967-AA78-B87BB9FA387F}" dt="2020-09-23T15:51:43.365" v="5283" actId="478"/>
          <ac:spMkLst>
            <pc:docMk/>
            <pc:sldMk cId="2966308691" sldId="467"/>
            <ac:spMk id="6" creationId="{CDE849CF-1B20-4C0E-9ED3-8E325D5B48E4}"/>
          </ac:spMkLst>
        </pc:spChg>
        <pc:spChg chg="mod">
          <ac:chgData name="Hugo Kornelis" userId="6575f6931dc33de0" providerId="LiveId" clId="{233AC422-824E-4967-AA78-B87BB9FA387F}" dt="2020-09-23T15:51:50.005" v="5332" actId="1038"/>
          <ac:spMkLst>
            <pc:docMk/>
            <pc:sldMk cId="2966308691" sldId="467"/>
            <ac:spMk id="9" creationId="{96C7F8AF-2D5B-423A-A6CD-8C5B80AF7434}"/>
          </ac:spMkLst>
        </pc:spChg>
        <pc:spChg chg="mod">
          <ac:chgData name="Hugo Kornelis" userId="6575f6931dc33de0" providerId="LiveId" clId="{233AC422-824E-4967-AA78-B87BB9FA387F}" dt="2020-09-26T13:23:04.087" v="6311"/>
          <ac:spMkLst>
            <pc:docMk/>
            <pc:sldMk cId="2966308691" sldId="467"/>
            <ac:spMk id="15" creationId="{CF027F27-5F7A-4E63-BC0B-79254803F8C0}"/>
          </ac:spMkLst>
        </pc:spChg>
      </pc:sldChg>
      <pc:sldChg chg="addSp delSp modSp add">
        <pc:chgData name="Hugo Kornelis" userId="6575f6931dc33de0" providerId="LiveId" clId="{233AC422-824E-4967-AA78-B87BB9FA387F}" dt="2020-09-26T13:23:06.987" v="6312"/>
        <pc:sldMkLst>
          <pc:docMk/>
          <pc:sldMk cId="3945810012" sldId="468"/>
        </pc:sldMkLst>
        <pc:spChg chg="add del mod">
          <ac:chgData name="Hugo Kornelis" userId="6575f6931dc33de0" providerId="LiveId" clId="{233AC422-824E-4967-AA78-B87BB9FA387F}" dt="2020-09-23T16:07:39.263" v="5351" actId="1036"/>
          <ac:spMkLst>
            <pc:docMk/>
            <pc:sldMk cId="3945810012" sldId="468"/>
            <ac:spMk id="8" creationId="{202534D4-7232-49B8-A126-2B512289ED26}"/>
          </ac:spMkLst>
        </pc:spChg>
        <pc:spChg chg="add del">
          <ac:chgData name="Hugo Kornelis" userId="6575f6931dc33de0" providerId="LiveId" clId="{233AC422-824E-4967-AA78-B87BB9FA387F}" dt="2020-09-23T16:07:25.411" v="5342" actId="478"/>
          <ac:spMkLst>
            <pc:docMk/>
            <pc:sldMk cId="3945810012" sldId="468"/>
            <ac:spMk id="9" creationId="{96C7F8AF-2D5B-423A-A6CD-8C5B80AF7434}"/>
          </ac:spMkLst>
        </pc:spChg>
        <pc:spChg chg="mod">
          <ac:chgData name="Hugo Kornelis" userId="6575f6931dc33de0" providerId="LiveId" clId="{233AC422-824E-4967-AA78-B87BB9FA387F}" dt="2020-09-26T13:23:06.987" v="6312"/>
          <ac:spMkLst>
            <pc:docMk/>
            <pc:sldMk cId="3945810012" sldId="468"/>
            <ac:spMk id="15" creationId="{CF027F27-5F7A-4E63-BC0B-79254803F8C0}"/>
          </ac:spMkLst>
        </pc:spChg>
      </pc:sldChg>
      <pc:sldChg chg="addSp delSp modSp add">
        <pc:chgData name="Hugo Kornelis" userId="6575f6931dc33de0" providerId="LiveId" clId="{233AC422-824E-4967-AA78-B87BB9FA387F}" dt="2020-09-27T12:30:32.006" v="7711" actId="1076"/>
        <pc:sldMkLst>
          <pc:docMk/>
          <pc:sldMk cId="588232164" sldId="469"/>
        </pc:sldMkLst>
        <pc:spChg chg="del">
          <ac:chgData name="Hugo Kornelis" userId="6575f6931dc33de0" providerId="LiveId" clId="{233AC422-824E-4967-AA78-B87BB9FA387F}" dt="2020-09-23T16:09:51.665" v="5462" actId="478"/>
          <ac:spMkLst>
            <pc:docMk/>
            <pc:sldMk cId="588232164" sldId="469"/>
            <ac:spMk id="8" creationId="{202534D4-7232-49B8-A126-2B512289ED26}"/>
          </ac:spMkLst>
        </pc:spChg>
        <pc:spChg chg="add mod">
          <ac:chgData name="Hugo Kornelis" userId="6575f6931dc33de0" providerId="LiveId" clId="{233AC422-824E-4967-AA78-B87BB9FA387F}" dt="2020-09-27T12:30:32.006" v="7711" actId="1076"/>
          <ac:spMkLst>
            <pc:docMk/>
            <pc:sldMk cId="588232164" sldId="469"/>
            <ac:spMk id="8" creationId="{FE02F15C-0502-43F5-AF74-6B6D58AC7330}"/>
          </ac:spMkLst>
        </pc:spChg>
        <pc:spChg chg="add mod">
          <ac:chgData name="Hugo Kornelis" userId="6575f6931dc33de0" providerId="LiveId" clId="{233AC422-824E-4967-AA78-B87BB9FA387F}" dt="2020-09-23T16:09:49.609" v="5461" actId="571"/>
          <ac:spMkLst>
            <pc:docMk/>
            <pc:sldMk cId="588232164" sldId="469"/>
            <ac:spMk id="9" creationId="{131260D0-D518-446A-8E31-769FA90E10D6}"/>
          </ac:spMkLst>
        </pc:spChg>
        <pc:spChg chg="mod">
          <ac:chgData name="Hugo Kornelis" userId="6575f6931dc33de0" providerId="LiveId" clId="{233AC422-824E-4967-AA78-B87BB9FA387F}" dt="2020-09-26T13:23:10.167" v="6313"/>
          <ac:spMkLst>
            <pc:docMk/>
            <pc:sldMk cId="588232164" sldId="469"/>
            <ac:spMk id="15" creationId="{CF027F27-5F7A-4E63-BC0B-79254803F8C0}"/>
          </ac:spMkLst>
        </pc:spChg>
      </pc:sldChg>
      <pc:sldChg chg="addSp delSp modSp add">
        <pc:chgData name="Hugo Kornelis" userId="6575f6931dc33de0" providerId="LiveId" clId="{233AC422-824E-4967-AA78-B87BB9FA387F}" dt="2020-09-26T13:31:08.431" v="6421" actId="6549"/>
        <pc:sldMkLst>
          <pc:docMk/>
          <pc:sldMk cId="464081652" sldId="470"/>
        </pc:sldMkLst>
        <pc:spChg chg="add mod">
          <ac:chgData name="Hugo Kornelis" userId="6575f6931dc33de0" providerId="LiveId" clId="{233AC422-824E-4967-AA78-B87BB9FA387F}" dt="2020-09-26T10:25:14.634" v="5501" actId="14100"/>
          <ac:spMkLst>
            <pc:docMk/>
            <pc:sldMk cId="464081652" sldId="470"/>
            <ac:spMk id="8" creationId="{A2DA4464-947B-47EE-83C2-36574944DDE2}"/>
          </ac:spMkLst>
        </pc:spChg>
        <pc:spChg chg="del">
          <ac:chgData name="Hugo Kornelis" userId="6575f6931dc33de0" providerId="LiveId" clId="{233AC422-824E-4967-AA78-B87BB9FA387F}" dt="2020-09-26T10:25:16.922" v="5502" actId="478"/>
          <ac:spMkLst>
            <pc:docMk/>
            <pc:sldMk cId="464081652" sldId="470"/>
            <ac:spMk id="9" creationId="{131260D0-D518-446A-8E31-769FA90E10D6}"/>
          </ac:spMkLst>
        </pc:spChg>
        <pc:spChg chg="add mod">
          <ac:chgData name="Hugo Kornelis" userId="6575f6931dc33de0" providerId="LiveId" clId="{233AC422-824E-4967-AA78-B87BB9FA387F}" dt="2020-09-26T11:34:00.984" v="5620" actId="1036"/>
          <ac:spMkLst>
            <pc:docMk/>
            <pc:sldMk cId="464081652" sldId="470"/>
            <ac:spMk id="10" creationId="{37326554-F3AD-4BB4-A097-C0E23140BE33}"/>
          </ac:spMkLst>
        </pc:spChg>
        <pc:spChg chg="mod">
          <ac:chgData name="Hugo Kornelis" userId="6575f6931dc33de0" providerId="LiveId" clId="{233AC422-824E-4967-AA78-B87BB9FA387F}" dt="2020-09-26T13:31:08.431" v="6421" actId="6549"/>
          <ac:spMkLst>
            <pc:docMk/>
            <pc:sldMk cId="464081652" sldId="470"/>
            <ac:spMk id="15" creationId="{CF027F27-5F7A-4E63-BC0B-79254803F8C0}"/>
          </ac:spMkLst>
        </pc:spChg>
      </pc:sldChg>
      <pc:sldChg chg="modSp add">
        <pc:chgData name="Hugo Kornelis" userId="6575f6931dc33de0" providerId="LiveId" clId="{233AC422-824E-4967-AA78-B87BB9FA387F}" dt="2020-10-12T11:12:25.351" v="8179"/>
        <pc:sldMkLst>
          <pc:docMk/>
          <pc:sldMk cId="1521829520" sldId="471"/>
        </pc:sldMkLst>
        <pc:spChg chg="mod">
          <ac:chgData name="Hugo Kornelis" userId="6575f6931dc33de0" providerId="LiveId" clId="{233AC422-824E-4967-AA78-B87BB9FA387F}" dt="2020-10-12T11:12:25.351" v="8179"/>
          <ac:spMkLst>
            <pc:docMk/>
            <pc:sldMk cId="1521829520" sldId="471"/>
            <ac:spMk id="3" creationId="{3563E4B9-963D-458D-B465-989010215D0C}"/>
          </ac:spMkLst>
        </pc:spChg>
      </pc:sldChg>
      <pc:sldChg chg="addSp delSp modSp add del delAnim modAnim">
        <pc:chgData name="Hugo Kornelis" userId="6575f6931dc33de0" providerId="LiveId" clId="{233AC422-824E-4967-AA78-B87BB9FA387F}" dt="2020-10-12T10:57:59.431" v="8028" actId="2696"/>
        <pc:sldMkLst>
          <pc:docMk/>
          <pc:sldMk cId="2670499089" sldId="472"/>
        </pc:sldMkLst>
        <pc:spChg chg="mod">
          <ac:chgData name="Hugo Kornelis" userId="6575f6931dc33de0" providerId="LiveId" clId="{233AC422-824E-4967-AA78-B87BB9FA387F}" dt="2020-09-27T09:53:18.093" v="7481" actId="20577"/>
          <ac:spMkLst>
            <pc:docMk/>
            <pc:sldMk cId="2670499089" sldId="472"/>
            <ac:spMk id="2" creationId="{E90E6DE8-92AF-4610-A6ED-7138D7EFFBC2}"/>
          </ac:spMkLst>
        </pc:spChg>
        <pc:spChg chg="mod">
          <ac:chgData name="Hugo Kornelis" userId="6575f6931dc33de0" providerId="LiveId" clId="{233AC422-824E-4967-AA78-B87BB9FA387F}" dt="2020-09-27T10:00:11.205" v="7518" actId="6549"/>
          <ac:spMkLst>
            <pc:docMk/>
            <pc:sldMk cId="2670499089" sldId="472"/>
            <ac:spMk id="3" creationId="{3563E4B9-963D-458D-B465-989010215D0C}"/>
          </ac:spMkLst>
        </pc:spChg>
        <pc:spChg chg="add del">
          <ac:chgData name="Hugo Kornelis" userId="6575f6931dc33de0" providerId="LiveId" clId="{233AC422-824E-4967-AA78-B87BB9FA387F}" dt="2020-09-27T10:00:05.892" v="7517" actId="478"/>
          <ac:spMkLst>
            <pc:docMk/>
            <pc:sldMk cId="2670499089" sldId="472"/>
            <ac:spMk id="5" creationId="{ACB0472F-8211-448F-B626-2F12F555BDF5}"/>
          </ac:spMkLst>
        </pc:spChg>
        <pc:picChg chg="add del mod ord">
          <ac:chgData name="Hugo Kornelis" userId="6575f6931dc33de0" providerId="LiveId" clId="{233AC422-824E-4967-AA78-B87BB9FA387F}" dt="2020-09-27T09:56:03.859" v="7491" actId="478"/>
          <ac:picMkLst>
            <pc:docMk/>
            <pc:sldMk cId="2670499089" sldId="472"/>
            <ac:picMk id="6" creationId="{FF6A2915-4E5F-4BF5-B707-38D8FEE3B9BC}"/>
          </ac:picMkLst>
        </pc:picChg>
        <pc:picChg chg="add del mod">
          <ac:chgData name="Hugo Kornelis" userId="6575f6931dc33de0" providerId="LiveId" clId="{233AC422-824E-4967-AA78-B87BB9FA387F}" dt="2020-09-27T09:59:07.996" v="7508" actId="478"/>
          <ac:picMkLst>
            <pc:docMk/>
            <pc:sldMk cId="2670499089" sldId="472"/>
            <ac:picMk id="7" creationId="{AAF674E6-1984-4718-905A-52A7129AE82A}"/>
          </ac:picMkLst>
        </pc:picChg>
        <pc:picChg chg="add del mod">
          <ac:chgData name="Hugo Kornelis" userId="6575f6931dc33de0" providerId="LiveId" clId="{233AC422-824E-4967-AA78-B87BB9FA387F}" dt="2020-09-27T09:56:33.675" v="7496" actId="478"/>
          <ac:picMkLst>
            <pc:docMk/>
            <pc:sldMk cId="2670499089" sldId="472"/>
            <ac:picMk id="8" creationId="{42AD703F-65CD-4BA4-A02C-78841FC3BD77}"/>
          </ac:picMkLst>
        </pc:picChg>
        <pc:picChg chg="add del mod">
          <ac:chgData name="Hugo Kornelis" userId="6575f6931dc33de0" providerId="LiveId" clId="{233AC422-824E-4967-AA78-B87BB9FA387F}" dt="2020-09-27T09:57:03.220" v="7501" actId="478"/>
          <ac:picMkLst>
            <pc:docMk/>
            <pc:sldMk cId="2670499089" sldId="472"/>
            <ac:picMk id="9" creationId="{C8E2D591-F8CB-4280-AEC3-17B20431FA31}"/>
          </ac:picMkLst>
        </pc:picChg>
        <pc:picChg chg="add del mod">
          <ac:chgData name="Hugo Kornelis" userId="6575f6931dc33de0" providerId="LiveId" clId="{233AC422-824E-4967-AA78-B87BB9FA387F}" dt="2020-09-27T09:57:28.116" v="7504" actId="478"/>
          <ac:picMkLst>
            <pc:docMk/>
            <pc:sldMk cId="2670499089" sldId="472"/>
            <ac:picMk id="10" creationId="{84590BDB-3710-4830-8829-BA8EA6A30966}"/>
          </ac:picMkLst>
        </pc:picChg>
        <pc:picChg chg="add mod">
          <ac:chgData name="Hugo Kornelis" userId="6575f6931dc33de0" providerId="LiveId" clId="{233AC422-824E-4967-AA78-B87BB9FA387F}" dt="2020-09-27T09:59:26.828" v="7514" actId="1076"/>
          <ac:picMkLst>
            <pc:docMk/>
            <pc:sldMk cId="2670499089" sldId="472"/>
            <ac:picMk id="11" creationId="{6A2AD5F5-29A5-4F6E-95B5-66DDCB2B10EF}"/>
          </ac:picMkLst>
        </pc:picChg>
      </pc:sldChg>
      <pc:sldChg chg="addSp delSp modSp add modAnim">
        <pc:chgData name="Hugo Kornelis" userId="6575f6931dc33de0" providerId="LiveId" clId="{233AC422-824E-4967-AA78-B87BB9FA387F}" dt="2020-10-12T11:12:42.503" v="8190"/>
        <pc:sldMkLst>
          <pc:docMk/>
          <pc:sldMk cId="735764471" sldId="473"/>
        </pc:sldMkLst>
        <pc:spChg chg="mod">
          <ac:chgData name="Hugo Kornelis" userId="6575f6931dc33de0" providerId="LiveId" clId="{233AC422-824E-4967-AA78-B87BB9FA387F}" dt="2020-10-12T10:58:53.916" v="8150" actId="6549"/>
          <ac:spMkLst>
            <pc:docMk/>
            <pc:sldMk cId="735764471" sldId="473"/>
            <ac:spMk id="3" creationId="{3563E4B9-963D-458D-B465-989010215D0C}"/>
          </ac:spMkLst>
        </pc:spChg>
        <pc:spChg chg="del">
          <ac:chgData name="Hugo Kornelis" userId="6575f6931dc33de0" providerId="LiveId" clId="{233AC422-824E-4967-AA78-B87BB9FA387F}" dt="2020-09-26T13:18:01.524" v="6203" actId="478"/>
          <ac:spMkLst>
            <pc:docMk/>
            <pc:sldMk cId="735764471" sldId="473"/>
            <ac:spMk id="5" creationId="{ACB0472F-8211-448F-B626-2F12F555BDF5}"/>
          </ac:spMkLst>
        </pc:spChg>
        <pc:picChg chg="add">
          <ac:chgData name="Hugo Kornelis" userId="6575f6931dc33de0" providerId="LiveId" clId="{233AC422-824E-4967-AA78-B87BB9FA387F}" dt="2020-09-27T09:59:31.619" v="7515"/>
          <ac:picMkLst>
            <pc:docMk/>
            <pc:sldMk cId="735764471" sldId="473"/>
            <ac:picMk id="5" creationId="{80005B17-C7A6-40E5-BA7F-BC3C3F4C4217}"/>
          </ac:picMkLst>
        </pc:picChg>
      </pc:sldChg>
      <pc:sldChg chg="delSp modSp add modAnim">
        <pc:chgData name="Hugo Kornelis" userId="6575f6931dc33de0" providerId="LiveId" clId="{233AC422-824E-4967-AA78-B87BB9FA387F}" dt="2020-09-27T12:32:12.833" v="7717" actId="6549"/>
        <pc:sldMkLst>
          <pc:docMk/>
          <pc:sldMk cId="3517827072" sldId="474"/>
        </pc:sldMkLst>
        <pc:spChg chg="mod">
          <ac:chgData name="Hugo Kornelis" userId="6575f6931dc33de0" providerId="LiveId" clId="{233AC422-824E-4967-AA78-B87BB9FA387F}" dt="2020-09-27T12:32:12.833" v="7717" actId="6549"/>
          <ac:spMkLst>
            <pc:docMk/>
            <pc:sldMk cId="3517827072" sldId="474"/>
            <ac:spMk id="3" creationId="{4EBA1B8C-DB18-4B64-BB35-1EE2C89F752D}"/>
          </ac:spMkLst>
        </pc:spChg>
        <pc:spChg chg="del">
          <ac:chgData name="Hugo Kornelis" userId="6575f6931dc33de0" providerId="LiveId" clId="{233AC422-824E-4967-AA78-B87BB9FA387F}" dt="2020-09-26T13:31:33.901" v="6424" actId="478"/>
          <ac:spMkLst>
            <pc:docMk/>
            <pc:sldMk cId="3517827072" sldId="474"/>
            <ac:spMk id="8" creationId="{A2DA4464-947B-47EE-83C2-36574944DDE2}"/>
          </ac:spMkLst>
        </pc:spChg>
        <pc:spChg chg="del">
          <ac:chgData name="Hugo Kornelis" userId="6575f6931dc33de0" providerId="LiveId" clId="{233AC422-824E-4967-AA78-B87BB9FA387F}" dt="2020-09-26T13:31:33.901" v="6424" actId="478"/>
          <ac:spMkLst>
            <pc:docMk/>
            <pc:sldMk cId="3517827072" sldId="474"/>
            <ac:spMk id="10" creationId="{37326554-F3AD-4BB4-A097-C0E23140BE33}"/>
          </ac:spMkLst>
        </pc:spChg>
        <pc:picChg chg="del">
          <ac:chgData name="Hugo Kornelis" userId="6575f6931dc33de0" providerId="LiveId" clId="{233AC422-824E-4967-AA78-B87BB9FA387F}" dt="2020-09-26T13:31:30.471" v="6423" actId="478"/>
          <ac:picMkLst>
            <pc:docMk/>
            <pc:sldMk cId="3517827072" sldId="474"/>
            <ac:picMk id="5" creationId="{A8919457-ABD6-4BCD-84B2-7006C8837222}"/>
          </ac:picMkLst>
        </pc:picChg>
      </pc:sldChg>
      <pc:sldChg chg="modSp add del modAnim">
        <pc:chgData name="Hugo Kornelis" userId="6575f6931dc33de0" providerId="LiveId" clId="{233AC422-824E-4967-AA78-B87BB9FA387F}" dt="2020-09-26T13:25:29.082" v="6390" actId="2696"/>
        <pc:sldMkLst>
          <pc:docMk/>
          <pc:sldMk cId="3560436443" sldId="474"/>
        </pc:sldMkLst>
        <pc:spChg chg="mod">
          <ac:chgData name="Hugo Kornelis" userId="6575f6931dc33de0" providerId="LiveId" clId="{233AC422-824E-4967-AA78-B87BB9FA387F}" dt="2020-09-26T13:24:27.860" v="6343" actId="20577"/>
          <ac:spMkLst>
            <pc:docMk/>
            <pc:sldMk cId="3560436443" sldId="474"/>
            <ac:spMk id="3" creationId="{3563E4B9-963D-458D-B465-989010215D0C}"/>
          </ac:spMkLst>
        </pc:spChg>
      </pc:sldChg>
      <pc:sldChg chg="modSp add">
        <pc:chgData name="Hugo Kornelis" userId="6575f6931dc33de0" providerId="LiveId" clId="{233AC422-824E-4967-AA78-B87BB9FA387F}" dt="2020-09-26T13:40:45.787" v="6767" actId="20577"/>
        <pc:sldMkLst>
          <pc:docMk/>
          <pc:sldMk cId="1632257763" sldId="475"/>
        </pc:sldMkLst>
        <pc:spChg chg="mod">
          <ac:chgData name="Hugo Kornelis" userId="6575f6931dc33de0" providerId="LiveId" clId="{233AC422-824E-4967-AA78-B87BB9FA387F}" dt="2020-09-26T13:40:45.787" v="6767" actId="20577"/>
          <ac:spMkLst>
            <pc:docMk/>
            <pc:sldMk cId="1632257763" sldId="475"/>
            <ac:spMk id="15" creationId="{CF027F27-5F7A-4E63-BC0B-79254803F8C0}"/>
          </ac:spMkLst>
        </pc:spChg>
      </pc:sldChg>
      <pc:sldChg chg="delSp modSp add del modAnim">
        <pc:chgData name="Hugo Kornelis" userId="6575f6931dc33de0" providerId="LiveId" clId="{233AC422-824E-4967-AA78-B87BB9FA387F}" dt="2020-09-26T13:25:29.112" v="6391" actId="2696"/>
        <pc:sldMkLst>
          <pc:docMk/>
          <pc:sldMk cId="2345599517" sldId="475"/>
        </pc:sldMkLst>
        <pc:spChg chg="mod">
          <ac:chgData name="Hugo Kornelis" userId="6575f6931dc33de0" providerId="LiveId" clId="{233AC422-824E-4967-AA78-B87BB9FA387F}" dt="2020-09-26T13:25:12.390" v="6389" actId="15"/>
          <ac:spMkLst>
            <pc:docMk/>
            <pc:sldMk cId="2345599517" sldId="475"/>
            <ac:spMk id="3" creationId="{3563E4B9-963D-458D-B465-989010215D0C}"/>
          </ac:spMkLst>
        </pc:spChg>
        <pc:spChg chg="del">
          <ac:chgData name="Hugo Kornelis" userId="6575f6931dc33de0" providerId="LiveId" clId="{233AC422-824E-4967-AA78-B87BB9FA387F}" dt="2020-09-26T13:24:49.550" v="6346" actId="478"/>
          <ac:spMkLst>
            <pc:docMk/>
            <pc:sldMk cId="2345599517" sldId="475"/>
            <ac:spMk id="5" creationId="{4B39DFAF-DD1C-4F3B-84CC-4EB55B3097D2}"/>
          </ac:spMkLst>
        </pc:spChg>
      </pc:sldChg>
      <pc:sldChg chg="modSp add modAnim">
        <pc:chgData name="Hugo Kornelis" userId="6575f6931dc33de0" providerId="LiveId" clId="{233AC422-824E-4967-AA78-B87BB9FA387F}" dt="2020-09-27T12:33:48.483" v="7721"/>
        <pc:sldMkLst>
          <pc:docMk/>
          <pc:sldMk cId="3198026140" sldId="476"/>
        </pc:sldMkLst>
        <pc:spChg chg="mod">
          <ac:chgData name="Hugo Kornelis" userId="6575f6931dc33de0" providerId="LiveId" clId="{233AC422-824E-4967-AA78-B87BB9FA387F}" dt="2020-09-27T12:33:16.346" v="7720" actId="6549"/>
          <ac:spMkLst>
            <pc:docMk/>
            <pc:sldMk cId="3198026140" sldId="476"/>
            <ac:spMk id="3" creationId="{4EBA1B8C-DB18-4B64-BB35-1EE2C89F752D}"/>
          </ac:spMkLst>
        </pc:spChg>
      </pc:sldChg>
      <pc:sldChg chg="modSp add">
        <pc:chgData name="Hugo Kornelis" userId="6575f6931dc33de0" providerId="LiveId" clId="{233AC422-824E-4967-AA78-B87BB9FA387F}" dt="2020-09-26T13:44:41.211" v="7240" actId="14100"/>
        <pc:sldMkLst>
          <pc:docMk/>
          <pc:sldMk cId="3408422413" sldId="477"/>
        </pc:sldMkLst>
        <pc:spChg chg="mod">
          <ac:chgData name="Hugo Kornelis" userId="6575f6931dc33de0" providerId="LiveId" clId="{233AC422-824E-4967-AA78-B87BB9FA387F}" dt="2020-09-26T13:44:41.211" v="7240" actId="14100"/>
          <ac:spMkLst>
            <pc:docMk/>
            <pc:sldMk cId="3408422413" sldId="477"/>
            <ac:spMk id="15" creationId="{CF027F27-5F7A-4E63-BC0B-79254803F8C0}"/>
          </ac:spMkLst>
        </pc:spChg>
      </pc:sldChg>
      <pc:sldChg chg="modSp add modAnim">
        <pc:chgData name="Hugo Kornelis" userId="6575f6931dc33de0" providerId="LiveId" clId="{233AC422-824E-4967-AA78-B87BB9FA387F}" dt="2020-10-12T10:58:15.157" v="8031"/>
        <pc:sldMkLst>
          <pc:docMk/>
          <pc:sldMk cId="805724269" sldId="478"/>
        </pc:sldMkLst>
        <pc:spChg chg="mod">
          <ac:chgData name="Hugo Kornelis" userId="6575f6931dc33de0" providerId="LiveId" clId="{233AC422-824E-4967-AA78-B87BB9FA387F}" dt="2020-09-27T10:01:21.252" v="7630" actId="6549"/>
          <ac:spMkLst>
            <pc:docMk/>
            <pc:sldMk cId="805724269" sldId="478"/>
            <ac:spMk id="3" creationId="{3563E4B9-963D-458D-B465-989010215D0C}"/>
          </ac:spMkLst>
        </pc:spChg>
      </pc:sldChg>
      <pc:sldChg chg="delSp modSp add delAnim modAnim">
        <pc:chgData name="Hugo Kornelis" userId="6575f6931dc33de0" providerId="LiveId" clId="{233AC422-824E-4967-AA78-B87BB9FA387F}" dt="2020-10-12T10:50:31.260" v="8027" actId="20577"/>
        <pc:sldMkLst>
          <pc:docMk/>
          <pc:sldMk cId="2740046715" sldId="479"/>
        </pc:sldMkLst>
        <pc:spChg chg="mod">
          <ac:chgData name="Hugo Kornelis" userId="6575f6931dc33de0" providerId="LiveId" clId="{233AC422-824E-4967-AA78-B87BB9FA387F}" dt="2020-10-12T10:50:31.260" v="8027" actId="20577"/>
          <ac:spMkLst>
            <pc:docMk/>
            <pc:sldMk cId="2740046715" sldId="479"/>
            <ac:spMk id="3" creationId="{00000000-0000-0000-0000-000000000000}"/>
          </ac:spMkLst>
        </pc:spChg>
        <pc:spChg chg="del">
          <ac:chgData name="Hugo Kornelis" userId="6575f6931dc33de0" providerId="LiveId" clId="{233AC422-824E-4967-AA78-B87BB9FA387F}" dt="2020-10-12T10:49:32.614" v="7949" actId="478"/>
          <ac:spMkLst>
            <pc:docMk/>
            <pc:sldMk cId="2740046715" sldId="479"/>
            <ac:spMk id="10" creationId="{5C310C8A-C961-4CF9-81EA-DBEAABB6F1C1}"/>
          </ac:spMkLst>
        </pc:spChg>
      </pc:sldChg>
      <pc:sldChg chg="add del">
        <pc:chgData name="Hugo Kornelis" userId="6575f6931dc33de0" providerId="LiveId" clId="{233AC422-824E-4967-AA78-B87BB9FA387F}" dt="2020-10-12T10:46:05.064" v="7754"/>
        <pc:sldMkLst>
          <pc:docMk/>
          <pc:sldMk cId="4223258656" sldId="479"/>
        </pc:sldMkLst>
      </pc:sldChg>
      <pc:sldChg chg="delSp modSp add modAnim">
        <pc:chgData name="Hugo Kornelis" userId="6575f6931dc33de0" providerId="LiveId" clId="{233AC422-824E-4967-AA78-B87BB9FA387F}" dt="2020-10-12T10:49:18.731" v="7948" actId="6549"/>
        <pc:sldMkLst>
          <pc:docMk/>
          <pc:sldMk cId="1278434480" sldId="480"/>
        </pc:sldMkLst>
        <pc:spChg chg="mod">
          <ac:chgData name="Hugo Kornelis" userId="6575f6931dc33de0" providerId="LiveId" clId="{233AC422-824E-4967-AA78-B87BB9FA387F}" dt="2020-10-12T10:49:18.731" v="7948" actId="6549"/>
          <ac:spMkLst>
            <pc:docMk/>
            <pc:sldMk cId="1278434480" sldId="480"/>
            <ac:spMk id="3" creationId="{00000000-0000-0000-0000-000000000000}"/>
          </ac:spMkLst>
        </pc:spChg>
        <pc:spChg chg="del">
          <ac:chgData name="Hugo Kornelis" userId="6575f6931dc33de0" providerId="LiveId" clId="{233AC422-824E-4967-AA78-B87BB9FA387F}" dt="2020-10-12T10:49:06.178" v="7947" actId="478"/>
          <ac:spMkLst>
            <pc:docMk/>
            <pc:sldMk cId="1278434480" sldId="480"/>
            <ac:spMk id="10" creationId="{5C310C8A-C961-4CF9-81EA-DBEAABB6F1C1}"/>
          </ac:spMkLst>
        </pc:spChg>
      </pc:sldChg>
      <pc:sldChg chg="addSp delSp modSp add del">
        <pc:chgData name="Hugo Kornelis" userId="6575f6931dc33de0" providerId="LiveId" clId="{233AC422-824E-4967-AA78-B87BB9FA387F}" dt="2020-10-12T11:15:03.546" v="8200" actId="2696"/>
        <pc:sldMkLst>
          <pc:docMk/>
          <pc:sldMk cId="1368979738" sldId="481"/>
        </pc:sldMkLst>
        <pc:spChg chg="del">
          <ac:chgData name="Hugo Kornelis" userId="6575f6931dc33de0" providerId="LiveId" clId="{233AC422-824E-4967-AA78-B87BB9FA387F}" dt="2020-10-12T11:14:11.500" v="8193" actId="478"/>
          <ac:spMkLst>
            <pc:docMk/>
            <pc:sldMk cId="1368979738" sldId="481"/>
            <ac:spMk id="2" creationId="{866287A8-3EE2-4DC2-968F-04C036C43F50}"/>
          </ac:spMkLst>
        </pc:spChg>
        <pc:spChg chg="del">
          <ac:chgData name="Hugo Kornelis" userId="6575f6931dc33de0" providerId="LiveId" clId="{233AC422-824E-4967-AA78-B87BB9FA387F}" dt="2020-10-12T11:13:57.975" v="8192"/>
          <ac:spMkLst>
            <pc:docMk/>
            <pc:sldMk cId="1368979738" sldId="481"/>
            <ac:spMk id="3" creationId="{84C4D0C8-69DA-459C-AB99-6AD59BA0DA2E}"/>
          </ac:spMkLst>
        </pc:spChg>
        <pc:spChg chg="add del mod">
          <ac:chgData name="Hugo Kornelis" userId="6575f6931dc33de0" providerId="LiveId" clId="{233AC422-824E-4967-AA78-B87BB9FA387F}" dt="2020-10-12T11:14:37.334" v="8195"/>
          <ac:spMkLst>
            <pc:docMk/>
            <pc:sldMk cId="1368979738" sldId="481"/>
            <ac:spMk id="8" creationId="{E110C8BA-69BC-4F68-8A1B-18E878E9CEF6}"/>
          </ac:spMkLst>
        </pc:spChg>
        <pc:picChg chg="add del mod">
          <ac:chgData name="Hugo Kornelis" userId="6575f6931dc33de0" providerId="LiveId" clId="{233AC422-824E-4967-AA78-B87BB9FA387F}" dt="2020-10-12T11:14:36.548" v="8194" actId="478"/>
          <ac:picMkLst>
            <pc:docMk/>
            <pc:sldMk cId="1368979738" sldId="481"/>
            <ac:picMk id="6" creationId="{1ADD0307-324E-4D2C-91FE-044771CFFC45}"/>
          </ac:picMkLst>
        </pc:picChg>
        <pc:picChg chg="add mod">
          <ac:chgData name="Hugo Kornelis" userId="6575f6931dc33de0" providerId="LiveId" clId="{233AC422-824E-4967-AA78-B87BB9FA387F}" dt="2020-10-12T11:14:37.334" v="8195"/>
          <ac:picMkLst>
            <pc:docMk/>
            <pc:sldMk cId="1368979738" sldId="481"/>
            <ac:picMk id="10" creationId="{A23E9F5C-5655-407F-9A63-FBBEE0CB5385}"/>
          </ac:picMkLst>
        </pc:picChg>
      </pc:sldChg>
    </pc:docChg>
  </pc:docChgLst>
  <pc:docChgLst>
    <pc:chgData name="Hugo Kornelis" userId="6575f6931dc33de0" providerId="LiveId" clId="{2BB02BD3-F821-453A-9F05-AA01DF48149F}"/>
    <pc:docChg chg="undo redo custSel addSld delSld modSld sldOrd">
      <pc:chgData name="Hugo Kornelis" userId="6575f6931dc33de0" providerId="LiveId" clId="{2BB02BD3-F821-453A-9F05-AA01DF48149F}" dt="2020-08-19T12:12:44.083" v="6558" actId="400"/>
      <pc:docMkLst>
        <pc:docMk/>
      </pc:docMkLst>
      <pc:sldChg chg="modSp">
        <pc:chgData name="Hugo Kornelis" userId="6575f6931dc33de0" providerId="LiveId" clId="{2BB02BD3-F821-453A-9F05-AA01DF48149F}" dt="2020-08-16T09:57:57.235" v="2" actId="6549"/>
        <pc:sldMkLst>
          <pc:docMk/>
          <pc:sldMk cId="1181841725" sldId="256"/>
        </pc:sldMkLst>
        <pc:spChg chg="mod">
          <ac:chgData name="Hugo Kornelis" userId="6575f6931dc33de0" providerId="LiveId" clId="{2BB02BD3-F821-453A-9F05-AA01DF48149F}" dt="2020-08-16T09:57:57.235" v="2" actId="6549"/>
          <ac:spMkLst>
            <pc:docMk/>
            <pc:sldMk cId="1181841725" sldId="256"/>
            <ac:spMk id="3" creationId="{4EA2195B-14F6-4B4E-81FC-BBDC15C3F5E9}"/>
          </ac:spMkLst>
        </pc:spChg>
      </pc:sldChg>
      <pc:sldChg chg="del">
        <pc:chgData name="Hugo Kornelis" userId="6575f6931dc33de0" providerId="LiveId" clId="{2BB02BD3-F821-453A-9F05-AA01DF48149F}" dt="2020-08-16T10:04:12.270" v="4" actId="2696"/>
        <pc:sldMkLst>
          <pc:docMk/>
          <pc:sldMk cId="3784127397" sldId="258"/>
        </pc:sldMkLst>
      </pc:sldChg>
      <pc:sldChg chg="addSp delSp modSp add delAnim modAnim">
        <pc:chgData name="Hugo Kornelis" userId="6575f6931dc33de0" providerId="LiveId" clId="{2BB02BD3-F821-453A-9F05-AA01DF48149F}" dt="2020-08-18T15:23:20.939" v="1821" actId="20577"/>
        <pc:sldMkLst>
          <pc:docMk/>
          <pc:sldMk cId="706777972" sldId="269"/>
        </pc:sldMkLst>
        <pc:spChg chg="mod">
          <ac:chgData name="Hugo Kornelis" userId="6575f6931dc33de0" providerId="LiveId" clId="{2BB02BD3-F821-453A-9F05-AA01DF48149F}" dt="2020-08-18T15:23:20.939" v="1821" actId="20577"/>
          <ac:spMkLst>
            <pc:docMk/>
            <pc:sldMk cId="706777972" sldId="269"/>
            <ac:spMk id="2" creationId="{366715AE-FF52-45A0-A53A-905904B8A0DB}"/>
          </ac:spMkLst>
        </pc:spChg>
        <pc:spChg chg="add del mod">
          <ac:chgData name="Hugo Kornelis" userId="6575f6931dc33de0" providerId="LiveId" clId="{2BB02BD3-F821-453A-9F05-AA01DF48149F}" dt="2020-08-16T10:04:40.814" v="33"/>
          <ac:spMkLst>
            <pc:docMk/>
            <pc:sldMk cId="706777972" sldId="269"/>
            <ac:spMk id="3" creationId="{E04C82FA-A430-4E9B-8378-0E746054A150}"/>
          </ac:spMkLst>
        </pc:spChg>
        <pc:spChg chg="mod">
          <ac:chgData name="Hugo Kornelis" userId="6575f6931dc33de0" providerId="LiveId" clId="{2BB02BD3-F821-453A-9F05-AA01DF48149F}" dt="2020-08-16T10:08:19.927" v="83" actId="1035"/>
          <ac:spMkLst>
            <pc:docMk/>
            <pc:sldMk cId="706777972" sldId="269"/>
            <ac:spMk id="7" creationId="{943212C0-4AA8-4EC8-BA65-986A1A58FF38}"/>
          </ac:spMkLst>
        </pc:spChg>
        <pc:spChg chg="mod">
          <ac:chgData name="Hugo Kornelis" userId="6575f6931dc33de0" providerId="LiveId" clId="{2BB02BD3-F821-453A-9F05-AA01DF48149F}" dt="2020-08-16T10:08:19.927" v="83" actId="1035"/>
          <ac:spMkLst>
            <pc:docMk/>
            <pc:sldMk cId="706777972" sldId="269"/>
            <ac:spMk id="9" creationId="{10DD9B1E-4B24-4A2C-B39E-A3F968B64C6F}"/>
          </ac:spMkLst>
        </pc:spChg>
        <pc:spChg chg="mod">
          <ac:chgData name="Hugo Kornelis" userId="6575f6931dc33de0" providerId="LiveId" clId="{2BB02BD3-F821-453A-9F05-AA01DF48149F}" dt="2020-08-16T10:08:19.927" v="83" actId="1035"/>
          <ac:spMkLst>
            <pc:docMk/>
            <pc:sldMk cId="706777972" sldId="269"/>
            <ac:spMk id="11" creationId="{A6DA6A36-EFD3-4093-90A1-EB3C373AB6BF}"/>
          </ac:spMkLst>
        </pc:spChg>
        <pc:spChg chg="mod">
          <ac:chgData name="Hugo Kornelis" userId="6575f6931dc33de0" providerId="LiveId" clId="{2BB02BD3-F821-453A-9F05-AA01DF48149F}" dt="2020-08-16T10:08:19.927" v="83" actId="1035"/>
          <ac:spMkLst>
            <pc:docMk/>
            <pc:sldMk cId="706777972" sldId="269"/>
            <ac:spMk id="12" creationId="{BD67A8FC-FA22-4B0F-94A8-DBF70363C01A}"/>
          </ac:spMkLst>
        </pc:spChg>
        <pc:spChg chg="mod">
          <ac:chgData name="Hugo Kornelis" userId="6575f6931dc33de0" providerId="LiveId" clId="{2BB02BD3-F821-453A-9F05-AA01DF48149F}" dt="2020-08-16T10:08:19.927" v="83" actId="1035"/>
          <ac:spMkLst>
            <pc:docMk/>
            <pc:sldMk cId="706777972" sldId="269"/>
            <ac:spMk id="14" creationId="{6BA3553D-9918-49A8-B6A1-C673DEFCF0DE}"/>
          </ac:spMkLst>
        </pc:spChg>
        <pc:spChg chg="mod">
          <ac:chgData name="Hugo Kornelis" userId="6575f6931dc33de0" providerId="LiveId" clId="{2BB02BD3-F821-453A-9F05-AA01DF48149F}" dt="2020-08-16T10:08:19.927" v="83" actId="1035"/>
          <ac:spMkLst>
            <pc:docMk/>
            <pc:sldMk cId="706777972" sldId="269"/>
            <ac:spMk id="16" creationId="{E31DBA90-0D0B-4A6E-93AA-1482EE333D25}"/>
          </ac:spMkLst>
        </pc:spChg>
        <pc:spChg chg="mod">
          <ac:chgData name="Hugo Kornelis" userId="6575f6931dc33de0" providerId="LiveId" clId="{2BB02BD3-F821-453A-9F05-AA01DF48149F}" dt="2020-08-16T10:08:19.927" v="83" actId="1035"/>
          <ac:spMkLst>
            <pc:docMk/>
            <pc:sldMk cId="706777972" sldId="269"/>
            <ac:spMk id="17" creationId="{82D7F06B-17D1-4804-98B5-E3E78CE218B7}"/>
          </ac:spMkLst>
        </pc:spChg>
        <pc:spChg chg="add del mod ord">
          <ac:chgData name="Hugo Kornelis" userId="6575f6931dc33de0" providerId="LiveId" clId="{2BB02BD3-F821-453A-9F05-AA01DF48149F}" dt="2020-08-16T10:08:04.360" v="63"/>
          <ac:spMkLst>
            <pc:docMk/>
            <pc:sldMk cId="706777972" sldId="269"/>
            <ac:spMk id="19" creationId="{8E5ACEB8-4014-41BA-A453-6C6220854A0A}"/>
          </ac:spMkLst>
        </pc:spChg>
        <pc:spChg chg="del">
          <ac:chgData name="Hugo Kornelis" userId="6575f6931dc33de0" providerId="LiveId" clId="{2BB02BD3-F821-453A-9F05-AA01DF48149F}" dt="2020-08-16T10:07:38.447" v="58" actId="478"/>
          <ac:spMkLst>
            <pc:docMk/>
            <pc:sldMk cId="706777972" sldId="269"/>
            <ac:spMk id="22" creationId="{3DD90D29-B0EF-475F-BF6D-9FB53EBF6B18}"/>
          </ac:spMkLst>
        </pc:spChg>
        <pc:spChg chg="del">
          <ac:chgData name="Hugo Kornelis" userId="6575f6931dc33de0" providerId="LiveId" clId="{2BB02BD3-F821-453A-9F05-AA01DF48149F}" dt="2020-08-16T10:07:38.447" v="58" actId="478"/>
          <ac:spMkLst>
            <pc:docMk/>
            <pc:sldMk cId="706777972" sldId="269"/>
            <ac:spMk id="24" creationId="{64EEA13C-63F2-436D-B11C-F322FE2B2EF8}"/>
          </ac:spMkLst>
        </pc:spChg>
        <pc:spChg chg="del">
          <ac:chgData name="Hugo Kornelis" userId="6575f6931dc33de0" providerId="LiveId" clId="{2BB02BD3-F821-453A-9F05-AA01DF48149F}" dt="2020-08-16T10:08:10.960" v="64" actId="478"/>
          <ac:spMkLst>
            <pc:docMk/>
            <pc:sldMk cId="706777972" sldId="269"/>
            <ac:spMk id="27" creationId="{F47D3AD1-2DB7-46DF-A6C2-2B172AADEB88}"/>
          </ac:spMkLst>
        </pc:spChg>
        <pc:spChg chg="del">
          <ac:chgData name="Hugo Kornelis" userId="6575f6931dc33de0" providerId="LiveId" clId="{2BB02BD3-F821-453A-9F05-AA01DF48149F}" dt="2020-08-16T10:08:10.960" v="64" actId="478"/>
          <ac:spMkLst>
            <pc:docMk/>
            <pc:sldMk cId="706777972" sldId="269"/>
            <ac:spMk id="28" creationId="{6B783D2E-0291-41B4-82AD-D62C9D5BEDF8}"/>
          </ac:spMkLst>
        </pc:spChg>
        <pc:spChg chg="del">
          <ac:chgData name="Hugo Kornelis" userId="6575f6931dc33de0" providerId="LiveId" clId="{2BB02BD3-F821-453A-9F05-AA01DF48149F}" dt="2020-08-16T10:07:31.227" v="57" actId="478"/>
          <ac:spMkLst>
            <pc:docMk/>
            <pc:sldMk cId="706777972" sldId="269"/>
            <ac:spMk id="29" creationId="{093C9794-D435-436D-83D2-55997090AF22}"/>
          </ac:spMkLst>
        </pc:spChg>
        <pc:spChg chg="del">
          <ac:chgData name="Hugo Kornelis" userId="6575f6931dc33de0" providerId="LiveId" clId="{2BB02BD3-F821-453A-9F05-AA01DF48149F}" dt="2020-08-16T10:04:52.931" v="34" actId="478"/>
          <ac:spMkLst>
            <pc:docMk/>
            <pc:sldMk cId="706777972" sldId="269"/>
            <ac:spMk id="30" creationId="{02F802EC-D134-4958-B689-AE95EE4ADC56}"/>
          </ac:spMkLst>
        </pc:spChg>
        <pc:spChg chg="del">
          <ac:chgData name="Hugo Kornelis" userId="6575f6931dc33de0" providerId="LiveId" clId="{2BB02BD3-F821-453A-9F05-AA01DF48149F}" dt="2020-08-16T10:04:54.806" v="35" actId="478"/>
          <ac:spMkLst>
            <pc:docMk/>
            <pc:sldMk cId="706777972" sldId="269"/>
            <ac:spMk id="32" creationId="{44B1BC21-9F48-428E-B29E-5A2819C5928A}"/>
          </ac:spMkLst>
        </pc:spChg>
        <pc:spChg chg="del">
          <ac:chgData name="Hugo Kornelis" userId="6575f6931dc33de0" providerId="LiveId" clId="{2BB02BD3-F821-453A-9F05-AA01DF48149F}" dt="2020-08-16T10:04:56.588" v="36" actId="478"/>
          <ac:spMkLst>
            <pc:docMk/>
            <pc:sldMk cId="706777972" sldId="269"/>
            <ac:spMk id="33" creationId="{B7F8D139-FADF-499D-9741-EEA92484DE88}"/>
          </ac:spMkLst>
        </pc:spChg>
        <pc:spChg chg="mod">
          <ac:chgData name="Hugo Kornelis" userId="6575f6931dc33de0" providerId="LiveId" clId="{2BB02BD3-F821-453A-9F05-AA01DF48149F}" dt="2020-08-16T10:08:19.927" v="83" actId="1035"/>
          <ac:spMkLst>
            <pc:docMk/>
            <pc:sldMk cId="706777972" sldId="269"/>
            <ac:spMk id="34" creationId="{6DA98E1E-B3CE-4E71-A388-849F38B2D2FE}"/>
          </ac:spMkLst>
        </pc:spChg>
        <pc:spChg chg="mod">
          <ac:chgData name="Hugo Kornelis" userId="6575f6931dc33de0" providerId="LiveId" clId="{2BB02BD3-F821-453A-9F05-AA01DF48149F}" dt="2020-08-16T10:08:19.927" v="83" actId="1035"/>
          <ac:spMkLst>
            <pc:docMk/>
            <pc:sldMk cId="706777972" sldId="269"/>
            <ac:spMk id="35" creationId="{011EFDAA-2BAD-41C7-8DC2-FDA0BBC513C6}"/>
          </ac:spMkLst>
        </pc:spChg>
        <pc:spChg chg="mod">
          <ac:chgData name="Hugo Kornelis" userId="6575f6931dc33de0" providerId="LiveId" clId="{2BB02BD3-F821-453A-9F05-AA01DF48149F}" dt="2020-08-16T10:08:19.927" v="83" actId="1035"/>
          <ac:spMkLst>
            <pc:docMk/>
            <pc:sldMk cId="706777972" sldId="269"/>
            <ac:spMk id="36" creationId="{A30CCF21-159C-4E5A-9CB6-46B091249C4E}"/>
          </ac:spMkLst>
        </pc:spChg>
        <pc:spChg chg="add del mod">
          <ac:chgData name="Hugo Kornelis" userId="6575f6931dc33de0" providerId="LiveId" clId="{2BB02BD3-F821-453A-9F05-AA01DF48149F}" dt="2020-08-16T10:08:02.135" v="62" actId="478"/>
          <ac:spMkLst>
            <pc:docMk/>
            <pc:sldMk cId="706777972" sldId="269"/>
            <ac:spMk id="37" creationId="{F55F7717-BAD2-4AF9-9000-CC3E59EDFED0}"/>
          </ac:spMkLst>
        </pc:spChg>
        <pc:picChg chg="mod">
          <ac:chgData name="Hugo Kornelis" userId="6575f6931dc33de0" providerId="LiveId" clId="{2BB02BD3-F821-453A-9F05-AA01DF48149F}" dt="2020-08-16T10:08:19.927" v="83" actId="1035"/>
          <ac:picMkLst>
            <pc:docMk/>
            <pc:sldMk cId="706777972" sldId="269"/>
            <ac:picMk id="20" creationId="{AC9D54B7-34BB-4384-BC04-F9D82518D4A4}"/>
          </ac:picMkLst>
        </pc:picChg>
        <pc:cxnChg chg="mod">
          <ac:chgData name="Hugo Kornelis" userId="6575f6931dc33de0" providerId="LiveId" clId="{2BB02BD3-F821-453A-9F05-AA01DF48149F}" dt="2020-08-16T10:08:19.927" v="83" actId="1035"/>
          <ac:cxnSpMkLst>
            <pc:docMk/>
            <pc:sldMk cId="706777972" sldId="269"/>
            <ac:cxnSpMk id="6" creationId="{03FA4206-DDD0-46F2-AC99-134C5875402E}"/>
          </ac:cxnSpMkLst>
        </pc:cxnChg>
        <pc:cxnChg chg="mod">
          <ac:chgData name="Hugo Kornelis" userId="6575f6931dc33de0" providerId="LiveId" clId="{2BB02BD3-F821-453A-9F05-AA01DF48149F}" dt="2020-08-16T10:08:19.927" v="83" actId="1035"/>
          <ac:cxnSpMkLst>
            <pc:docMk/>
            <pc:sldMk cId="706777972" sldId="269"/>
            <ac:cxnSpMk id="8" creationId="{6648F2BA-F413-466A-B52F-F17ED3CFCFF8}"/>
          </ac:cxnSpMkLst>
        </pc:cxnChg>
        <pc:cxnChg chg="mod">
          <ac:chgData name="Hugo Kornelis" userId="6575f6931dc33de0" providerId="LiveId" clId="{2BB02BD3-F821-453A-9F05-AA01DF48149F}" dt="2020-08-16T10:08:19.927" v="83" actId="1035"/>
          <ac:cxnSpMkLst>
            <pc:docMk/>
            <pc:sldMk cId="706777972" sldId="269"/>
            <ac:cxnSpMk id="10" creationId="{8E689FE8-7A17-46A7-B7F9-CC5AF95F87E2}"/>
          </ac:cxnSpMkLst>
        </pc:cxnChg>
        <pc:cxnChg chg="mod">
          <ac:chgData name="Hugo Kornelis" userId="6575f6931dc33de0" providerId="LiveId" clId="{2BB02BD3-F821-453A-9F05-AA01DF48149F}" dt="2020-08-16T10:08:19.927" v="83" actId="1035"/>
          <ac:cxnSpMkLst>
            <pc:docMk/>
            <pc:sldMk cId="706777972" sldId="269"/>
            <ac:cxnSpMk id="13" creationId="{48AF0703-2EA5-444E-8E2F-0E49D83351EE}"/>
          </ac:cxnSpMkLst>
        </pc:cxnChg>
        <pc:cxnChg chg="mod">
          <ac:chgData name="Hugo Kornelis" userId="6575f6931dc33de0" providerId="LiveId" clId="{2BB02BD3-F821-453A-9F05-AA01DF48149F}" dt="2020-08-16T10:08:19.927" v="83" actId="1035"/>
          <ac:cxnSpMkLst>
            <pc:docMk/>
            <pc:sldMk cId="706777972" sldId="269"/>
            <ac:cxnSpMk id="15" creationId="{F6FE380A-C168-4FEC-8602-739CD7A4B9DC}"/>
          </ac:cxnSpMkLst>
        </pc:cxnChg>
        <pc:cxnChg chg="mod">
          <ac:chgData name="Hugo Kornelis" userId="6575f6931dc33de0" providerId="LiveId" clId="{2BB02BD3-F821-453A-9F05-AA01DF48149F}" dt="2020-08-16T10:08:19.927" v="83" actId="1035"/>
          <ac:cxnSpMkLst>
            <pc:docMk/>
            <pc:sldMk cId="706777972" sldId="269"/>
            <ac:cxnSpMk id="18" creationId="{EDF7F04A-3F18-4210-9714-E53BB2F8A9D8}"/>
          </ac:cxnSpMkLst>
        </pc:cxnChg>
        <pc:cxnChg chg="del">
          <ac:chgData name="Hugo Kornelis" userId="6575f6931dc33de0" providerId="LiveId" clId="{2BB02BD3-F821-453A-9F05-AA01DF48149F}" dt="2020-08-16T10:07:38.447" v="58" actId="478"/>
          <ac:cxnSpMkLst>
            <pc:docMk/>
            <pc:sldMk cId="706777972" sldId="269"/>
            <ac:cxnSpMk id="21" creationId="{8C0AD149-8F3D-4DE6-8D48-4D2D118FE378}"/>
          </ac:cxnSpMkLst>
        </pc:cxnChg>
        <pc:cxnChg chg="del">
          <ac:chgData name="Hugo Kornelis" userId="6575f6931dc33de0" providerId="LiveId" clId="{2BB02BD3-F821-453A-9F05-AA01DF48149F}" dt="2020-08-16T10:07:38.447" v="58" actId="478"/>
          <ac:cxnSpMkLst>
            <pc:docMk/>
            <pc:sldMk cId="706777972" sldId="269"/>
            <ac:cxnSpMk id="23" creationId="{19B9AC54-DB72-46CF-8300-46C0D93F1541}"/>
          </ac:cxnSpMkLst>
        </pc:cxnChg>
        <pc:cxnChg chg="del">
          <ac:chgData name="Hugo Kornelis" userId="6575f6931dc33de0" providerId="LiveId" clId="{2BB02BD3-F821-453A-9F05-AA01DF48149F}" dt="2020-08-16T10:07:38.447" v="58" actId="478"/>
          <ac:cxnSpMkLst>
            <pc:docMk/>
            <pc:sldMk cId="706777972" sldId="269"/>
            <ac:cxnSpMk id="25" creationId="{4DAE3FB5-2B8B-4D82-99EA-7582C222BD52}"/>
          </ac:cxnSpMkLst>
        </pc:cxnChg>
        <pc:cxnChg chg="del">
          <ac:chgData name="Hugo Kornelis" userId="6575f6931dc33de0" providerId="LiveId" clId="{2BB02BD3-F821-453A-9F05-AA01DF48149F}" dt="2020-08-16T10:07:38.447" v="58" actId="478"/>
          <ac:cxnSpMkLst>
            <pc:docMk/>
            <pc:sldMk cId="706777972" sldId="269"/>
            <ac:cxnSpMk id="26" creationId="{F2A5C890-9638-49F3-AB9D-AEE9A4DC31F9}"/>
          </ac:cxnSpMkLst>
        </pc:cxnChg>
      </pc:sldChg>
      <pc:sldChg chg="modSp">
        <pc:chgData name="Hugo Kornelis" userId="6575f6931dc33de0" providerId="LiveId" clId="{2BB02BD3-F821-453A-9F05-AA01DF48149F}" dt="2020-08-18T18:56:42.777" v="6326" actId="6549"/>
        <pc:sldMkLst>
          <pc:docMk/>
          <pc:sldMk cId="2999099414" sldId="274"/>
        </pc:sldMkLst>
        <pc:spChg chg="mod">
          <ac:chgData name="Hugo Kornelis" userId="6575f6931dc33de0" providerId="LiveId" clId="{2BB02BD3-F821-453A-9F05-AA01DF48149F}" dt="2020-08-18T18:56:42.777" v="6326" actId="6549"/>
          <ac:spMkLst>
            <pc:docMk/>
            <pc:sldMk cId="2999099414" sldId="274"/>
            <ac:spMk id="3" creationId="{E6CA982B-E6DE-4060-A547-7F157CED7145}"/>
          </ac:spMkLst>
        </pc:spChg>
      </pc:sldChg>
      <pc:sldChg chg="del">
        <pc:chgData name="Hugo Kornelis" userId="6575f6931dc33de0" providerId="LiveId" clId="{2BB02BD3-F821-453A-9F05-AA01DF48149F}" dt="2020-08-18T18:58:51.774" v="6385" actId="2696"/>
        <pc:sldMkLst>
          <pc:docMk/>
          <pc:sldMk cId="1347406334" sldId="275"/>
        </pc:sldMkLst>
      </pc:sldChg>
      <pc:sldChg chg="delSp modSp add delAnim modAnim">
        <pc:chgData name="Hugo Kornelis" userId="6575f6931dc33de0" providerId="LiveId" clId="{2BB02BD3-F821-453A-9F05-AA01DF48149F}" dt="2020-08-19T11:32:25.237" v="6416" actId="20577"/>
        <pc:sldMkLst>
          <pc:docMk/>
          <pc:sldMk cId="3196889000" sldId="276"/>
        </pc:sldMkLst>
        <pc:spChg chg="mod">
          <ac:chgData name="Hugo Kornelis" userId="6575f6931dc33de0" providerId="LiveId" clId="{2BB02BD3-F821-453A-9F05-AA01DF48149F}" dt="2020-08-18T15:23:25.318" v="1822"/>
          <ac:spMkLst>
            <pc:docMk/>
            <pc:sldMk cId="3196889000" sldId="276"/>
            <ac:spMk id="2" creationId="{366715AE-FF52-45A0-A53A-905904B8A0DB}"/>
          </ac:spMkLst>
        </pc:spChg>
        <pc:spChg chg="del">
          <ac:chgData name="Hugo Kornelis" userId="6575f6931dc33de0" providerId="LiveId" clId="{2BB02BD3-F821-453A-9F05-AA01DF48149F}" dt="2020-08-16T10:15:36.799" v="107" actId="478"/>
          <ac:spMkLst>
            <pc:docMk/>
            <pc:sldMk cId="3196889000" sldId="276"/>
            <ac:spMk id="7" creationId="{943212C0-4AA8-4EC8-BA65-986A1A58FF38}"/>
          </ac:spMkLst>
        </pc:spChg>
        <pc:spChg chg="del">
          <ac:chgData name="Hugo Kornelis" userId="6575f6931dc33de0" providerId="LiveId" clId="{2BB02BD3-F821-453A-9F05-AA01DF48149F}" dt="2020-08-16T10:15:36.799" v="107" actId="478"/>
          <ac:spMkLst>
            <pc:docMk/>
            <pc:sldMk cId="3196889000" sldId="276"/>
            <ac:spMk id="9" creationId="{10DD9B1E-4B24-4A2C-B39E-A3F968B64C6F}"/>
          </ac:spMkLst>
        </pc:spChg>
        <pc:spChg chg="del">
          <ac:chgData name="Hugo Kornelis" userId="6575f6931dc33de0" providerId="LiveId" clId="{2BB02BD3-F821-453A-9F05-AA01DF48149F}" dt="2020-08-16T10:15:36.799" v="107" actId="478"/>
          <ac:spMkLst>
            <pc:docMk/>
            <pc:sldMk cId="3196889000" sldId="276"/>
            <ac:spMk id="11" creationId="{A6DA6A36-EFD3-4093-90A1-EB3C373AB6BF}"/>
          </ac:spMkLst>
        </pc:spChg>
        <pc:spChg chg="del">
          <ac:chgData name="Hugo Kornelis" userId="6575f6931dc33de0" providerId="LiveId" clId="{2BB02BD3-F821-453A-9F05-AA01DF48149F}" dt="2020-08-16T10:15:36.799" v="107" actId="478"/>
          <ac:spMkLst>
            <pc:docMk/>
            <pc:sldMk cId="3196889000" sldId="276"/>
            <ac:spMk id="12" creationId="{BD67A8FC-FA22-4B0F-94A8-DBF70363C01A}"/>
          </ac:spMkLst>
        </pc:spChg>
        <pc:spChg chg="del">
          <ac:chgData name="Hugo Kornelis" userId="6575f6931dc33de0" providerId="LiveId" clId="{2BB02BD3-F821-453A-9F05-AA01DF48149F}" dt="2020-08-16T10:15:36.799" v="107" actId="478"/>
          <ac:spMkLst>
            <pc:docMk/>
            <pc:sldMk cId="3196889000" sldId="276"/>
            <ac:spMk id="14" creationId="{6BA3553D-9918-49A8-B6A1-C673DEFCF0DE}"/>
          </ac:spMkLst>
        </pc:spChg>
        <pc:spChg chg="del">
          <ac:chgData name="Hugo Kornelis" userId="6575f6931dc33de0" providerId="LiveId" clId="{2BB02BD3-F821-453A-9F05-AA01DF48149F}" dt="2020-08-16T10:15:36.799" v="107" actId="478"/>
          <ac:spMkLst>
            <pc:docMk/>
            <pc:sldMk cId="3196889000" sldId="276"/>
            <ac:spMk id="16" creationId="{E31DBA90-0D0B-4A6E-93AA-1482EE333D25}"/>
          </ac:spMkLst>
        </pc:spChg>
        <pc:spChg chg="del">
          <ac:chgData name="Hugo Kornelis" userId="6575f6931dc33de0" providerId="LiveId" clId="{2BB02BD3-F821-453A-9F05-AA01DF48149F}" dt="2020-08-16T10:15:36.799" v="107" actId="478"/>
          <ac:spMkLst>
            <pc:docMk/>
            <pc:sldMk cId="3196889000" sldId="276"/>
            <ac:spMk id="17" creationId="{82D7F06B-17D1-4804-98B5-E3E78CE218B7}"/>
          </ac:spMkLst>
        </pc:spChg>
        <pc:spChg chg="mod">
          <ac:chgData name="Hugo Kornelis" userId="6575f6931dc33de0" providerId="LiveId" clId="{2BB02BD3-F821-453A-9F05-AA01DF48149F}" dt="2020-08-19T11:32:25.237" v="6416" actId="20577"/>
          <ac:spMkLst>
            <pc:docMk/>
            <pc:sldMk cId="3196889000" sldId="276"/>
            <ac:spMk id="19" creationId="{8E5ACEB8-4014-41BA-A453-6C6220854A0A}"/>
          </ac:spMkLst>
        </pc:spChg>
        <pc:spChg chg="del">
          <ac:chgData name="Hugo Kornelis" userId="6575f6931dc33de0" providerId="LiveId" clId="{2BB02BD3-F821-453A-9F05-AA01DF48149F}" dt="2020-08-16T10:15:36.799" v="107" actId="478"/>
          <ac:spMkLst>
            <pc:docMk/>
            <pc:sldMk cId="3196889000" sldId="276"/>
            <ac:spMk id="34" creationId="{6DA98E1E-B3CE-4E71-A388-849F38B2D2FE}"/>
          </ac:spMkLst>
        </pc:spChg>
        <pc:spChg chg="del">
          <ac:chgData name="Hugo Kornelis" userId="6575f6931dc33de0" providerId="LiveId" clId="{2BB02BD3-F821-453A-9F05-AA01DF48149F}" dt="2020-08-16T10:15:36.799" v="107" actId="478"/>
          <ac:spMkLst>
            <pc:docMk/>
            <pc:sldMk cId="3196889000" sldId="276"/>
            <ac:spMk id="35" creationId="{011EFDAA-2BAD-41C7-8DC2-FDA0BBC513C6}"/>
          </ac:spMkLst>
        </pc:spChg>
        <pc:spChg chg="del">
          <ac:chgData name="Hugo Kornelis" userId="6575f6931dc33de0" providerId="LiveId" clId="{2BB02BD3-F821-453A-9F05-AA01DF48149F}" dt="2020-08-16T10:15:36.799" v="107" actId="478"/>
          <ac:spMkLst>
            <pc:docMk/>
            <pc:sldMk cId="3196889000" sldId="276"/>
            <ac:spMk id="36" creationId="{A30CCF21-159C-4E5A-9CB6-46B091249C4E}"/>
          </ac:spMkLst>
        </pc:spChg>
        <pc:picChg chg="del mod">
          <ac:chgData name="Hugo Kornelis" userId="6575f6931dc33de0" providerId="LiveId" clId="{2BB02BD3-F821-453A-9F05-AA01DF48149F}" dt="2020-08-16T10:15:35.456" v="106" actId="478"/>
          <ac:picMkLst>
            <pc:docMk/>
            <pc:sldMk cId="3196889000" sldId="276"/>
            <ac:picMk id="20" creationId="{AC9D54B7-34BB-4384-BC04-F9D82518D4A4}"/>
          </ac:picMkLst>
        </pc:picChg>
        <pc:cxnChg chg="del">
          <ac:chgData name="Hugo Kornelis" userId="6575f6931dc33de0" providerId="LiveId" clId="{2BB02BD3-F821-453A-9F05-AA01DF48149F}" dt="2020-08-16T10:15:36.799" v="107" actId="478"/>
          <ac:cxnSpMkLst>
            <pc:docMk/>
            <pc:sldMk cId="3196889000" sldId="276"/>
            <ac:cxnSpMk id="6" creationId="{03FA4206-DDD0-46F2-AC99-134C5875402E}"/>
          </ac:cxnSpMkLst>
        </pc:cxnChg>
        <pc:cxnChg chg="del">
          <ac:chgData name="Hugo Kornelis" userId="6575f6931dc33de0" providerId="LiveId" clId="{2BB02BD3-F821-453A-9F05-AA01DF48149F}" dt="2020-08-16T10:15:36.799" v="107" actId="478"/>
          <ac:cxnSpMkLst>
            <pc:docMk/>
            <pc:sldMk cId="3196889000" sldId="276"/>
            <ac:cxnSpMk id="8" creationId="{6648F2BA-F413-466A-B52F-F17ED3CFCFF8}"/>
          </ac:cxnSpMkLst>
        </pc:cxnChg>
        <pc:cxnChg chg="del">
          <ac:chgData name="Hugo Kornelis" userId="6575f6931dc33de0" providerId="LiveId" clId="{2BB02BD3-F821-453A-9F05-AA01DF48149F}" dt="2020-08-16T10:15:36.799" v="107" actId="478"/>
          <ac:cxnSpMkLst>
            <pc:docMk/>
            <pc:sldMk cId="3196889000" sldId="276"/>
            <ac:cxnSpMk id="10" creationId="{8E689FE8-7A17-46A7-B7F9-CC5AF95F87E2}"/>
          </ac:cxnSpMkLst>
        </pc:cxnChg>
        <pc:cxnChg chg="del">
          <ac:chgData name="Hugo Kornelis" userId="6575f6931dc33de0" providerId="LiveId" clId="{2BB02BD3-F821-453A-9F05-AA01DF48149F}" dt="2020-08-16T10:15:36.799" v="107" actId="478"/>
          <ac:cxnSpMkLst>
            <pc:docMk/>
            <pc:sldMk cId="3196889000" sldId="276"/>
            <ac:cxnSpMk id="13" creationId="{48AF0703-2EA5-444E-8E2F-0E49D83351EE}"/>
          </ac:cxnSpMkLst>
        </pc:cxnChg>
        <pc:cxnChg chg="del">
          <ac:chgData name="Hugo Kornelis" userId="6575f6931dc33de0" providerId="LiveId" clId="{2BB02BD3-F821-453A-9F05-AA01DF48149F}" dt="2020-08-16T10:15:36.799" v="107" actId="478"/>
          <ac:cxnSpMkLst>
            <pc:docMk/>
            <pc:sldMk cId="3196889000" sldId="276"/>
            <ac:cxnSpMk id="15" creationId="{F6FE380A-C168-4FEC-8602-739CD7A4B9DC}"/>
          </ac:cxnSpMkLst>
        </pc:cxnChg>
        <pc:cxnChg chg="del">
          <ac:chgData name="Hugo Kornelis" userId="6575f6931dc33de0" providerId="LiveId" clId="{2BB02BD3-F821-453A-9F05-AA01DF48149F}" dt="2020-08-16T10:15:36.799" v="107" actId="478"/>
          <ac:cxnSpMkLst>
            <pc:docMk/>
            <pc:sldMk cId="3196889000" sldId="276"/>
            <ac:cxnSpMk id="18" creationId="{EDF7F04A-3F18-4210-9714-E53BB2F8A9D8}"/>
          </ac:cxnSpMkLst>
        </pc:cxnChg>
      </pc:sldChg>
      <pc:sldChg chg="addSp delSp modSp add modAnim addCm delCm">
        <pc:chgData name="Hugo Kornelis" userId="6575f6931dc33de0" providerId="LiveId" clId="{2BB02BD3-F821-453A-9F05-AA01DF48149F}" dt="2020-08-18T15:23:27.707" v="1823"/>
        <pc:sldMkLst>
          <pc:docMk/>
          <pc:sldMk cId="2958042035" sldId="277"/>
        </pc:sldMkLst>
        <pc:spChg chg="mod">
          <ac:chgData name="Hugo Kornelis" userId="6575f6931dc33de0" providerId="LiveId" clId="{2BB02BD3-F821-453A-9F05-AA01DF48149F}" dt="2020-08-18T15:23:27.707" v="1823"/>
          <ac:spMkLst>
            <pc:docMk/>
            <pc:sldMk cId="2958042035" sldId="277"/>
            <ac:spMk id="2" creationId="{366715AE-FF52-45A0-A53A-905904B8A0DB}"/>
          </ac:spMkLst>
        </pc:spChg>
        <pc:spChg chg="add mod">
          <ac:chgData name="Hugo Kornelis" userId="6575f6931dc33de0" providerId="LiveId" clId="{2BB02BD3-F821-453A-9F05-AA01DF48149F}" dt="2020-08-16T10:22:41.187" v="532" actId="12789"/>
          <ac:spMkLst>
            <pc:docMk/>
            <pc:sldMk cId="2958042035" sldId="277"/>
            <ac:spMk id="3" creationId="{76A9171B-E95B-4EF5-8DAC-C67BC7603542}"/>
          </ac:spMkLst>
        </pc:spChg>
        <pc:spChg chg="add mod">
          <ac:chgData name="Hugo Kornelis" userId="6575f6931dc33de0" providerId="LiveId" clId="{2BB02BD3-F821-453A-9F05-AA01DF48149F}" dt="2020-08-16T10:25:13.200" v="641" actId="20577"/>
          <ac:spMkLst>
            <pc:docMk/>
            <pc:sldMk cId="2958042035" sldId="277"/>
            <ac:spMk id="5" creationId="{CF65E7FA-C45E-47C9-BEF0-32CE0D870557}"/>
          </ac:spMkLst>
        </pc:spChg>
        <pc:spChg chg="del">
          <ac:chgData name="Hugo Kornelis" userId="6575f6931dc33de0" providerId="LiveId" clId="{2BB02BD3-F821-453A-9F05-AA01DF48149F}" dt="2020-08-16T10:19:08.456" v="379" actId="478"/>
          <ac:spMkLst>
            <pc:docMk/>
            <pc:sldMk cId="2958042035" sldId="277"/>
            <ac:spMk id="9" creationId="{10DD9B1E-4B24-4A2C-B39E-A3F968B64C6F}"/>
          </ac:spMkLst>
        </pc:spChg>
        <pc:spChg chg="add del ord">
          <ac:chgData name="Hugo Kornelis" userId="6575f6931dc33de0" providerId="LiveId" clId="{2BB02BD3-F821-453A-9F05-AA01DF48149F}" dt="2020-08-16T10:18:53.263" v="374" actId="167"/>
          <ac:spMkLst>
            <pc:docMk/>
            <pc:sldMk cId="2958042035" sldId="277"/>
            <ac:spMk id="12" creationId="{BD67A8FC-FA22-4B0F-94A8-DBF70363C01A}"/>
          </ac:spMkLst>
        </pc:spChg>
        <pc:spChg chg="del">
          <ac:chgData name="Hugo Kornelis" userId="6575f6931dc33de0" providerId="LiveId" clId="{2BB02BD3-F821-453A-9F05-AA01DF48149F}" dt="2020-08-16T10:19:06.344" v="378" actId="478"/>
          <ac:spMkLst>
            <pc:docMk/>
            <pc:sldMk cId="2958042035" sldId="277"/>
            <ac:spMk id="14" creationId="{6BA3553D-9918-49A8-B6A1-C673DEFCF0DE}"/>
          </ac:spMkLst>
        </pc:spChg>
        <pc:spChg chg="add del ord">
          <ac:chgData name="Hugo Kornelis" userId="6575f6931dc33de0" providerId="LiveId" clId="{2BB02BD3-F821-453A-9F05-AA01DF48149F}" dt="2020-08-16T10:19:03.536" v="377" actId="167"/>
          <ac:spMkLst>
            <pc:docMk/>
            <pc:sldMk cId="2958042035" sldId="277"/>
            <ac:spMk id="17" creationId="{82D7F06B-17D1-4804-98B5-E3E78CE218B7}"/>
          </ac:spMkLst>
        </pc:spChg>
        <pc:spChg chg="add mod">
          <ac:chgData name="Hugo Kornelis" userId="6575f6931dc33de0" providerId="LiveId" clId="{2BB02BD3-F821-453A-9F05-AA01DF48149F}" dt="2020-08-16T10:23:24.187" v="536" actId="196"/>
          <ac:spMkLst>
            <pc:docMk/>
            <pc:sldMk cId="2958042035" sldId="277"/>
            <ac:spMk id="32" creationId="{23BA5B4A-041C-4889-84E0-D72C3EFAE7B2}"/>
          </ac:spMkLst>
        </pc:spChg>
        <pc:spChg chg="add mod">
          <ac:chgData name="Hugo Kornelis" userId="6575f6931dc33de0" providerId="LiveId" clId="{2BB02BD3-F821-453A-9F05-AA01DF48149F}" dt="2020-08-16T10:25:31.500" v="663" actId="1038"/>
          <ac:spMkLst>
            <pc:docMk/>
            <pc:sldMk cId="2958042035" sldId="277"/>
            <ac:spMk id="33" creationId="{3A33BBD5-90EE-4B43-933C-62CB4D3992AB}"/>
          </ac:spMkLst>
        </pc:spChg>
        <pc:cxnChg chg="add del mod">
          <ac:chgData name="Hugo Kornelis" userId="6575f6931dc33de0" providerId="LiveId" clId="{2BB02BD3-F821-453A-9F05-AA01DF48149F}" dt="2020-08-16T10:22:31.751" v="531" actId="478"/>
          <ac:cxnSpMkLst>
            <pc:docMk/>
            <pc:sldMk cId="2958042035" sldId="277"/>
            <ac:cxnSpMk id="22" creationId="{ED8D60EB-4F06-485F-A9EA-82AFAF55A13C}"/>
          </ac:cxnSpMkLst>
        </pc:cxnChg>
      </pc:sldChg>
      <pc:sldChg chg="modSp add modAnim">
        <pc:chgData name="Hugo Kornelis" userId="6575f6931dc33de0" providerId="LiveId" clId="{2BB02BD3-F821-453A-9F05-AA01DF48149F}" dt="2020-08-18T15:23:33.723" v="1824"/>
        <pc:sldMkLst>
          <pc:docMk/>
          <pc:sldMk cId="3703577723" sldId="278"/>
        </pc:sldMkLst>
        <pc:spChg chg="mod">
          <ac:chgData name="Hugo Kornelis" userId="6575f6931dc33de0" providerId="LiveId" clId="{2BB02BD3-F821-453A-9F05-AA01DF48149F}" dt="2020-08-18T15:23:33.723" v="1824"/>
          <ac:spMkLst>
            <pc:docMk/>
            <pc:sldMk cId="3703577723" sldId="278"/>
            <ac:spMk id="2" creationId="{366715AE-FF52-45A0-A53A-905904B8A0DB}"/>
          </ac:spMkLst>
        </pc:spChg>
        <pc:spChg chg="mod">
          <ac:chgData name="Hugo Kornelis" userId="6575f6931dc33de0" providerId="LiveId" clId="{2BB02BD3-F821-453A-9F05-AA01DF48149F}" dt="2020-08-16T10:26:43.435" v="730" actId="20577"/>
          <ac:spMkLst>
            <pc:docMk/>
            <pc:sldMk cId="3703577723" sldId="278"/>
            <ac:spMk id="19" creationId="{8E5ACEB8-4014-41BA-A453-6C6220854A0A}"/>
          </ac:spMkLst>
        </pc:spChg>
      </pc:sldChg>
      <pc:sldChg chg="addSp delSp modSp add delAnim modAnim">
        <pc:chgData name="Hugo Kornelis" userId="6575f6931dc33de0" providerId="LiveId" clId="{2BB02BD3-F821-453A-9F05-AA01DF48149F}" dt="2020-08-18T15:23:36.291" v="1825"/>
        <pc:sldMkLst>
          <pc:docMk/>
          <pc:sldMk cId="3864181689" sldId="279"/>
        </pc:sldMkLst>
        <pc:spChg chg="mod">
          <ac:chgData name="Hugo Kornelis" userId="6575f6931dc33de0" providerId="LiveId" clId="{2BB02BD3-F821-453A-9F05-AA01DF48149F}" dt="2020-08-18T15:23:36.291" v="1825"/>
          <ac:spMkLst>
            <pc:docMk/>
            <pc:sldMk cId="3864181689" sldId="279"/>
            <ac:spMk id="2" creationId="{366715AE-FF52-45A0-A53A-905904B8A0DB}"/>
          </ac:spMkLst>
        </pc:spChg>
        <pc:spChg chg="add mod">
          <ac:chgData name="Hugo Kornelis" userId="6575f6931dc33de0" providerId="LiveId" clId="{2BB02BD3-F821-453A-9F05-AA01DF48149F}" dt="2020-08-16T10:31:06.552" v="907" actId="1076"/>
          <ac:spMkLst>
            <pc:docMk/>
            <pc:sldMk cId="3864181689" sldId="279"/>
            <ac:spMk id="3" creationId="{BA8C6135-FF8A-4F22-9299-84A964201DF8}"/>
          </ac:spMkLst>
        </pc:spChg>
        <pc:spChg chg="del">
          <ac:chgData name="Hugo Kornelis" userId="6575f6931dc33de0" providerId="LiveId" clId="{2BB02BD3-F821-453A-9F05-AA01DF48149F}" dt="2020-08-16T10:28:28.146" v="762" actId="478"/>
          <ac:spMkLst>
            <pc:docMk/>
            <pc:sldMk cId="3864181689" sldId="279"/>
            <ac:spMk id="12" creationId="{BD67A8FC-FA22-4B0F-94A8-DBF70363C01A}"/>
          </ac:spMkLst>
        </pc:spChg>
        <pc:spChg chg="del">
          <ac:chgData name="Hugo Kornelis" userId="6575f6931dc33de0" providerId="LiveId" clId="{2BB02BD3-F821-453A-9F05-AA01DF48149F}" dt="2020-08-16T10:28:18.179" v="761" actId="478"/>
          <ac:spMkLst>
            <pc:docMk/>
            <pc:sldMk cId="3864181689" sldId="279"/>
            <ac:spMk id="14" creationId="{6BA3553D-9918-49A8-B6A1-C673DEFCF0DE}"/>
          </ac:spMkLst>
        </pc:spChg>
        <pc:spChg chg="del">
          <ac:chgData name="Hugo Kornelis" userId="6575f6931dc33de0" providerId="LiveId" clId="{2BB02BD3-F821-453A-9F05-AA01DF48149F}" dt="2020-08-16T10:28:18.179" v="761" actId="478"/>
          <ac:spMkLst>
            <pc:docMk/>
            <pc:sldMk cId="3864181689" sldId="279"/>
            <ac:spMk id="16" creationId="{E31DBA90-0D0B-4A6E-93AA-1482EE333D25}"/>
          </ac:spMkLst>
        </pc:spChg>
        <pc:spChg chg="del">
          <ac:chgData name="Hugo Kornelis" userId="6575f6931dc33de0" providerId="LiveId" clId="{2BB02BD3-F821-453A-9F05-AA01DF48149F}" dt="2020-08-16T10:28:18.179" v="761" actId="478"/>
          <ac:spMkLst>
            <pc:docMk/>
            <pc:sldMk cId="3864181689" sldId="279"/>
            <ac:spMk id="17" creationId="{82D7F06B-17D1-4804-98B5-E3E78CE218B7}"/>
          </ac:spMkLst>
        </pc:spChg>
        <pc:spChg chg="mod">
          <ac:chgData name="Hugo Kornelis" userId="6575f6931dc33de0" providerId="LiveId" clId="{2BB02BD3-F821-453A-9F05-AA01DF48149F}" dt="2020-08-16T10:30:24.510" v="877" actId="1076"/>
          <ac:spMkLst>
            <pc:docMk/>
            <pc:sldMk cId="3864181689" sldId="279"/>
            <ac:spMk id="19" creationId="{8E5ACEB8-4014-41BA-A453-6C6220854A0A}"/>
          </ac:spMkLst>
        </pc:spChg>
        <pc:spChg chg="add del mod">
          <ac:chgData name="Hugo Kornelis" userId="6575f6931dc33de0" providerId="LiveId" clId="{2BB02BD3-F821-453A-9F05-AA01DF48149F}" dt="2020-08-16T10:28:56.415" v="818" actId="478"/>
          <ac:spMkLst>
            <pc:docMk/>
            <pc:sldMk cId="3864181689" sldId="279"/>
            <ac:spMk id="23" creationId="{A757C506-8816-4DDC-A67E-31F59914FC3C}"/>
          </ac:spMkLst>
        </pc:spChg>
        <pc:spChg chg="add mod">
          <ac:chgData name="Hugo Kornelis" userId="6575f6931dc33de0" providerId="LiveId" clId="{2BB02BD3-F821-453A-9F05-AA01DF48149F}" dt="2020-08-16T10:29:04.017" v="821" actId="20577"/>
          <ac:spMkLst>
            <pc:docMk/>
            <pc:sldMk cId="3864181689" sldId="279"/>
            <ac:spMk id="25" creationId="{12C876B2-9870-42AB-8AA2-E03B43161971}"/>
          </ac:spMkLst>
        </pc:spChg>
        <pc:spChg chg="mod">
          <ac:chgData name="Hugo Kornelis" userId="6575f6931dc33de0" providerId="LiveId" clId="{2BB02BD3-F821-453A-9F05-AA01DF48149F}" dt="2020-08-16T10:28:05.895" v="760" actId="1037"/>
          <ac:spMkLst>
            <pc:docMk/>
            <pc:sldMk cId="3864181689" sldId="279"/>
            <ac:spMk id="34" creationId="{6DA98E1E-B3CE-4E71-A388-849F38B2D2FE}"/>
          </ac:spMkLst>
        </pc:spChg>
        <pc:spChg chg="del">
          <ac:chgData name="Hugo Kornelis" userId="6575f6931dc33de0" providerId="LiveId" clId="{2BB02BD3-F821-453A-9F05-AA01DF48149F}" dt="2020-08-16T10:28:18.179" v="761" actId="478"/>
          <ac:spMkLst>
            <pc:docMk/>
            <pc:sldMk cId="3864181689" sldId="279"/>
            <ac:spMk id="35" creationId="{011EFDAA-2BAD-41C7-8DC2-FDA0BBC513C6}"/>
          </ac:spMkLst>
        </pc:spChg>
        <pc:spChg chg="del">
          <ac:chgData name="Hugo Kornelis" userId="6575f6931dc33de0" providerId="LiveId" clId="{2BB02BD3-F821-453A-9F05-AA01DF48149F}" dt="2020-08-16T10:28:18.179" v="761" actId="478"/>
          <ac:spMkLst>
            <pc:docMk/>
            <pc:sldMk cId="3864181689" sldId="279"/>
            <ac:spMk id="36" creationId="{A30CCF21-159C-4E5A-9CB6-46B091249C4E}"/>
          </ac:spMkLst>
        </pc:spChg>
        <pc:picChg chg="add mod">
          <ac:chgData name="Hugo Kornelis" userId="6575f6931dc33de0" providerId="LiveId" clId="{2BB02BD3-F821-453A-9F05-AA01DF48149F}" dt="2020-08-16T10:36:09.954" v="910" actId="1076"/>
          <ac:picMkLst>
            <pc:docMk/>
            <pc:sldMk cId="3864181689" sldId="279"/>
            <ac:picMk id="1026" creationId="{506BF044-DA85-4724-B1B8-2698F1ABF601}"/>
          </ac:picMkLst>
        </pc:picChg>
        <pc:cxnChg chg="del">
          <ac:chgData name="Hugo Kornelis" userId="6575f6931dc33de0" providerId="LiveId" clId="{2BB02BD3-F821-453A-9F05-AA01DF48149F}" dt="2020-08-16T10:28:18.179" v="761" actId="478"/>
          <ac:cxnSpMkLst>
            <pc:docMk/>
            <pc:sldMk cId="3864181689" sldId="279"/>
            <ac:cxnSpMk id="13" creationId="{48AF0703-2EA5-444E-8E2F-0E49D83351EE}"/>
          </ac:cxnSpMkLst>
        </pc:cxnChg>
        <pc:cxnChg chg="del">
          <ac:chgData name="Hugo Kornelis" userId="6575f6931dc33de0" providerId="LiveId" clId="{2BB02BD3-F821-453A-9F05-AA01DF48149F}" dt="2020-08-16T10:28:18.179" v="761" actId="478"/>
          <ac:cxnSpMkLst>
            <pc:docMk/>
            <pc:sldMk cId="3864181689" sldId="279"/>
            <ac:cxnSpMk id="15" creationId="{F6FE380A-C168-4FEC-8602-739CD7A4B9DC}"/>
          </ac:cxnSpMkLst>
        </pc:cxnChg>
        <pc:cxnChg chg="del">
          <ac:chgData name="Hugo Kornelis" userId="6575f6931dc33de0" providerId="LiveId" clId="{2BB02BD3-F821-453A-9F05-AA01DF48149F}" dt="2020-08-16T10:28:18.179" v="761" actId="478"/>
          <ac:cxnSpMkLst>
            <pc:docMk/>
            <pc:sldMk cId="3864181689" sldId="279"/>
            <ac:cxnSpMk id="18" creationId="{EDF7F04A-3F18-4210-9714-E53BB2F8A9D8}"/>
          </ac:cxnSpMkLst>
        </pc:cxnChg>
        <pc:cxnChg chg="add mod">
          <ac:chgData name="Hugo Kornelis" userId="6575f6931dc33de0" providerId="LiveId" clId="{2BB02BD3-F821-453A-9F05-AA01DF48149F}" dt="2020-08-16T10:31:06.552" v="907" actId="1076"/>
          <ac:cxnSpMkLst>
            <pc:docMk/>
            <pc:sldMk cId="3864181689" sldId="279"/>
            <ac:cxnSpMk id="21" creationId="{911B8686-D3A2-4CF9-859D-DCB2D5981031}"/>
          </ac:cxnSpMkLst>
        </pc:cxnChg>
        <pc:cxnChg chg="add del mod">
          <ac:chgData name="Hugo Kornelis" userId="6575f6931dc33de0" providerId="LiveId" clId="{2BB02BD3-F821-453A-9F05-AA01DF48149F}" dt="2020-08-16T10:28:56.415" v="818" actId="478"/>
          <ac:cxnSpMkLst>
            <pc:docMk/>
            <pc:sldMk cId="3864181689" sldId="279"/>
            <ac:cxnSpMk id="22" creationId="{E16AC26C-99F7-490B-A443-A011DFD9BB94}"/>
          </ac:cxnSpMkLst>
        </pc:cxnChg>
        <pc:cxnChg chg="add mod">
          <ac:chgData name="Hugo Kornelis" userId="6575f6931dc33de0" providerId="LiveId" clId="{2BB02BD3-F821-453A-9F05-AA01DF48149F}" dt="2020-08-16T10:29:01.976" v="819" actId="571"/>
          <ac:cxnSpMkLst>
            <pc:docMk/>
            <pc:sldMk cId="3864181689" sldId="279"/>
            <ac:cxnSpMk id="24" creationId="{19A9396E-2ED2-4821-8BC5-E4F1A41D4EC7}"/>
          </ac:cxnSpMkLst>
        </pc:cxnChg>
        <pc:cxnChg chg="add mod">
          <ac:chgData name="Hugo Kornelis" userId="6575f6931dc33de0" providerId="LiveId" clId="{2BB02BD3-F821-453A-9F05-AA01DF48149F}" dt="2020-08-16T10:37:15.894" v="938" actId="1037"/>
          <ac:cxnSpMkLst>
            <pc:docMk/>
            <pc:sldMk cId="3864181689" sldId="279"/>
            <ac:cxnSpMk id="32" creationId="{23C9FA48-C503-42A6-A9D4-B284F9946481}"/>
          </ac:cxnSpMkLst>
        </pc:cxnChg>
        <pc:cxnChg chg="add mod">
          <ac:chgData name="Hugo Kornelis" userId="6575f6931dc33de0" providerId="LiveId" clId="{2BB02BD3-F821-453A-9F05-AA01DF48149F}" dt="2020-08-16T10:37:34.358" v="941" actId="571"/>
          <ac:cxnSpMkLst>
            <pc:docMk/>
            <pc:sldMk cId="3864181689" sldId="279"/>
            <ac:cxnSpMk id="37" creationId="{4DDD4A42-5A9A-4AE6-A24A-8B0657848DC1}"/>
          </ac:cxnSpMkLst>
        </pc:cxnChg>
        <pc:cxnChg chg="add mod">
          <ac:chgData name="Hugo Kornelis" userId="6575f6931dc33de0" providerId="LiveId" clId="{2BB02BD3-F821-453A-9F05-AA01DF48149F}" dt="2020-08-16T10:37:38.500" v="942" actId="571"/>
          <ac:cxnSpMkLst>
            <pc:docMk/>
            <pc:sldMk cId="3864181689" sldId="279"/>
            <ac:cxnSpMk id="38" creationId="{0DC2748D-C96D-4B7F-9E21-B4A7C63CEA5D}"/>
          </ac:cxnSpMkLst>
        </pc:cxnChg>
      </pc:sldChg>
      <pc:sldChg chg="add del">
        <pc:chgData name="Hugo Kornelis" userId="6575f6931dc33de0" providerId="LiveId" clId="{2BB02BD3-F821-453A-9F05-AA01DF48149F}" dt="2020-08-16T10:43:40.784" v="948" actId="2696"/>
        <pc:sldMkLst>
          <pc:docMk/>
          <pc:sldMk cId="169652241" sldId="280"/>
        </pc:sldMkLst>
      </pc:sldChg>
      <pc:sldChg chg="addSp delSp modSp add modAnim">
        <pc:chgData name="Hugo Kornelis" userId="6575f6931dc33de0" providerId="LiveId" clId="{2BB02BD3-F821-453A-9F05-AA01DF48149F}" dt="2020-08-19T11:45:33.914" v="6525" actId="15"/>
        <pc:sldMkLst>
          <pc:docMk/>
          <pc:sldMk cId="3164396709" sldId="280"/>
        </pc:sldMkLst>
        <pc:spChg chg="mod">
          <ac:chgData name="Hugo Kornelis" userId="6575f6931dc33de0" providerId="LiveId" clId="{2BB02BD3-F821-453A-9F05-AA01DF48149F}" dt="2020-08-18T15:23:39.014" v="1826"/>
          <ac:spMkLst>
            <pc:docMk/>
            <pc:sldMk cId="3164396709" sldId="280"/>
            <ac:spMk id="2" creationId="{366715AE-FF52-45A0-A53A-905904B8A0DB}"/>
          </ac:spMkLst>
        </pc:spChg>
        <pc:spChg chg="add del mod">
          <ac:chgData name="Hugo Kornelis" userId="6575f6931dc33de0" providerId="LiveId" clId="{2BB02BD3-F821-453A-9F05-AA01DF48149F}" dt="2020-08-16T10:44:34.949" v="990"/>
          <ac:spMkLst>
            <pc:docMk/>
            <pc:sldMk cId="3164396709" sldId="280"/>
            <ac:spMk id="3" creationId="{1E667677-8AA0-425D-BC72-397FC1A49EFF}"/>
          </ac:spMkLst>
        </pc:spChg>
        <pc:spChg chg="mod">
          <ac:chgData name="Hugo Kornelis" userId="6575f6931dc33de0" providerId="LiveId" clId="{2BB02BD3-F821-453A-9F05-AA01DF48149F}" dt="2020-08-19T11:45:33.914" v="6525" actId="15"/>
          <ac:spMkLst>
            <pc:docMk/>
            <pc:sldMk cId="3164396709" sldId="280"/>
            <ac:spMk id="19" creationId="{8E5ACEB8-4014-41BA-A453-6C6220854A0A}"/>
          </ac:spMkLst>
        </pc:spChg>
      </pc:sldChg>
      <pc:sldChg chg="addSp delSp modSp add modTransition modAnim">
        <pc:chgData name="Hugo Kornelis" userId="6575f6931dc33de0" providerId="LiveId" clId="{2BB02BD3-F821-453A-9F05-AA01DF48149F}" dt="2020-08-16T11:15:16.537" v="1521"/>
        <pc:sldMkLst>
          <pc:docMk/>
          <pc:sldMk cId="4022918906" sldId="306"/>
        </pc:sldMkLst>
        <pc:spChg chg="del">
          <ac:chgData name="Hugo Kornelis" userId="6575f6931dc33de0" providerId="LiveId" clId="{2BB02BD3-F821-453A-9F05-AA01DF48149F}" dt="2020-08-16T10:51:39.938" v="1332" actId="478"/>
          <ac:spMkLst>
            <pc:docMk/>
            <pc:sldMk cId="4022918906" sldId="306"/>
            <ac:spMk id="2" creationId="{00000000-0000-0000-0000-000000000000}"/>
          </ac:spMkLst>
        </pc:spChg>
        <pc:spChg chg="mod">
          <ac:chgData name="Hugo Kornelis" userId="6575f6931dc33de0" providerId="LiveId" clId="{2BB02BD3-F821-453A-9F05-AA01DF48149F}" dt="2020-08-16T11:08:16.348" v="1417" actId="207"/>
          <ac:spMkLst>
            <pc:docMk/>
            <pc:sldMk cId="4022918906" sldId="306"/>
            <ac:spMk id="7" creationId="{00000000-0000-0000-0000-000000000000}"/>
          </ac:spMkLst>
        </pc:spChg>
        <pc:spChg chg="add del mod">
          <ac:chgData name="Hugo Kornelis" userId="6575f6931dc33de0" providerId="LiveId" clId="{2BB02BD3-F821-453A-9F05-AA01DF48149F}" dt="2020-08-16T10:51:42.382" v="1333" actId="478"/>
          <ac:spMkLst>
            <pc:docMk/>
            <pc:sldMk cId="4022918906" sldId="306"/>
            <ac:spMk id="8" creationId="{70C92C7E-B201-4B32-AFE6-6B2625FDC7BB}"/>
          </ac:spMkLst>
        </pc:spChg>
        <pc:spChg chg="mod">
          <ac:chgData name="Hugo Kornelis" userId="6575f6931dc33de0" providerId="LiveId" clId="{2BB02BD3-F821-453A-9F05-AA01DF48149F}" dt="2020-08-16T11:08:16.348" v="1417" actId="207"/>
          <ac:spMkLst>
            <pc:docMk/>
            <pc:sldMk cId="4022918906" sldId="306"/>
            <ac:spMk id="13" creationId="{00000000-0000-0000-0000-000000000000}"/>
          </ac:spMkLst>
        </pc:spChg>
        <pc:spChg chg="mod">
          <ac:chgData name="Hugo Kornelis" userId="6575f6931dc33de0" providerId="LiveId" clId="{2BB02BD3-F821-453A-9F05-AA01DF48149F}" dt="2020-08-16T11:08:16.348" v="1417" actId="207"/>
          <ac:spMkLst>
            <pc:docMk/>
            <pc:sldMk cId="4022918906" sldId="306"/>
            <ac:spMk id="14" creationId="{00000000-0000-0000-0000-000000000000}"/>
          </ac:spMkLst>
        </pc:spChg>
        <pc:spChg chg="mod">
          <ac:chgData name="Hugo Kornelis" userId="6575f6931dc33de0" providerId="LiveId" clId="{2BB02BD3-F821-453A-9F05-AA01DF48149F}" dt="2020-08-16T10:54:31.395" v="1391" actId="20577"/>
          <ac:spMkLst>
            <pc:docMk/>
            <pc:sldMk cId="4022918906" sldId="306"/>
            <ac:spMk id="16" creationId="{00000000-0000-0000-0000-000000000000}"/>
          </ac:spMkLst>
        </pc:spChg>
        <pc:cxnChg chg="mod">
          <ac:chgData name="Hugo Kornelis" userId="6575f6931dc33de0" providerId="LiveId" clId="{2BB02BD3-F821-453A-9F05-AA01DF48149F}" dt="2020-08-16T11:15:16.537" v="1521"/>
          <ac:cxnSpMkLst>
            <pc:docMk/>
            <pc:sldMk cId="4022918906" sldId="306"/>
            <ac:cxnSpMk id="27" creationId="{00000000-0000-0000-0000-000000000000}"/>
          </ac:cxnSpMkLst>
        </pc:cxnChg>
      </pc:sldChg>
      <pc:sldChg chg="addSp delSp modSp add modTransition delAnim modAnim">
        <pc:chgData name="Hugo Kornelis" userId="6575f6931dc33de0" providerId="LiveId" clId="{2BB02BD3-F821-453A-9F05-AA01DF48149F}" dt="2020-08-18T14:46:03.898" v="1641"/>
        <pc:sldMkLst>
          <pc:docMk/>
          <pc:sldMk cId="978665480" sldId="307"/>
        </pc:sldMkLst>
        <pc:spChg chg="del">
          <ac:chgData name="Hugo Kornelis" userId="6575f6931dc33de0" providerId="LiveId" clId="{2BB02BD3-F821-453A-9F05-AA01DF48149F}" dt="2020-08-16T10:51:45.337" v="1334" actId="478"/>
          <ac:spMkLst>
            <pc:docMk/>
            <pc:sldMk cId="978665480" sldId="307"/>
            <ac:spMk id="2" creationId="{00000000-0000-0000-0000-000000000000}"/>
          </ac:spMkLst>
        </pc:spChg>
        <pc:spChg chg="mod">
          <ac:chgData name="Hugo Kornelis" userId="6575f6931dc33de0" providerId="LiveId" clId="{2BB02BD3-F821-453A-9F05-AA01DF48149F}" dt="2020-08-16T11:08:07.057" v="1416" actId="207"/>
          <ac:spMkLst>
            <pc:docMk/>
            <pc:sldMk cId="978665480" sldId="307"/>
            <ac:spMk id="7" creationId="{00000000-0000-0000-0000-000000000000}"/>
          </ac:spMkLst>
        </pc:spChg>
        <pc:spChg chg="add del mod">
          <ac:chgData name="Hugo Kornelis" userId="6575f6931dc33de0" providerId="LiveId" clId="{2BB02BD3-F821-453A-9F05-AA01DF48149F}" dt="2020-08-16T10:51:47.443" v="1335" actId="478"/>
          <ac:spMkLst>
            <pc:docMk/>
            <pc:sldMk cId="978665480" sldId="307"/>
            <ac:spMk id="8" creationId="{57797DE0-7D3C-44D5-B7B8-8C5864866573}"/>
          </ac:spMkLst>
        </pc:spChg>
        <pc:spChg chg="mod">
          <ac:chgData name="Hugo Kornelis" userId="6575f6931dc33de0" providerId="LiveId" clId="{2BB02BD3-F821-453A-9F05-AA01DF48149F}" dt="2020-08-16T11:08:07.057" v="1416" actId="207"/>
          <ac:spMkLst>
            <pc:docMk/>
            <pc:sldMk cId="978665480" sldId="307"/>
            <ac:spMk id="13" creationId="{00000000-0000-0000-0000-000000000000}"/>
          </ac:spMkLst>
        </pc:spChg>
        <pc:spChg chg="mod">
          <ac:chgData name="Hugo Kornelis" userId="6575f6931dc33de0" providerId="LiveId" clId="{2BB02BD3-F821-453A-9F05-AA01DF48149F}" dt="2020-08-16T11:08:07.057" v="1416" actId="207"/>
          <ac:spMkLst>
            <pc:docMk/>
            <pc:sldMk cId="978665480" sldId="307"/>
            <ac:spMk id="14" creationId="{00000000-0000-0000-0000-000000000000}"/>
          </ac:spMkLst>
        </pc:spChg>
        <pc:spChg chg="mod">
          <ac:chgData name="Hugo Kornelis" userId="6575f6931dc33de0" providerId="LiveId" clId="{2BB02BD3-F821-453A-9F05-AA01DF48149F}" dt="2020-08-16T11:23:26.077" v="1543" actId="20577"/>
          <ac:spMkLst>
            <pc:docMk/>
            <pc:sldMk cId="978665480" sldId="307"/>
            <ac:spMk id="16" creationId="{00000000-0000-0000-0000-000000000000}"/>
          </ac:spMkLst>
        </pc:spChg>
        <pc:spChg chg="mod">
          <ac:chgData name="Hugo Kornelis" userId="6575f6931dc33de0" providerId="LiveId" clId="{2BB02BD3-F821-453A-9F05-AA01DF48149F}" dt="2020-08-16T11:13:29.365" v="1515" actId="20577"/>
          <ac:spMkLst>
            <pc:docMk/>
            <pc:sldMk cId="978665480" sldId="307"/>
            <ac:spMk id="40" creationId="{00000000-0000-0000-0000-000000000000}"/>
          </ac:spMkLst>
        </pc:spChg>
        <pc:spChg chg="add del mod">
          <ac:chgData name="Hugo Kornelis" userId="6575f6931dc33de0" providerId="LiveId" clId="{2BB02BD3-F821-453A-9F05-AA01DF48149F}" dt="2020-08-16T11:13:26.419" v="1512" actId="478"/>
          <ac:spMkLst>
            <pc:docMk/>
            <pc:sldMk cId="978665480" sldId="307"/>
            <ac:spMk id="46" creationId="{482E0D55-7487-44BD-8E77-99EB7B988945}"/>
          </ac:spMkLst>
        </pc:spChg>
        <pc:spChg chg="add del mod">
          <ac:chgData name="Hugo Kornelis" userId="6575f6931dc33de0" providerId="LiveId" clId="{2BB02BD3-F821-453A-9F05-AA01DF48149F}" dt="2020-08-16T11:13:26.419" v="1512" actId="478"/>
          <ac:spMkLst>
            <pc:docMk/>
            <pc:sldMk cId="978665480" sldId="307"/>
            <ac:spMk id="47" creationId="{9B8F99AB-E905-4A9E-AFCE-F4ECDA6688F7}"/>
          </ac:spMkLst>
        </pc:spChg>
        <pc:spChg chg="mod">
          <ac:chgData name="Hugo Kornelis" userId="6575f6931dc33de0" providerId="LiveId" clId="{2BB02BD3-F821-453A-9F05-AA01DF48149F}" dt="2020-08-16T11:13:32.553" v="1518" actId="20577"/>
          <ac:spMkLst>
            <pc:docMk/>
            <pc:sldMk cId="978665480" sldId="307"/>
            <ac:spMk id="49" creationId="{00000000-0000-0000-0000-000000000000}"/>
          </ac:spMkLst>
        </pc:spChg>
        <pc:spChg chg="mod">
          <ac:chgData name="Hugo Kornelis" userId="6575f6931dc33de0" providerId="LiveId" clId="{2BB02BD3-F821-453A-9F05-AA01DF48149F}" dt="2020-08-16T10:58:55.487" v="1409" actId="20577"/>
          <ac:spMkLst>
            <pc:docMk/>
            <pc:sldMk cId="978665480" sldId="307"/>
            <ac:spMk id="56" creationId="{00000000-0000-0000-0000-000000000000}"/>
          </ac:spMkLst>
        </pc:spChg>
        <pc:spChg chg="mod">
          <ac:chgData name="Hugo Kornelis" userId="6575f6931dc33de0" providerId="LiveId" clId="{2BB02BD3-F821-453A-9F05-AA01DF48149F}" dt="2020-08-16T11:18:05.425" v="1536" actId="1035"/>
          <ac:spMkLst>
            <pc:docMk/>
            <pc:sldMk cId="978665480" sldId="307"/>
            <ac:spMk id="69" creationId="{00000000-0000-0000-0000-000000000000}"/>
          </ac:spMkLst>
        </pc:spChg>
        <pc:spChg chg="mod">
          <ac:chgData name="Hugo Kornelis" userId="6575f6931dc33de0" providerId="LiveId" clId="{2BB02BD3-F821-453A-9F05-AA01DF48149F}" dt="2020-08-16T11:18:05.425" v="1536" actId="1035"/>
          <ac:spMkLst>
            <pc:docMk/>
            <pc:sldMk cId="978665480" sldId="307"/>
            <ac:spMk id="70" creationId="{00000000-0000-0000-0000-000000000000}"/>
          </ac:spMkLst>
        </pc:spChg>
        <pc:cxnChg chg="mod">
          <ac:chgData name="Hugo Kornelis" userId="6575f6931dc33de0" providerId="LiveId" clId="{2BB02BD3-F821-453A-9F05-AA01DF48149F}" dt="2020-08-16T11:15:24.112" v="1522"/>
          <ac:cxnSpMkLst>
            <pc:docMk/>
            <pc:sldMk cId="978665480" sldId="307"/>
            <ac:cxnSpMk id="27" creationId="{00000000-0000-0000-0000-000000000000}"/>
          </ac:cxnSpMkLst>
        </pc:cxnChg>
        <pc:cxnChg chg="mod ord">
          <ac:chgData name="Hugo Kornelis" userId="6575f6931dc33de0" providerId="LiveId" clId="{2BB02BD3-F821-453A-9F05-AA01DF48149F}" dt="2020-08-16T11:15:47.729" v="1526" actId="167"/>
          <ac:cxnSpMkLst>
            <pc:docMk/>
            <pc:sldMk cId="978665480" sldId="307"/>
            <ac:cxnSpMk id="35" creationId="{00000000-0000-0000-0000-000000000000}"/>
          </ac:cxnSpMkLst>
        </pc:cxnChg>
        <pc:cxnChg chg="mod ord">
          <ac:chgData name="Hugo Kornelis" userId="6575f6931dc33de0" providerId="LiveId" clId="{2BB02BD3-F821-453A-9F05-AA01DF48149F}" dt="2020-08-16T11:15:35.462" v="1524" actId="167"/>
          <ac:cxnSpMkLst>
            <pc:docMk/>
            <pc:sldMk cId="978665480" sldId="307"/>
            <ac:cxnSpMk id="57" creationId="{00000000-0000-0000-0000-000000000000}"/>
          </ac:cxnSpMkLst>
        </pc:cxnChg>
        <pc:cxnChg chg="mod">
          <ac:chgData name="Hugo Kornelis" userId="6575f6931dc33de0" providerId="LiveId" clId="{2BB02BD3-F821-453A-9F05-AA01DF48149F}" dt="2020-08-16T11:16:41.094" v="1527"/>
          <ac:cxnSpMkLst>
            <pc:docMk/>
            <pc:sldMk cId="978665480" sldId="307"/>
            <ac:cxnSpMk id="63" creationId="{00000000-0000-0000-0000-000000000000}"/>
          </ac:cxnSpMkLst>
        </pc:cxnChg>
        <pc:cxnChg chg="mod">
          <ac:chgData name="Hugo Kornelis" userId="6575f6931dc33de0" providerId="LiveId" clId="{2BB02BD3-F821-453A-9F05-AA01DF48149F}" dt="2020-08-16T11:16:49.133" v="1528"/>
          <ac:cxnSpMkLst>
            <pc:docMk/>
            <pc:sldMk cId="978665480" sldId="307"/>
            <ac:cxnSpMk id="66" creationId="{00000000-0000-0000-0000-000000000000}"/>
          </ac:cxnSpMkLst>
        </pc:cxnChg>
        <pc:cxnChg chg="mod">
          <ac:chgData name="Hugo Kornelis" userId="6575f6931dc33de0" providerId="LiveId" clId="{2BB02BD3-F821-453A-9F05-AA01DF48149F}" dt="2020-08-16T11:14:51.846" v="1520"/>
          <ac:cxnSpMkLst>
            <pc:docMk/>
            <pc:sldMk cId="978665480" sldId="307"/>
            <ac:cxnSpMk id="73" creationId="{00000000-0000-0000-0000-000000000000}"/>
          </ac:cxnSpMkLst>
        </pc:cxnChg>
        <pc:cxnChg chg="mod">
          <ac:chgData name="Hugo Kornelis" userId="6575f6931dc33de0" providerId="LiveId" clId="{2BB02BD3-F821-453A-9F05-AA01DF48149F}" dt="2020-08-16T11:14:26.498" v="1519"/>
          <ac:cxnSpMkLst>
            <pc:docMk/>
            <pc:sldMk cId="978665480" sldId="307"/>
            <ac:cxnSpMk id="81" creationId="{00000000-0000-0000-0000-000000000000}"/>
          </ac:cxnSpMkLst>
        </pc:cxnChg>
      </pc:sldChg>
      <pc:sldChg chg="addSp delSp modSp add modTransition delAnim modAnim">
        <pc:chgData name="Hugo Kornelis" userId="6575f6931dc33de0" providerId="LiveId" clId="{2BB02BD3-F821-453A-9F05-AA01DF48149F}" dt="2020-08-18T15:19:23.376" v="1811"/>
        <pc:sldMkLst>
          <pc:docMk/>
          <pc:sldMk cId="3151276910" sldId="308"/>
        </pc:sldMkLst>
        <pc:spChg chg="mod">
          <ac:chgData name="Hugo Kornelis" userId="6575f6931dc33de0" providerId="LiveId" clId="{2BB02BD3-F821-453A-9F05-AA01DF48149F}" dt="2020-08-18T14:42:01.147" v="1588" actId="790"/>
          <ac:spMkLst>
            <pc:docMk/>
            <pc:sldMk cId="3151276910" sldId="308"/>
            <ac:spMk id="2" creationId="{891CD47D-355B-45FB-8602-392EAD67467C}"/>
          </ac:spMkLst>
        </pc:spChg>
        <pc:spChg chg="del">
          <ac:chgData name="Hugo Kornelis" userId="6575f6931dc33de0" providerId="LiveId" clId="{2BB02BD3-F821-453A-9F05-AA01DF48149F}" dt="2020-08-18T14:42:35.143" v="1589"/>
          <ac:spMkLst>
            <pc:docMk/>
            <pc:sldMk cId="3151276910" sldId="308"/>
            <ac:spMk id="3" creationId="{5047CFEB-A21E-4CC3-97B5-E3F96351BE80}"/>
          </ac:spMkLst>
        </pc:spChg>
        <pc:spChg chg="add mod">
          <ac:chgData name="Hugo Kornelis" userId="6575f6931dc33de0" providerId="LiveId" clId="{2BB02BD3-F821-453A-9F05-AA01DF48149F}" dt="2020-08-18T14:43:04.774" v="1630" actId="20577"/>
          <ac:spMkLst>
            <pc:docMk/>
            <pc:sldMk cId="3151276910" sldId="308"/>
            <ac:spMk id="5" creationId="{F7A41E8B-75CF-47DA-9B9B-776F26C48581}"/>
          </ac:spMkLst>
        </pc:spChg>
        <pc:spChg chg="add mod">
          <ac:chgData name="Hugo Kornelis" userId="6575f6931dc33de0" providerId="LiveId" clId="{2BB02BD3-F821-453A-9F05-AA01DF48149F}" dt="2020-08-18T14:44:16.817" v="1634" actId="790"/>
          <ac:spMkLst>
            <pc:docMk/>
            <pc:sldMk cId="3151276910" sldId="308"/>
            <ac:spMk id="6" creationId="{3A8C3E57-128C-4045-9501-A2C145075031}"/>
          </ac:spMkLst>
        </pc:spChg>
        <pc:spChg chg="add mod">
          <ac:chgData name="Hugo Kornelis" userId="6575f6931dc33de0" providerId="LiveId" clId="{2BB02BD3-F821-453A-9F05-AA01DF48149F}" dt="2020-08-18T14:56:57.962" v="1710" actId="14100"/>
          <ac:spMkLst>
            <pc:docMk/>
            <pc:sldMk cId="3151276910" sldId="308"/>
            <ac:spMk id="13" creationId="{81D8606C-97E6-4419-B9D0-7E0BADDF7526}"/>
          </ac:spMkLst>
        </pc:spChg>
        <pc:spChg chg="add mod">
          <ac:chgData name="Hugo Kornelis" userId="6575f6931dc33de0" providerId="LiveId" clId="{2BB02BD3-F821-453A-9F05-AA01DF48149F}" dt="2020-08-18T14:48:51.403" v="1669" actId="1038"/>
          <ac:spMkLst>
            <pc:docMk/>
            <pc:sldMk cId="3151276910" sldId="308"/>
            <ac:spMk id="14" creationId="{A5DC9989-252A-41A6-8BFE-9EE7408282F5}"/>
          </ac:spMkLst>
        </pc:spChg>
        <pc:spChg chg="add mod">
          <ac:chgData name="Hugo Kornelis" userId="6575f6931dc33de0" providerId="LiveId" clId="{2BB02BD3-F821-453A-9F05-AA01DF48149F}" dt="2020-08-18T14:50:31.595" v="1689" actId="1038"/>
          <ac:spMkLst>
            <pc:docMk/>
            <pc:sldMk cId="3151276910" sldId="308"/>
            <ac:spMk id="15" creationId="{30C1A621-369B-4A46-AFB0-6D979DBCB6D2}"/>
          </ac:spMkLst>
        </pc:spChg>
        <pc:spChg chg="add mod">
          <ac:chgData name="Hugo Kornelis" userId="6575f6931dc33de0" providerId="LiveId" clId="{2BB02BD3-F821-453A-9F05-AA01DF48149F}" dt="2020-08-18T14:52:22.867" v="1694" actId="20577"/>
          <ac:spMkLst>
            <pc:docMk/>
            <pc:sldMk cId="3151276910" sldId="308"/>
            <ac:spMk id="16" creationId="{9F8F2235-4B34-499E-8574-AACBF3D3496B}"/>
          </ac:spMkLst>
        </pc:spChg>
        <pc:spChg chg="add mod">
          <ac:chgData name="Hugo Kornelis" userId="6575f6931dc33de0" providerId="LiveId" clId="{2BB02BD3-F821-453A-9F05-AA01DF48149F}" dt="2020-08-18T14:52:32.096" v="1697" actId="20577"/>
          <ac:spMkLst>
            <pc:docMk/>
            <pc:sldMk cId="3151276910" sldId="308"/>
            <ac:spMk id="17" creationId="{BBFAD878-62B3-4612-9F1B-25DD0E041AAE}"/>
          </ac:spMkLst>
        </pc:spChg>
        <pc:spChg chg="add mod ord">
          <ac:chgData name="Hugo Kornelis" userId="6575f6931dc33de0" providerId="LiveId" clId="{2BB02BD3-F821-453A-9F05-AA01DF48149F}" dt="2020-08-18T14:57:32.868" v="1712" actId="167"/>
          <ac:spMkLst>
            <pc:docMk/>
            <pc:sldMk cId="3151276910" sldId="308"/>
            <ac:spMk id="19" creationId="{65354945-8DE0-4D13-96CF-81CA598285A8}"/>
          </ac:spMkLst>
        </pc:spChg>
        <pc:spChg chg="add mod">
          <ac:chgData name="Hugo Kornelis" userId="6575f6931dc33de0" providerId="LiveId" clId="{2BB02BD3-F821-453A-9F05-AA01DF48149F}" dt="2020-08-18T14:57:01.088" v="1711" actId="571"/>
          <ac:spMkLst>
            <pc:docMk/>
            <pc:sldMk cId="3151276910" sldId="308"/>
            <ac:spMk id="21" creationId="{1D3C0B4B-E8FB-4BA6-A047-BCBCC954B2DD}"/>
          </ac:spMkLst>
        </pc:spChg>
        <pc:spChg chg="add mod">
          <ac:chgData name="Hugo Kornelis" userId="6575f6931dc33de0" providerId="LiveId" clId="{2BB02BD3-F821-453A-9F05-AA01DF48149F}" dt="2020-08-18T14:57:46.911" v="1715" actId="1035"/>
          <ac:spMkLst>
            <pc:docMk/>
            <pc:sldMk cId="3151276910" sldId="308"/>
            <ac:spMk id="22" creationId="{5557E68F-CF5C-4F3E-BDFF-5B77AB3C96FB}"/>
          </ac:spMkLst>
        </pc:spChg>
        <pc:spChg chg="add mod">
          <ac:chgData name="Hugo Kornelis" userId="6575f6931dc33de0" providerId="LiveId" clId="{2BB02BD3-F821-453A-9F05-AA01DF48149F}" dt="2020-08-18T14:58:23.461" v="1716" actId="571"/>
          <ac:spMkLst>
            <pc:docMk/>
            <pc:sldMk cId="3151276910" sldId="308"/>
            <ac:spMk id="23" creationId="{1A071BE7-F704-4B44-917E-3E3C367EA484}"/>
          </ac:spMkLst>
        </pc:spChg>
        <pc:spChg chg="add mod">
          <ac:chgData name="Hugo Kornelis" userId="6575f6931dc33de0" providerId="LiveId" clId="{2BB02BD3-F821-453A-9F05-AA01DF48149F}" dt="2020-08-18T14:58:23.461" v="1716" actId="571"/>
          <ac:spMkLst>
            <pc:docMk/>
            <pc:sldMk cId="3151276910" sldId="308"/>
            <ac:spMk id="24" creationId="{87679FCB-64CB-47E8-980E-D4FAAACE05EF}"/>
          </ac:spMkLst>
        </pc:spChg>
        <pc:spChg chg="add mod">
          <ac:chgData name="Hugo Kornelis" userId="6575f6931dc33de0" providerId="LiveId" clId="{2BB02BD3-F821-453A-9F05-AA01DF48149F}" dt="2020-08-18T14:58:40.552" v="1718" actId="571"/>
          <ac:spMkLst>
            <pc:docMk/>
            <pc:sldMk cId="3151276910" sldId="308"/>
            <ac:spMk id="25" creationId="{A83E8963-2221-44A4-8DC3-156EA51F703D}"/>
          </ac:spMkLst>
        </pc:spChg>
        <pc:spChg chg="add mod">
          <ac:chgData name="Hugo Kornelis" userId="6575f6931dc33de0" providerId="LiveId" clId="{2BB02BD3-F821-453A-9F05-AA01DF48149F}" dt="2020-08-18T15:02:55.624" v="1726" actId="571"/>
          <ac:spMkLst>
            <pc:docMk/>
            <pc:sldMk cId="3151276910" sldId="308"/>
            <ac:spMk id="26" creationId="{9F7F95F8-0F87-4EC5-8ED9-CE1B73D45B80}"/>
          </ac:spMkLst>
        </pc:spChg>
        <pc:spChg chg="add mod">
          <ac:chgData name="Hugo Kornelis" userId="6575f6931dc33de0" providerId="LiveId" clId="{2BB02BD3-F821-453A-9F05-AA01DF48149F}" dt="2020-08-18T15:02:55.624" v="1726" actId="571"/>
          <ac:spMkLst>
            <pc:docMk/>
            <pc:sldMk cId="3151276910" sldId="308"/>
            <ac:spMk id="28" creationId="{50AE9243-E381-4B7D-AD17-881F291D89E2}"/>
          </ac:spMkLst>
        </pc:spChg>
        <pc:spChg chg="add mod">
          <ac:chgData name="Hugo Kornelis" userId="6575f6931dc33de0" providerId="LiveId" clId="{2BB02BD3-F821-453A-9F05-AA01DF48149F}" dt="2020-08-18T15:02:55.624" v="1726" actId="571"/>
          <ac:spMkLst>
            <pc:docMk/>
            <pc:sldMk cId="3151276910" sldId="308"/>
            <ac:spMk id="29" creationId="{56163F8F-53A7-4646-8B92-C93800264774}"/>
          </ac:spMkLst>
        </pc:spChg>
        <pc:spChg chg="add mod">
          <ac:chgData name="Hugo Kornelis" userId="6575f6931dc33de0" providerId="LiveId" clId="{2BB02BD3-F821-453A-9F05-AA01DF48149F}" dt="2020-08-18T15:02:55.624" v="1726" actId="571"/>
          <ac:spMkLst>
            <pc:docMk/>
            <pc:sldMk cId="3151276910" sldId="308"/>
            <ac:spMk id="30" creationId="{DEFD5BEF-28A6-4EB3-AFCD-ADE5F5F7D1E8}"/>
          </ac:spMkLst>
        </pc:spChg>
        <pc:spChg chg="add mod">
          <ac:chgData name="Hugo Kornelis" userId="6575f6931dc33de0" providerId="LiveId" clId="{2BB02BD3-F821-453A-9F05-AA01DF48149F}" dt="2020-08-18T15:02:55.624" v="1726" actId="571"/>
          <ac:spMkLst>
            <pc:docMk/>
            <pc:sldMk cId="3151276910" sldId="308"/>
            <ac:spMk id="33" creationId="{B825B5FB-105A-46F1-8A3B-0CAB1A1EEE18}"/>
          </ac:spMkLst>
        </pc:spChg>
        <pc:spChg chg="add mod">
          <ac:chgData name="Hugo Kornelis" userId="6575f6931dc33de0" providerId="LiveId" clId="{2BB02BD3-F821-453A-9F05-AA01DF48149F}" dt="2020-08-18T15:02:55.624" v="1726" actId="571"/>
          <ac:spMkLst>
            <pc:docMk/>
            <pc:sldMk cId="3151276910" sldId="308"/>
            <ac:spMk id="34" creationId="{65009404-FC3B-43E2-B132-8CDD70693B79}"/>
          </ac:spMkLst>
        </pc:spChg>
        <pc:spChg chg="add mod">
          <ac:chgData name="Hugo Kornelis" userId="6575f6931dc33de0" providerId="LiveId" clId="{2BB02BD3-F821-453A-9F05-AA01DF48149F}" dt="2020-08-18T15:02:55.624" v="1726" actId="571"/>
          <ac:spMkLst>
            <pc:docMk/>
            <pc:sldMk cId="3151276910" sldId="308"/>
            <ac:spMk id="35" creationId="{8BB832DF-DDD8-460E-B493-11FB2C8BF86F}"/>
          </ac:spMkLst>
        </pc:spChg>
        <pc:spChg chg="add del mod">
          <ac:chgData name="Hugo Kornelis" userId="6575f6931dc33de0" providerId="LiveId" clId="{2BB02BD3-F821-453A-9F05-AA01DF48149F}" dt="2020-08-18T15:17:33.121" v="1810" actId="478"/>
          <ac:spMkLst>
            <pc:docMk/>
            <pc:sldMk cId="3151276910" sldId="308"/>
            <ac:spMk id="36" creationId="{228042C0-8226-4135-8430-013D81550493}"/>
          </ac:spMkLst>
        </pc:spChg>
        <pc:spChg chg="add del mod">
          <ac:chgData name="Hugo Kornelis" userId="6575f6931dc33de0" providerId="LiveId" clId="{2BB02BD3-F821-453A-9F05-AA01DF48149F}" dt="2020-08-18T15:17:25.549" v="1809" actId="478"/>
          <ac:spMkLst>
            <pc:docMk/>
            <pc:sldMk cId="3151276910" sldId="308"/>
            <ac:spMk id="37" creationId="{4ACC7108-6240-4101-BFC5-4FFCBA2ABF97}"/>
          </ac:spMkLst>
        </pc:spChg>
        <pc:spChg chg="add mod">
          <ac:chgData name="Hugo Kornelis" userId="6575f6931dc33de0" providerId="LiveId" clId="{2BB02BD3-F821-453A-9F05-AA01DF48149F}" dt="2020-08-18T15:07:33.847" v="1732" actId="571"/>
          <ac:spMkLst>
            <pc:docMk/>
            <pc:sldMk cId="3151276910" sldId="308"/>
            <ac:spMk id="38" creationId="{84B3AE2F-6B71-483B-81E9-4D7F2E62C066}"/>
          </ac:spMkLst>
        </pc:spChg>
        <pc:spChg chg="add mod">
          <ac:chgData name="Hugo Kornelis" userId="6575f6931dc33de0" providerId="LiveId" clId="{2BB02BD3-F821-453A-9F05-AA01DF48149F}" dt="2020-08-18T15:07:33.847" v="1732" actId="571"/>
          <ac:spMkLst>
            <pc:docMk/>
            <pc:sldMk cId="3151276910" sldId="308"/>
            <ac:spMk id="39" creationId="{E3923CB6-1CEB-434E-A955-13B81851B3F6}"/>
          </ac:spMkLst>
        </pc:spChg>
        <pc:spChg chg="add mod">
          <ac:chgData name="Hugo Kornelis" userId="6575f6931dc33de0" providerId="LiveId" clId="{2BB02BD3-F821-453A-9F05-AA01DF48149F}" dt="2020-08-18T15:07:42.385" v="1734" actId="571"/>
          <ac:spMkLst>
            <pc:docMk/>
            <pc:sldMk cId="3151276910" sldId="308"/>
            <ac:spMk id="40" creationId="{2BB1CE38-A07D-4683-9A57-3803C4C98A4B}"/>
          </ac:spMkLst>
        </pc:spChg>
        <pc:spChg chg="add mod">
          <ac:chgData name="Hugo Kornelis" userId="6575f6931dc33de0" providerId="LiveId" clId="{2BB02BD3-F821-453A-9F05-AA01DF48149F}" dt="2020-08-18T15:07:53.456" v="1735" actId="571"/>
          <ac:spMkLst>
            <pc:docMk/>
            <pc:sldMk cId="3151276910" sldId="308"/>
            <ac:spMk id="41" creationId="{4ADA883C-65FF-407A-A7BC-3F3D150E2430}"/>
          </ac:spMkLst>
        </pc:spChg>
        <pc:spChg chg="add mod">
          <ac:chgData name="Hugo Kornelis" userId="6575f6931dc33de0" providerId="LiveId" clId="{2BB02BD3-F821-453A-9F05-AA01DF48149F}" dt="2020-08-18T15:09:23.004" v="1755" actId="1035"/>
          <ac:spMkLst>
            <pc:docMk/>
            <pc:sldMk cId="3151276910" sldId="308"/>
            <ac:spMk id="42" creationId="{F7C65202-EA03-4961-A020-47045F11E760}"/>
          </ac:spMkLst>
        </pc:spChg>
        <pc:spChg chg="add mod">
          <ac:chgData name="Hugo Kornelis" userId="6575f6931dc33de0" providerId="LiveId" clId="{2BB02BD3-F821-453A-9F05-AA01DF48149F}" dt="2020-08-18T15:09:37.145" v="1756" actId="571"/>
          <ac:spMkLst>
            <pc:docMk/>
            <pc:sldMk cId="3151276910" sldId="308"/>
            <ac:spMk id="43" creationId="{9FCACCD6-18A2-42B1-8361-B10AE73237AB}"/>
          </ac:spMkLst>
        </pc:spChg>
        <pc:spChg chg="add mod">
          <ac:chgData name="Hugo Kornelis" userId="6575f6931dc33de0" providerId="LiveId" clId="{2BB02BD3-F821-453A-9F05-AA01DF48149F}" dt="2020-08-18T15:09:37.145" v="1756" actId="571"/>
          <ac:spMkLst>
            <pc:docMk/>
            <pc:sldMk cId="3151276910" sldId="308"/>
            <ac:spMk id="44" creationId="{81A2E914-2B6D-4EED-AFDA-873A0EEEE1A0}"/>
          </ac:spMkLst>
        </pc:spChg>
        <pc:spChg chg="add mod">
          <ac:chgData name="Hugo Kornelis" userId="6575f6931dc33de0" providerId="LiveId" clId="{2BB02BD3-F821-453A-9F05-AA01DF48149F}" dt="2020-08-18T15:12:30.783" v="1788" actId="1036"/>
          <ac:spMkLst>
            <pc:docMk/>
            <pc:sldMk cId="3151276910" sldId="308"/>
            <ac:spMk id="45" creationId="{2D3AF932-71AC-466F-9B95-D5B97AE3F298}"/>
          </ac:spMkLst>
        </pc:spChg>
        <pc:picChg chg="add mod">
          <ac:chgData name="Hugo Kornelis" userId="6575f6931dc33de0" providerId="LiveId" clId="{2BB02BD3-F821-453A-9F05-AA01DF48149F}" dt="2020-08-18T14:43:43.474" v="1632" actId="1076"/>
          <ac:picMkLst>
            <pc:docMk/>
            <pc:sldMk cId="3151276910" sldId="308"/>
            <ac:picMk id="7" creationId="{2F40A98D-B19D-4B83-8B2D-63786E30892B}"/>
          </ac:picMkLst>
        </pc:picChg>
        <pc:picChg chg="add mod">
          <ac:chgData name="Hugo Kornelis" userId="6575f6931dc33de0" providerId="LiveId" clId="{2BB02BD3-F821-453A-9F05-AA01DF48149F}" dt="2020-08-18T14:43:47.103" v="1633" actId="571"/>
          <ac:picMkLst>
            <pc:docMk/>
            <pc:sldMk cId="3151276910" sldId="308"/>
            <ac:picMk id="8" creationId="{4CD592D7-08A0-4F15-88FA-CA202512D39A}"/>
          </ac:picMkLst>
        </pc:picChg>
        <pc:picChg chg="add mod">
          <ac:chgData name="Hugo Kornelis" userId="6575f6931dc33de0" providerId="LiveId" clId="{2BB02BD3-F821-453A-9F05-AA01DF48149F}" dt="2020-08-18T14:45:24.309" v="1638" actId="1076"/>
          <ac:picMkLst>
            <pc:docMk/>
            <pc:sldMk cId="3151276910" sldId="308"/>
            <ac:picMk id="9" creationId="{0B91BA6B-9495-4B91-93F1-D5129DF58EF2}"/>
          </ac:picMkLst>
        </pc:picChg>
        <pc:picChg chg="add mod">
          <ac:chgData name="Hugo Kornelis" userId="6575f6931dc33de0" providerId="LiveId" clId="{2BB02BD3-F821-453A-9F05-AA01DF48149F}" dt="2020-08-18T14:45:26.632" v="1639" actId="571"/>
          <ac:picMkLst>
            <pc:docMk/>
            <pc:sldMk cId="3151276910" sldId="308"/>
            <ac:picMk id="10" creationId="{6677E93D-A03C-4727-B1D6-7769B76CFE67}"/>
          </ac:picMkLst>
        </pc:picChg>
        <pc:cxnChg chg="add mod">
          <ac:chgData name="Hugo Kornelis" userId="6575f6931dc33de0" providerId="LiveId" clId="{2BB02BD3-F821-453A-9F05-AA01DF48149F}" dt="2020-08-18T14:56:57.962" v="1710" actId="14100"/>
          <ac:cxnSpMkLst>
            <pc:docMk/>
            <pc:sldMk cId="3151276910" sldId="308"/>
            <ac:cxnSpMk id="11" creationId="{3EE90944-860B-45B7-95CA-32BF6EBD6784}"/>
          </ac:cxnSpMkLst>
        </pc:cxnChg>
        <pc:cxnChg chg="add mod">
          <ac:chgData name="Hugo Kornelis" userId="6575f6931dc33de0" providerId="LiveId" clId="{2BB02BD3-F821-453A-9F05-AA01DF48149F}" dt="2020-08-18T14:54:57.090" v="1704" actId="571"/>
          <ac:cxnSpMkLst>
            <pc:docMk/>
            <pc:sldMk cId="3151276910" sldId="308"/>
            <ac:cxnSpMk id="18" creationId="{301000CE-B031-48B7-ACCF-3AB12557C9ED}"/>
          </ac:cxnSpMkLst>
        </pc:cxnChg>
        <pc:cxnChg chg="add mod">
          <ac:chgData name="Hugo Kornelis" userId="6575f6931dc33de0" providerId="LiveId" clId="{2BB02BD3-F821-453A-9F05-AA01DF48149F}" dt="2020-08-18T14:57:01.088" v="1711" actId="571"/>
          <ac:cxnSpMkLst>
            <pc:docMk/>
            <pc:sldMk cId="3151276910" sldId="308"/>
            <ac:cxnSpMk id="20" creationId="{B5BA4E19-7238-4858-883B-1BD49CBB6C75}"/>
          </ac:cxnSpMkLst>
        </pc:cxnChg>
        <pc:cxnChg chg="add mod">
          <ac:chgData name="Hugo Kornelis" userId="6575f6931dc33de0" providerId="LiveId" clId="{2BB02BD3-F821-453A-9F05-AA01DF48149F}" dt="2020-08-18T15:02:55.624" v="1726" actId="571"/>
          <ac:cxnSpMkLst>
            <pc:docMk/>
            <pc:sldMk cId="3151276910" sldId="308"/>
            <ac:cxnSpMk id="27" creationId="{47254C28-1F52-4CDB-9BDE-513E4484094F}"/>
          </ac:cxnSpMkLst>
        </pc:cxnChg>
        <pc:cxnChg chg="add mod">
          <ac:chgData name="Hugo Kornelis" userId="6575f6931dc33de0" providerId="LiveId" clId="{2BB02BD3-F821-453A-9F05-AA01DF48149F}" dt="2020-08-18T15:02:55.624" v="1726" actId="571"/>
          <ac:cxnSpMkLst>
            <pc:docMk/>
            <pc:sldMk cId="3151276910" sldId="308"/>
            <ac:cxnSpMk id="31" creationId="{E24650A4-1480-4CFF-901C-2F917A754883}"/>
          </ac:cxnSpMkLst>
        </pc:cxnChg>
        <pc:cxnChg chg="add mod">
          <ac:chgData name="Hugo Kornelis" userId="6575f6931dc33de0" providerId="LiveId" clId="{2BB02BD3-F821-453A-9F05-AA01DF48149F}" dt="2020-08-18T15:02:55.624" v="1726" actId="571"/>
          <ac:cxnSpMkLst>
            <pc:docMk/>
            <pc:sldMk cId="3151276910" sldId="308"/>
            <ac:cxnSpMk id="32" creationId="{710DF823-81F4-40C9-AE4F-4E6EE3AF5471}"/>
          </ac:cxnSpMkLst>
        </pc:cxnChg>
      </pc:sldChg>
      <pc:sldChg chg="del">
        <pc:chgData name="Hugo Kornelis" userId="6575f6931dc33de0" providerId="LiveId" clId="{2BB02BD3-F821-453A-9F05-AA01DF48149F}" dt="2020-08-16T10:15:16.032" v="94" actId="2696"/>
        <pc:sldMkLst>
          <pc:docMk/>
          <pc:sldMk cId="3773594062" sldId="308"/>
        </pc:sldMkLst>
      </pc:sldChg>
      <pc:sldChg chg="modSp add modAnim">
        <pc:chgData name="Hugo Kornelis" userId="6575f6931dc33de0" providerId="LiveId" clId="{2BB02BD3-F821-453A-9F05-AA01DF48149F}" dt="2020-08-18T15:27:36.251" v="2311" actId="20577"/>
        <pc:sldMkLst>
          <pc:docMk/>
          <pc:sldMk cId="1217114439" sldId="309"/>
        </pc:sldMkLst>
        <pc:spChg chg="mod">
          <ac:chgData name="Hugo Kornelis" userId="6575f6931dc33de0" providerId="LiveId" clId="{2BB02BD3-F821-453A-9F05-AA01DF48149F}" dt="2020-08-18T15:23:46.057" v="1827"/>
          <ac:spMkLst>
            <pc:docMk/>
            <pc:sldMk cId="1217114439" sldId="309"/>
            <ac:spMk id="2" creationId="{366715AE-FF52-45A0-A53A-905904B8A0DB}"/>
          </ac:spMkLst>
        </pc:spChg>
        <pc:spChg chg="mod">
          <ac:chgData name="Hugo Kornelis" userId="6575f6931dc33de0" providerId="LiveId" clId="{2BB02BD3-F821-453A-9F05-AA01DF48149F}" dt="2020-08-18T15:27:36.251" v="2311" actId="20577"/>
          <ac:spMkLst>
            <pc:docMk/>
            <pc:sldMk cId="1217114439" sldId="309"/>
            <ac:spMk id="19" creationId="{8E5ACEB8-4014-41BA-A453-6C6220854A0A}"/>
          </ac:spMkLst>
        </pc:spChg>
      </pc:sldChg>
      <pc:sldChg chg="del">
        <pc:chgData name="Hugo Kornelis" userId="6575f6931dc33de0" providerId="LiveId" clId="{2BB02BD3-F821-453A-9F05-AA01DF48149F}" dt="2020-08-16T10:15:16.042" v="95" actId="2696"/>
        <pc:sldMkLst>
          <pc:docMk/>
          <pc:sldMk cId="3371242338" sldId="309"/>
        </pc:sldMkLst>
      </pc:sldChg>
      <pc:sldChg chg="del">
        <pc:chgData name="Hugo Kornelis" userId="6575f6931dc33de0" providerId="LiveId" clId="{2BB02BD3-F821-453A-9F05-AA01DF48149F}" dt="2020-08-16T10:15:16.047" v="96" actId="2696"/>
        <pc:sldMkLst>
          <pc:docMk/>
          <pc:sldMk cId="246719273" sldId="310"/>
        </pc:sldMkLst>
      </pc:sldChg>
      <pc:sldChg chg="modSp add modAnim">
        <pc:chgData name="Hugo Kornelis" userId="6575f6931dc33de0" providerId="LiveId" clId="{2BB02BD3-F821-453A-9F05-AA01DF48149F}" dt="2020-08-18T15:47:28.192" v="2865" actId="20577"/>
        <pc:sldMkLst>
          <pc:docMk/>
          <pc:sldMk cId="1280697481" sldId="310"/>
        </pc:sldMkLst>
        <pc:spChg chg="mod">
          <ac:chgData name="Hugo Kornelis" userId="6575f6931dc33de0" providerId="LiveId" clId="{2BB02BD3-F821-453A-9F05-AA01DF48149F}" dt="2020-08-18T15:47:28.192" v="2865" actId="20577"/>
          <ac:spMkLst>
            <pc:docMk/>
            <pc:sldMk cId="1280697481" sldId="310"/>
            <ac:spMk id="19" creationId="{8E5ACEB8-4014-41BA-A453-6C6220854A0A}"/>
          </ac:spMkLst>
        </pc:spChg>
      </pc:sldChg>
      <pc:sldChg chg="modSp add modAnim">
        <pc:chgData name="Hugo Kornelis" userId="6575f6931dc33de0" providerId="LiveId" clId="{2BB02BD3-F821-453A-9F05-AA01DF48149F}" dt="2020-08-18T16:15:24.150" v="3239" actId="20577"/>
        <pc:sldMkLst>
          <pc:docMk/>
          <pc:sldMk cId="830676969" sldId="311"/>
        </pc:sldMkLst>
        <pc:spChg chg="mod">
          <ac:chgData name="Hugo Kornelis" userId="6575f6931dc33de0" providerId="LiveId" clId="{2BB02BD3-F821-453A-9F05-AA01DF48149F}" dt="2020-08-18T16:15:24.150" v="3239" actId="20577"/>
          <ac:spMkLst>
            <pc:docMk/>
            <pc:sldMk cId="830676969" sldId="311"/>
            <ac:spMk id="19" creationId="{8E5ACEB8-4014-41BA-A453-6C6220854A0A}"/>
          </ac:spMkLst>
        </pc:spChg>
      </pc:sldChg>
      <pc:sldChg chg="del">
        <pc:chgData name="Hugo Kornelis" userId="6575f6931dc33de0" providerId="LiveId" clId="{2BB02BD3-F821-453A-9F05-AA01DF48149F}" dt="2020-08-16T10:15:16.053" v="97" actId="2696"/>
        <pc:sldMkLst>
          <pc:docMk/>
          <pc:sldMk cId="3765968475" sldId="311"/>
        </pc:sldMkLst>
      </pc:sldChg>
      <pc:sldChg chg="del">
        <pc:chgData name="Hugo Kornelis" userId="6575f6931dc33de0" providerId="LiveId" clId="{2BB02BD3-F821-453A-9F05-AA01DF48149F}" dt="2020-08-16T10:15:16.059" v="98" actId="2696"/>
        <pc:sldMkLst>
          <pc:docMk/>
          <pc:sldMk cId="467709317" sldId="312"/>
        </pc:sldMkLst>
      </pc:sldChg>
      <pc:sldChg chg="modSp add modAnim">
        <pc:chgData name="Hugo Kornelis" userId="6575f6931dc33de0" providerId="LiveId" clId="{2BB02BD3-F821-453A-9F05-AA01DF48149F}" dt="2020-08-19T12:00:26.485" v="6526"/>
        <pc:sldMkLst>
          <pc:docMk/>
          <pc:sldMk cId="2630506554" sldId="312"/>
        </pc:sldMkLst>
        <pc:spChg chg="mod">
          <ac:chgData name="Hugo Kornelis" userId="6575f6931dc33de0" providerId="LiveId" clId="{2BB02BD3-F821-453A-9F05-AA01DF48149F}" dt="2020-08-18T16:19:32.117" v="3614" actId="20577"/>
          <ac:spMkLst>
            <pc:docMk/>
            <pc:sldMk cId="2630506554" sldId="312"/>
            <ac:spMk id="19" creationId="{8E5ACEB8-4014-41BA-A453-6C6220854A0A}"/>
          </ac:spMkLst>
        </pc:spChg>
      </pc:sldChg>
      <pc:sldChg chg="modSp add modAnim">
        <pc:chgData name="Hugo Kornelis" userId="6575f6931dc33de0" providerId="LiveId" clId="{2BB02BD3-F821-453A-9F05-AA01DF48149F}" dt="2020-08-19T12:02:47.317" v="6531"/>
        <pc:sldMkLst>
          <pc:docMk/>
          <pc:sldMk cId="812245076" sldId="313"/>
        </pc:sldMkLst>
        <pc:spChg chg="mod">
          <ac:chgData name="Hugo Kornelis" userId="6575f6931dc33de0" providerId="LiveId" clId="{2BB02BD3-F821-453A-9F05-AA01DF48149F}" dt="2020-08-19T12:02:42.872" v="6530" actId="20577"/>
          <ac:spMkLst>
            <pc:docMk/>
            <pc:sldMk cId="812245076" sldId="313"/>
            <ac:spMk id="19" creationId="{8E5ACEB8-4014-41BA-A453-6C6220854A0A}"/>
          </ac:spMkLst>
        </pc:spChg>
      </pc:sldChg>
      <pc:sldChg chg="del">
        <pc:chgData name="Hugo Kornelis" userId="6575f6931dc33de0" providerId="LiveId" clId="{2BB02BD3-F821-453A-9F05-AA01DF48149F}" dt="2020-08-16T10:15:16.064" v="99" actId="2696"/>
        <pc:sldMkLst>
          <pc:docMk/>
          <pc:sldMk cId="2038701159" sldId="313"/>
        </pc:sldMkLst>
      </pc:sldChg>
      <pc:sldChg chg="del">
        <pc:chgData name="Hugo Kornelis" userId="6575f6931dc33de0" providerId="LiveId" clId="{2BB02BD3-F821-453A-9F05-AA01DF48149F}" dt="2020-08-16T10:15:16.088" v="103" actId="2696"/>
        <pc:sldMkLst>
          <pc:docMk/>
          <pc:sldMk cId="3121469723" sldId="314"/>
        </pc:sldMkLst>
      </pc:sldChg>
      <pc:sldChg chg="modSp add modAnim">
        <pc:chgData name="Hugo Kornelis" userId="6575f6931dc33de0" providerId="LiveId" clId="{2BB02BD3-F821-453A-9F05-AA01DF48149F}" dt="2020-08-18T18:29:19.826" v="4745" actId="6549"/>
        <pc:sldMkLst>
          <pc:docMk/>
          <pc:sldMk cId="4011063106" sldId="314"/>
        </pc:sldMkLst>
        <pc:spChg chg="mod">
          <ac:chgData name="Hugo Kornelis" userId="6575f6931dc33de0" providerId="LiveId" clId="{2BB02BD3-F821-453A-9F05-AA01DF48149F}" dt="2020-08-18T18:29:19.826" v="4745" actId="6549"/>
          <ac:spMkLst>
            <pc:docMk/>
            <pc:sldMk cId="4011063106" sldId="314"/>
            <ac:spMk id="19" creationId="{8E5ACEB8-4014-41BA-A453-6C6220854A0A}"/>
          </ac:spMkLst>
        </pc:spChg>
      </pc:sldChg>
      <pc:sldChg chg="del">
        <pc:chgData name="Hugo Kornelis" userId="6575f6931dc33de0" providerId="LiveId" clId="{2BB02BD3-F821-453A-9F05-AA01DF48149F}" dt="2020-08-16T10:15:16.074" v="101" actId="2696"/>
        <pc:sldMkLst>
          <pc:docMk/>
          <pc:sldMk cId="2434031528" sldId="315"/>
        </pc:sldMkLst>
      </pc:sldChg>
      <pc:sldChg chg="modSp add modAnim">
        <pc:chgData name="Hugo Kornelis" userId="6575f6931dc33de0" providerId="LiveId" clId="{2BB02BD3-F821-453A-9F05-AA01DF48149F}" dt="2020-08-18T18:29:25.616" v="4746" actId="6549"/>
        <pc:sldMkLst>
          <pc:docMk/>
          <pc:sldMk cId="3005925353" sldId="315"/>
        </pc:sldMkLst>
        <pc:spChg chg="mod">
          <ac:chgData name="Hugo Kornelis" userId="6575f6931dc33de0" providerId="LiveId" clId="{2BB02BD3-F821-453A-9F05-AA01DF48149F}" dt="2020-08-18T18:29:25.616" v="4746" actId="6549"/>
          <ac:spMkLst>
            <pc:docMk/>
            <pc:sldMk cId="3005925353" sldId="315"/>
            <ac:spMk id="19" creationId="{8E5ACEB8-4014-41BA-A453-6C6220854A0A}"/>
          </ac:spMkLst>
        </pc:spChg>
      </pc:sldChg>
      <pc:sldChg chg="add del">
        <pc:chgData name="Hugo Kornelis" userId="6575f6931dc33de0" providerId="LiveId" clId="{2BB02BD3-F821-453A-9F05-AA01DF48149F}" dt="2020-08-18T18:10:15.184" v="4356" actId="2696"/>
        <pc:sldMkLst>
          <pc:docMk/>
          <pc:sldMk cId="4132443071" sldId="315"/>
        </pc:sldMkLst>
      </pc:sldChg>
      <pc:sldChg chg="del">
        <pc:chgData name="Hugo Kornelis" userId="6575f6931dc33de0" providerId="LiveId" clId="{2BB02BD3-F821-453A-9F05-AA01DF48149F}" dt="2020-08-16T10:15:16.069" v="100" actId="2696"/>
        <pc:sldMkLst>
          <pc:docMk/>
          <pc:sldMk cId="852266091" sldId="316"/>
        </pc:sldMkLst>
      </pc:sldChg>
      <pc:sldChg chg="modSp add modAnim">
        <pc:chgData name="Hugo Kornelis" userId="6575f6931dc33de0" providerId="LiveId" clId="{2BB02BD3-F821-453A-9F05-AA01DF48149F}" dt="2020-08-18T18:37:18.642" v="5234" actId="20577"/>
        <pc:sldMkLst>
          <pc:docMk/>
          <pc:sldMk cId="2120634629" sldId="316"/>
        </pc:sldMkLst>
        <pc:spChg chg="mod">
          <ac:chgData name="Hugo Kornelis" userId="6575f6931dc33de0" providerId="LiveId" clId="{2BB02BD3-F821-453A-9F05-AA01DF48149F}" dt="2020-08-18T18:37:18.642" v="5234" actId="20577"/>
          <ac:spMkLst>
            <pc:docMk/>
            <pc:sldMk cId="2120634629" sldId="316"/>
            <ac:spMk id="19" creationId="{8E5ACEB8-4014-41BA-A453-6C6220854A0A}"/>
          </ac:spMkLst>
        </pc:spChg>
      </pc:sldChg>
      <pc:sldChg chg="addSp modSp add modAnim">
        <pc:chgData name="Hugo Kornelis" userId="6575f6931dc33de0" providerId="LiveId" clId="{2BB02BD3-F821-453A-9F05-AA01DF48149F}" dt="2020-08-19T12:07:25.951" v="6540" actId="207"/>
        <pc:sldMkLst>
          <pc:docMk/>
          <pc:sldMk cId="2584765461" sldId="317"/>
        </pc:sldMkLst>
        <pc:spChg chg="add mod">
          <ac:chgData name="Hugo Kornelis" userId="6575f6931dc33de0" providerId="LiveId" clId="{2BB02BD3-F821-453A-9F05-AA01DF48149F}" dt="2020-08-19T12:07:25.951" v="6540" actId="207"/>
          <ac:spMkLst>
            <pc:docMk/>
            <pc:sldMk cId="2584765461" sldId="317"/>
            <ac:spMk id="3" creationId="{B595B5A1-FF47-4E32-B7F9-B129763B869B}"/>
          </ac:spMkLst>
        </pc:spChg>
        <pc:spChg chg="mod">
          <ac:chgData name="Hugo Kornelis" userId="6575f6931dc33de0" providerId="LiveId" clId="{2BB02BD3-F821-453A-9F05-AA01DF48149F}" dt="2020-08-19T12:07:04.265" v="6536" actId="400"/>
          <ac:spMkLst>
            <pc:docMk/>
            <pc:sldMk cId="2584765461" sldId="317"/>
            <ac:spMk id="19" creationId="{8E5ACEB8-4014-41BA-A453-6C6220854A0A}"/>
          </ac:spMkLst>
        </pc:spChg>
      </pc:sldChg>
      <pc:sldChg chg="del">
        <pc:chgData name="Hugo Kornelis" userId="6575f6931dc33de0" providerId="LiveId" clId="{2BB02BD3-F821-453A-9F05-AA01DF48149F}" dt="2020-08-16T10:15:16.080" v="102" actId="2696"/>
        <pc:sldMkLst>
          <pc:docMk/>
          <pc:sldMk cId="3451063685" sldId="317"/>
        </pc:sldMkLst>
      </pc:sldChg>
      <pc:sldChg chg="addSp modSp add modAnim">
        <pc:chgData name="Hugo Kornelis" userId="6575f6931dc33de0" providerId="LiveId" clId="{2BB02BD3-F821-453A-9F05-AA01DF48149F}" dt="2020-08-18T18:37:29.158" v="5262" actId="20577"/>
        <pc:sldMkLst>
          <pc:docMk/>
          <pc:sldMk cId="61748346" sldId="318"/>
        </pc:sldMkLst>
        <pc:spChg chg="add mod">
          <ac:chgData name="Hugo Kornelis" userId="6575f6931dc33de0" providerId="LiveId" clId="{2BB02BD3-F821-453A-9F05-AA01DF48149F}" dt="2020-08-18T18:33:20.953" v="4824" actId="1037"/>
          <ac:spMkLst>
            <pc:docMk/>
            <pc:sldMk cId="61748346" sldId="318"/>
            <ac:spMk id="3" creationId="{6D0809C4-347C-40F8-8153-321BCC5B7C11}"/>
          </ac:spMkLst>
        </pc:spChg>
        <pc:spChg chg="mod">
          <ac:chgData name="Hugo Kornelis" userId="6575f6931dc33de0" providerId="LiveId" clId="{2BB02BD3-F821-453A-9F05-AA01DF48149F}" dt="2020-08-18T18:37:29.158" v="5262" actId="20577"/>
          <ac:spMkLst>
            <pc:docMk/>
            <pc:sldMk cId="61748346" sldId="318"/>
            <ac:spMk id="19" creationId="{8E5ACEB8-4014-41BA-A453-6C6220854A0A}"/>
          </ac:spMkLst>
        </pc:spChg>
      </pc:sldChg>
      <pc:sldChg chg="delSp modSp add modAnim">
        <pc:chgData name="Hugo Kornelis" userId="6575f6931dc33de0" providerId="LiveId" clId="{2BB02BD3-F821-453A-9F05-AA01DF48149F}" dt="2020-08-18T18:37:33.240" v="5270" actId="20577"/>
        <pc:sldMkLst>
          <pc:docMk/>
          <pc:sldMk cId="2957653290" sldId="319"/>
        </pc:sldMkLst>
        <pc:spChg chg="del">
          <ac:chgData name="Hugo Kornelis" userId="6575f6931dc33de0" providerId="LiveId" clId="{2BB02BD3-F821-453A-9F05-AA01DF48149F}" dt="2020-08-18T18:33:44.883" v="4827" actId="478"/>
          <ac:spMkLst>
            <pc:docMk/>
            <pc:sldMk cId="2957653290" sldId="319"/>
            <ac:spMk id="3" creationId="{6D0809C4-347C-40F8-8153-321BCC5B7C11}"/>
          </ac:spMkLst>
        </pc:spChg>
        <pc:spChg chg="mod">
          <ac:chgData name="Hugo Kornelis" userId="6575f6931dc33de0" providerId="LiveId" clId="{2BB02BD3-F821-453A-9F05-AA01DF48149F}" dt="2020-08-18T18:37:33.240" v="5270" actId="20577"/>
          <ac:spMkLst>
            <pc:docMk/>
            <pc:sldMk cId="2957653290" sldId="319"/>
            <ac:spMk id="19" creationId="{8E5ACEB8-4014-41BA-A453-6C6220854A0A}"/>
          </ac:spMkLst>
        </pc:spChg>
      </pc:sldChg>
      <pc:sldChg chg="modSp add modAnim">
        <pc:chgData name="Hugo Kornelis" userId="6575f6931dc33de0" providerId="LiveId" clId="{2BB02BD3-F821-453A-9F05-AA01DF48149F}" dt="2020-08-18T18:46:18.415" v="5382" actId="6549"/>
        <pc:sldMkLst>
          <pc:docMk/>
          <pc:sldMk cId="3413371250" sldId="320"/>
        </pc:sldMkLst>
        <pc:spChg chg="mod">
          <ac:chgData name="Hugo Kornelis" userId="6575f6931dc33de0" providerId="LiveId" clId="{2BB02BD3-F821-453A-9F05-AA01DF48149F}" dt="2020-08-18T18:46:18.415" v="5382" actId="6549"/>
          <ac:spMkLst>
            <pc:docMk/>
            <pc:sldMk cId="3413371250" sldId="320"/>
            <ac:spMk id="19" creationId="{8E5ACEB8-4014-41BA-A453-6C6220854A0A}"/>
          </ac:spMkLst>
        </pc:spChg>
      </pc:sldChg>
      <pc:sldChg chg="modSp add del">
        <pc:chgData name="Hugo Kornelis" userId="6575f6931dc33de0" providerId="LiveId" clId="{2BB02BD3-F821-453A-9F05-AA01DF48149F}" dt="2020-08-18T18:45:47.927" v="5375" actId="2696"/>
        <pc:sldMkLst>
          <pc:docMk/>
          <pc:sldMk cId="1475876837" sldId="321"/>
        </pc:sldMkLst>
        <pc:spChg chg="mod">
          <ac:chgData name="Hugo Kornelis" userId="6575f6931dc33de0" providerId="LiveId" clId="{2BB02BD3-F821-453A-9F05-AA01DF48149F}" dt="2020-08-18T18:37:45.060" v="5298" actId="20577"/>
          <ac:spMkLst>
            <pc:docMk/>
            <pc:sldMk cId="1475876837" sldId="321"/>
            <ac:spMk id="19" creationId="{8E5ACEB8-4014-41BA-A453-6C6220854A0A}"/>
          </ac:spMkLst>
        </pc:spChg>
      </pc:sldChg>
      <pc:sldChg chg="delSp modSp add modAnim">
        <pc:chgData name="Hugo Kornelis" userId="6575f6931dc33de0" providerId="LiveId" clId="{2BB02BD3-F821-453A-9F05-AA01DF48149F}" dt="2020-08-18T18:39:13.389" v="5374" actId="20577"/>
        <pc:sldMkLst>
          <pc:docMk/>
          <pc:sldMk cId="3751088923" sldId="322"/>
        </pc:sldMkLst>
        <pc:spChg chg="del">
          <ac:chgData name="Hugo Kornelis" userId="6575f6931dc33de0" providerId="LiveId" clId="{2BB02BD3-F821-453A-9F05-AA01DF48149F}" dt="2020-08-18T18:38:43.203" v="5344" actId="478"/>
          <ac:spMkLst>
            <pc:docMk/>
            <pc:sldMk cId="3751088923" sldId="322"/>
            <ac:spMk id="3" creationId="{6D0809C4-347C-40F8-8153-321BCC5B7C11}"/>
          </ac:spMkLst>
        </pc:spChg>
        <pc:spChg chg="mod">
          <ac:chgData name="Hugo Kornelis" userId="6575f6931dc33de0" providerId="LiveId" clId="{2BB02BD3-F821-453A-9F05-AA01DF48149F}" dt="2020-08-18T18:39:13.389" v="5374" actId="20577"/>
          <ac:spMkLst>
            <pc:docMk/>
            <pc:sldMk cId="3751088923" sldId="322"/>
            <ac:spMk id="19" creationId="{8E5ACEB8-4014-41BA-A453-6C6220854A0A}"/>
          </ac:spMkLst>
        </pc:spChg>
      </pc:sldChg>
      <pc:sldChg chg="modSp add modAnim">
        <pc:chgData name="Hugo Kornelis" userId="6575f6931dc33de0" providerId="LiveId" clId="{2BB02BD3-F821-453A-9F05-AA01DF48149F}" dt="2020-08-18T18:46:24.384" v="5385"/>
        <pc:sldMkLst>
          <pc:docMk/>
          <pc:sldMk cId="3091566155" sldId="323"/>
        </pc:sldMkLst>
        <pc:spChg chg="mod">
          <ac:chgData name="Hugo Kornelis" userId="6575f6931dc33de0" providerId="LiveId" clId="{2BB02BD3-F821-453A-9F05-AA01DF48149F}" dt="2020-08-18T18:46:22.581" v="5384" actId="6549"/>
          <ac:spMkLst>
            <pc:docMk/>
            <pc:sldMk cId="3091566155" sldId="323"/>
            <ac:spMk id="19" creationId="{8E5ACEB8-4014-41BA-A453-6C6220854A0A}"/>
          </ac:spMkLst>
        </pc:spChg>
      </pc:sldChg>
      <pc:sldChg chg="modSp add modAnim">
        <pc:chgData name="Hugo Kornelis" userId="6575f6931dc33de0" providerId="LiveId" clId="{2BB02BD3-F821-453A-9F05-AA01DF48149F}" dt="2020-08-18T18:47:22.839" v="5457" actId="20577"/>
        <pc:sldMkLst>
          <pc:docMk/>
          <pc:sldMk cId="2430653896" sldId="324"/>
        </pc:sldMkLst>
        <pc:spChg chg="mod">
          <ac:chgData name="Hugo Kornelis" userId="6575f6931dc33de0" providerId="LiveId" clId="{2BB02BD3-F821-453A-9F05-AA01DF48149F}" dt="2020-08-18T18:47:22.839" v="5457" actId="20577"/>
          <ac:spMkLst>
            <pc:docMk/>
            <pc:sldMk cId="2430653896" sldId="324"/>
            <ac:spMk id="19" creationId="{8E5ACEB8-4014-41BA-A453-6C6220854A0A}"/>
          </ac:spMkLst>
        </pc:spChg>
      </pc:sldChg>
      <pc:sldChg chg="modSp add modAnim">
        <pc:chgData name="Hugo Kornelis" userId="6575f6931dc33de0" providerId="LiveId" clId="{2BB02BD3-F821-453A-9F05-AA01DF48149F}" dt="2020-08-19T12:09:44.399" v="6541"/>
        <pc:sldMkLst>
          <pc:docMk/>
          <pc:sldMk cId="3221770627" sldId="325"/>
        </pc:sldMkLst>
        <pc:spChg chg="mod">
          <ac:chgData name="Hugo Kornelis" userId="6575f6931dc33de0" providerId="LiveId" clId="{2BB02BD3-F821-453A-9F05-AA01DF48149F}" dt="2020-08-18T18:49:15.054" v="5581" actId="6549"/>
          <ac:spMkLst>
            <pc:docMk/>
            <pc:sldMk cId="3221770627" sldId="325"/>
            <ac:spMk id="19" creationId="{8E5ACEB8-4014-41BA-A453-6C6220854A0A}"/>
          </ac:spMkLst>
        </pc:spChg>
      </pc:sldChg>
      <pc:sldChg chg="modSp add modAnim">
        <pc:chgData name="Hugo Kornelis" userId="6575f6931dc33de0" providerId="LiveId" clId="{2BB02BD3-F821-453A-9F05-AA01DF48149F}" dt="2020-08-19T12:10:07.931" v="6542"/>
        <pc:sldMkLst>
          <pc:docMk/>
          <pc:sldMk cId="4042824913" sldId="326"/>
        </pc:sldMkLst>
        <pc:spChg chg="mod">
          <ac:chgData name="Hugo Kornelis" userId="6575f6931dc33de0" providerId="LiveId" clId="{2BB02BD3-F821-453A-9F05-AA01DF48149F}" dt="2020-08-18T18:49:53.052" v="5600" actId="20577"/>
          <ac:spMkLst>
            <pc:docMk/>
            <pc:sldMk cId="4042824913" sldId="326"/>
            <ac:spMk id="19" creationId="{8E5ACEB8-4014-41BA-A453-6C6220854A0A}"/>
          </ac:spMkLst>
        </pc:spChg>
      </pc:sldChg>
      <pc:sldChg chg="modSp add modAnim">
        <pc:chgData name="Hugo Kornelis" userId="6575f6931dc33de0" providerId="LiveId" clId="{2BB02BD3-F821-453A-9F05-AA01DF48149F}" dt="2020-08-18T18:52:49.243" v="5846"/>
        <pc:sldMkLst>
          <pc:docMk/>
          <pc:sldMk cId="1635521975" sldId="327"/>
        </pc:sldMkLst>
        <pc:spChg chg="mod">
          <ac:chgData name="Hugo Kornelis" userId="6575f6931dc33de0" providerId="LiveId" clId="{2BB02BD3-F821-453A-9F05-AA01DF48149F}" dt="2020-08-18T18:52:36.919" v="5843" actId="20577"/>
          <ac:spMkLst>
            <pc:docMk/>
            <pc:sldMk cId="1635521975" sldId="327"/>
            <ac:spMk id="19" creationId="{8E5ACEB8-4014-41BA-A453-6C6220854A0A}"/>
          </ac:spMkLst>
        </pc:spChg>
      </pc:sldChg>
      <pc:sldChg chg="modSp add modAnim">
        <pc:chgData name="Hugo Kornelis" userId="6575f6931dc33de0" providerId="LiveId" clId="{2BB02BD3-F821-453A-9F05-AA01DF48149F}" dt="2020-08-19T12:12:44.083" v="6558" actId="400"/>
        <pc:sldMkLst>
          <pc:docMk/>
          <pc:sldMk cId="3586101054" sldId="328"/>
        </pc:sldMkLst>
        <pc:spChg chg="mod">
          <ac:chgData name="Hugo Kornelis" userId="6575f6931dc33de0" providerId="LiveId" clId="{2BB02BD3-F821-453A-9F05-AA01DF48149F}" dt="2020-08-19T12:12:44.083" v="6558" actId="400"/>
          <ac:spMkLst>
            <pc:docMk/>
            <pc:sldMk cId="3586101054" sldId="328"/>
            <ac:spMk id="19" creationId="{8E5ACEB8-4014-41BA-A453-6C6220854A0A}"/>
          </ac:spMkLst>
        </pc:spChg>
      </pc:sldChg>
      <pc:sldChg chg="add del">
        <pc:chgData name="Hugo Kornelis" userId="6575f6931dc33de0" providerId="LiveId" clId="{2BB02BD3-F821-453A-9F05-AA01DF48149F}" dt="2020-08-18T18:58:51.743" v="6384" actId="2696"/>
        <pc:sldMkLst>
          <pc:docMk/>
          <pc:sldMk cId="576298034" sldId="329"/>
        </pc:sldMkLst>
      </pc:sldChg>
      <pc:sldChg chg="modSp add ord">
        <pc:chgData name="Hugo Kornelis" userId="6575f6931dc33de0" providerId="LiveId" clId="{2BB02BD3-F821-453A-9F05-AA01DF48149F}" dt="2020-08-18T18:58:44.749" v="6383" actId="20577"/>
        <pc:sldMkLst>
          <pc:docMk/>
          <pc:sldMk cId="170088826" sldId="330"/>
        </pc:sldMkLst>
        <pc:spChg chg="mod">
          <ac:chgData name="Hugo Kornelis" userId="6575f6931dc33de0" providerId="LiveId" clId="{2BB02BD3-F821-453A-9F05-AA01DF48149F}" dt="2020-08-18T18:58:44.749" v="6383" actId="20577"/>
          <ac:spMkLst>
            <pc:docMk/>
            <pc:sldMk cId="170088826" sldId="330"/>
            <ac:spMk id="3" creationId="{E6CA982B-E6DE-4060-A547-7F157CED7145}"/>
          </ac:spMkLst>
        </pc:spChg>
      </pc:sldChg>
      <pc:sldChg chg="modSp add">
        <pc:chgData name="Hugo Kornelis" userId="6575f6931dc33de0" providerId="LiveId" clId="{2BB02BD3-F821-453A-9F05-AA01DF48149F}" dt="2020-08-18T18:59:05.530" v="6399" actId="20577"/>
        <pc:sldMkLst>
          <pc:docMk/>
          <pc:sldMk cId="898693919" sldId="331"/>
        </pc:sldMkLst>
        <pc:spChg chg="mod">
          <ac:chgData name="Hugo Kornelis" userId="6575f6931dc33de0" providerId="LiveId" clId="{2BB02BD3-F821-453A-9F05-AA01DF48149F}" dt="2020-08-18T18:59:05.530" v="6399" actId="20577"/>
          <ac:spMkLst>
            <pc:docMk/>
            <pc:sldMk cId="898693919" sldId="331"/>
            <ac:spMk id="3" creationId="{E6CA982B-E6DE-4060-A547-7F157CED7145}"/>
          </ac:spMkLst>
        </pc:spChg>
      </pc:sldChg>
    </pc:docChg>
  </pc:docChgLst>
  <pc:docChgLst>
    <pc:chgData name="Hugo Kornelis" userId="6575f6931dc33de0" providerId="LiveId" clId="{E72F504A-E42F-4BC2-BDAF-4FF8C68655BE}"/>
    <pc:docChg chg="undo custSel addSld delSld modSld modMainMaster">
      <pc:chgData name="Hugo Kornelis" userId="6575f6931dc33de0" providerId="LiveId" clId="{E72F504A-E42F-4BC2-BDAF-4FF8C68655BE}" dt="2020-02-26T10:44:10.221" v="3503" actId="122"/>
      <pc:docMkLst>
        <pc:docMk/>
      </pc:docMkLst>
      <pc:sldChg chg="modSp">
        <pc:chgData name="Hugo Kornelis" userId="6575f6931dc33de0" providerId="LiveId" clId="{E72F504A-E42F-4BC2-BDAF-4FF8C68655BE}" dt="2020-02-23T15:58:59.372" v="15" actId="20577"/>
        <pc:sldMkLst>
          <pc:docMk/>
          <pc:sldMk cId="1181841725" sldId="256"/>
        </pc:sldMkLst>
        <pc:spChg chg="mod">
          <ac:chgData name="Hugo Kornelis" userId="6575f6931dc33de0" providerId="LiveId" clId="{E72F504A-E42F-4BC2-BDAF-4FF8C68655BE}" dt="2020-02-23T15:58:59.372" v="15" actId="20577"/>
          <ac:spMkLst>
            <pc:docMk/>
            <pc:sldMk cId="1181841725" sldId="256"/>
            <ac:spMk id="3" creationId="{4EA2195B-14F6-4B4E-81FC-BBDC15C3F5E9}"/>
          </ac:spMkLst>
        </pc:spChg>
      </pc:sldChg>
      <pc:sldChg chg="modSp modAnim">
        <pc:chgData name="Hugo Kornelis" userId="6575f6931dc33de0" providerId="LiveId" clId="{E72F504A-E42F-4BC2-BDAF-4FF8C68655BE}" dt="2020-02-23T16:01:20.774" v="169" actId="20577"/>
        <pc:sldMkLst>
          <pc:docMk/>
          <pc:sldMk cId="363009201" sldId="257"/>
        </pc:sldMkLst>
        <pc:spChg chg="mod">
          <ac:chgData name="Hugo Kornelis" userId="6575f6931dc33de0" providerId="LiveId" clId="{E72F504A-E42F-4BC2-BDAF-4FF8C68655BE}" dt="2020-02-23T15:59:16.434" v="25" actId="20577"/>
          <ac:spMkLst>
            <pc:docMk/>
            <pc:sldMk cId="363009201" sldId="257"/>
            <ac:spMk id="4" creationId="{C092A7E6-3997-4576-8027-235C45DA500A}"/>
          </ac:spMkLst>
        </pc:spChg>
        <pc:spChg chg="mod">
          <ac:chgData name="Hugo Kornelis" userId="6575f6931dc33de0" providerId="LiveId" clId="{E72F504A-E42F-4BC2-BDAF-4FF8C68655BE}" dt="2020-02-23T16:01:20.774" v="169" actId="20577"/>
          <ac:spMkLst>
            <pc:docMk/>
            <pc:sldMk cId="363009201" sldId="257"/>
            <ac:spMk id="5" creationId="{53719454-6B25-4134-90FB-F2E59D311FA6}"/>
          </ac:spMkLst>
        </pc:spChg>
      </pc:sldChg>
      <pc:sldChg chg="del">
        <pc:chgData name="Hugo Kornelis" userId="6575f6931dc33de0" providerId="LiveId" clId="{E72F504A-E42F-4BC2-BDAF-4FF8C68655BE}" dt="2020-02-23T16:02:22.298" v="170" actId="2696"/>
        <pc:sldMkLst>
          <pc:docMk/>
          <pc:sldMk cId="2499596952" sldId="258"/>
        </pc:sldMkLst>
      </pc:sldChg>
      <pc:sldChg chg="del">
        <pc:chgData name="Hugo Kornelis" userId="6575f6931dc33de0" providerId="LiveId" clId="{E72F504A-E42F-4BC2-BDAF-4FF8C68655BE}" dt="2020-02-23T16:02:22.306" v="171" actId="2696"/>
        <pc:sldMkLst>
          <pc:docMk/>
          <pc:sldMk cId="2736936453" sldId="259"/>
        </pc:sldMkLst>
      </pc:sldChg>
      <pc:sldChg chg="del">
        <pc:chgData name="Hugo Kornelis" userId="6575f6931dc33de0" providerId="LiveId" clId="{E72F504A-E42F-4BC2-BDAF-4FF8C68655BE}" dt="2020-02-23T16:02:22.311" v="172" actId="2696"/>
        <pc:sldMkLst>
          <pc:docMk/>
          <pc:sldMk cId="3286197392" sldId="260"/>
        </pc:sldMkLst>
      </pc:sldChg>
      <pc:sldChg chg="del">
        <pc:chgData name="Hugo Kornelis" userId="6575f6931dc33de0" providerId="LiveId" clId="{E72F504A-E42F-4BC2-BDAF-4FF8C68655BE}" dt="2020-02-23T16:02:22.320" v="173" actId="2696"/>
        <pc:sldMkLst>
          <pc:docMk/>
          <pc:sldMk cId="490788479" sldId="261"/>
        </pc:sldMkLst>
      </pc:sldChg>
      <pc:sldChg chg="del">
        <pc:chgData name="Hugo Kornelis" userId="6575f6931dc33de0" providerId="LiveId" clId="{E72F504A-E42F-4BC2-BDAF-4FF8C68655BE}" dt="2020-02-23T16:02:22.328" v="174" actId="2696"/>
        <pc:sldMkLst>
          <pc:docMk/>
          <pc:sldMk cId="2088118776" sldId="262"/>
        </pc:sldMkLst>
      </pc:sldChg>
      <pc:sldChg chg="del">
        <pc:chgData name="Hugo Kornelis" userId="6575f6931dc33de0" providerId="LiveId" clId="{E72F504A-E42F-4BC2-BDAF-4FF8C68655BE}" dt="2020-02-23T16:02:22.343" v="176" actId="2696"/>
        <pc:sldMkLst>
          <pc:docMk/>
          <pc:sldMk cId="2335173226" sldId="263"/>
        </pc:sldMkLst>
      </pc:sldChg>
      <pc:sldChg chg="del">
        <pc:chgData name="Hugo Kornelis" userId="6575f6931dc33de0" providerId="LiveId" clId="{E72F504A-E42F-4BC2-BDAF-4FF8C68655BE}" dt="2020-02-23T16:02:22.350" v="177" actId="2696"/>
        <pc:sldMkLst>
          <pc:docMk/>
          <pc:sldMk cId="3133704407" sldId="264"/>
        </pc:sldMkLst>
      </pc:sldChg>
      <pc:sldChg chg="del">
        <pc:chgData name="Hugo Kornelis" userId="6575f6931dc33de0" providerId="LiveId" clId="{E72F504A-E42F-4BC2-BDAF-4FF8C68655BE}" dt="2020-02-23T16:02:22.354" v="178" actId="2696"/>
        <pc:sldMkLst>
          <pc:docMk/>
          <pc:sldMk cId="2519516673" sldId="265"/>
        </pc:sldMkLst>
      </pc:sldChg>
      <pc:sldChg chg="del">
        <pc:chgData name="Hugo Kornelis" userId="6575f6931dc33de0" providerId="LiveId" clId="{E72F504A-E42F-4BC2-BDAF-4FF8C68655BE}" dt="2020-02-23T16:02:22.369" v="179" actId="2696"/>
        <pc:sldMkLst>
          <pc:docMk/>
          <pc:sldMk cId="3075223514" sldId="266"/>
        </pc:sldMkLst>
      </pc:sldChg>
      <pc:sldChg chg="del">
        <pc:chgData name="Hugo Kornelis" userId="6575f6931dc33de0" providerId="LiveId" clId="{E72F504A-E42F-4BC2-BDAF-4FF8C68655BE}" dt="2020-02-23T16:02:22.383" v="180" actId="2696"/>
        <pc:sldMkLst>
          <pc:docMk/>
          <pc:sldMk cId="3167058196" sldId="267"/>
        </pc:sldMkLst>
      </pc:sldChg>
      <pc:sldChg chg="del">
        <pc:chgData name="Hugo Kornelis" userId="6575f6931dc33de0" providerId="LiveId" clId="{E72F504A-E42F-4BC2-BDAF-4FF8C68655BE}" dt="2020-02-23T16:02:22.388" v="181" actId="2696"/>
        <pc:sldMkLst>
          <pc:docMk/>
          <pc:sldMk cId="3899025579" sldId="268"/>
        </pc:sldMkLst>
      </pc:sldChg>
      <pc:sldChg chg="del">
        <pc:chgData name="Hugo Kornelis" userId="6575f6931dc33de0" providerId="LiveId" clId="{E72F504A-E42F-4BC2-BDAF-4FF8C68655BE}" dt="2020-02-23T16:02:22.393" v="182" actId="2696"/>
        <pc:sldMkLst>
          <pc:docMk/>
          <pc:sldMk cId="2399882456" sldId="269"/>
        </pc:sldMkLst>
      </pc:sldChg>
      <pc:sldChg chg="del">
        <pc:chgData name="Hugo Kornelis" userId="6575f6931dc33de0" providerId="LiveId" clId="{E72F504A-E42F-4BC2-BDAF-4FF8C68655BE}" dt="2020-02-23T16:02:22.397" v="183" actId="2696"/>
        <pc:sldMkLst>
          <pc:docMk/>
          <pc:sldMk cId="1688558824" sldId="270"/>
        </pc:sldMkLst>
      </pc:sldChg>
      <pc:sldChg chg="del">
        <pc:chgData name="Hugo Kornelis" userId="6575f6931dc33de0" providerId="LiveId" clId="{E72F504A-E42F-4BC2-BDAF-4FF8C68655BE}" dt="2020-02-23T16:02:22.403" v="184" actId="2696"/>
        <pc:sldMkLst>
          <pc:docMk/>
          <pc:sldMk cId="3499640419" sldId="271"/>
        </pc:sldMkLst>
      </pc:sldChg>
      <pc:sldChg chg="del">
        <pc:chgData name="Hugo Kornelis" userId="6575f6931dc33de0" providerId="LiveId" clId="{E72F504A-E42F-4BC2-BDAF-4FF8C68655BE}" dt="2020-02-23T16:02:22.409" v="185" actId="2696"/>
        <pc:sldMkLst>
          <pc:docMk/>
          <pc:sldMk cId="4079121019" sldId="272"/>
        </pc:sldMkLst>
      </pc:sldChg>
      <pc:sldChg chg="del">
        <pc:chgData name="Hugo Kornelis" userId="6575f6931dc33de0" providerId="LiveId" clId="{E72F504A-E42F-4BC2-BDAF-4FF8C68655BE}" dt="2020-02-23T16:02:22.336" v="175" actId="2696"/>
        <pc:sldMkLst>
          <pc:docMk/>
          <pc:sldMk cId="2687930606" sldId="273"/>
        </pc:sldMkLst>
      </pc:sldChg>
      <pc:sldChg chg="modSp">
        <pc:chgData name="Hugo Kornelis" userId="6575f6931dc33de0" providerId="LiveId" clId="{E72F504A-E42F-4BC2-BDAF-4FF8C68655BE}" dt="2020-02-26T10:15:46.796" v="3341" actId="20577"/>
        <pc:sldMkLst>
          <pc:docMk/>
          <pc:sldMk cId="2999099414" sldId="274"/>
        </pc:sldMkLst>
        <pc:spChg chg="mod">
          <ac:chgData name="Hugo Kornelis" userId="6575f6931dc33de0" providerId="LiveId" clId="{E72F504A-E42F-4BC2-BDAF-4FF8C68655BE}" dt="2020-02-26T10:15:46.796" v="3341" actId="20577"/>
          <ac:spMkLst>
            <pc:docMk/>
            <pc:sldMk cId="2999099414" sldId="274"/>
            <ac:spMk id="3" creationId="{E6CA982B-E6DE-4060-A547-7F157CED7145}"/>
          </ac:spMkLst>
        </pc:spChg>
      </pc:sldChg>
      <pc:sldChg chg="modSp modAnim">
        <pc:chgData name="Hugo Kornelis" userId="6575f6931dc33de0" providerId="LiveId" clId="{E72F504A-E42F-4BC2-BDAF-4FF8C68655BE}" dt="2020-02-26T10:17:16.223" v="3401"/>
        <pc:sldMkLst>
          <pc:docMk/>
          <pc:sldMk cId="1347406334" sldId="275"/>
        </pc:sldMkLst>
        <pc:spChg chg="mod">
          <ac:chgData name="Hugo Kornelis" userId="6575f6931dc33de0" providerId="LiveId" clId="{E72F504A-E42F-4BC2-BDAF-4FF8C68655BE}" dt="2020-02-26T10:17:16.223" v="3401"/>
          <ac:spMkLst>
            <pc:docMk/>
            <pc:sldMk cId="1347406334" sldId="275"/>
            <ac:spMk id="3" creationId="{E6CA982B-E6DE-4060-A547-7F157CED7145}"/>
          </ac:spMkLst>
        </pc:spChg>
      </pc:sldChg>
      <pc:sldChg chg="addSp delSp modSp add delAnim modAnim">
        <pc:chgData name="Hugo Kornelis" userId="6575f6931dc33de0" providerId="LiveId" clId="{E72F504A-E42F-4BC2-BDAF-4FF8C68655BE}" dt="2020-02-23T16:51:12.995" v="861" actId="114"/>
        <pc:sldMkLst>
          <pc:docMk/>
          <pc:sldMk cId="2877854630" sldId="276"/>
        </pc:sldMkLst>
        <pc:spChg chg="mod">
          <ac:chgData name="Hugo Kornelis" userId="6575f6931dc33de0" providerId="LiveId" clId="{E72F504A-E42F-4BC2-BDAF-4FF8C68655BE}" dt="2020-02-23T16:02:46.844" v="221" actId="20577"/>
          <ac:spMkLst>
            <pc:docMk/>
            <pc:sldMk cId="2877854630" sldId="276"/>
            <ac:spMk id="4" creationId="{C092A7E6-3997-4576-8027-235C45DA500A}"/>
          </ac:spMkLst>
        </pc:spChg>
        <pc:spChg chg="mod">
          <ac:chgData name="Hugo Kornelis" userId="6575f6931dc33de0" providerId="LiveId" clId="{E72F504A-E42F-4BC2-BDAF-4FF8C68655BE}" dt="2020-02-23T16:51:12.995" v="861" actId="114"/>
          <ac:spMkLst>
            <pc:docMk/>
            <pc:sldMk cId="2877854630" sldId="276"/>
            <ac:spMk id="5" creationId="{53719454-6B25-4134-90FB-F2E59D311FA6}"/>
          </ac:spMkLst>
        </pc:spChg>
        <pc:picChg chg="add del mod">
          <ac:chgData name="Hugo Kornelis" userId="6575f6931dc33de0" providerId="LiveId" clId="{E72F504A-E42F-4BC2-BDAF-4FF8C68655BE}" dt="2020-02-23T16:43:24.158" v="624" actId="478"/>
          <ac:picMkLst>
            <pc:docMk/>
            <pc:sldMk cId="2877854630" sldId="276"/>
            <ac:picMk id="2" creationId="{D7173FD4-7267-4ABB-A448-43454A1E8A1C}"/>
          </ac:picMkLst>
        </pc:picChg>
        <pc:picChg chg="add del mod">
          <ac:chgData name="Hugo Kornelis" userId="6575f6931dc33de0" providerId="LiveId" clId="{E72F504A-E42F-4BC2-BDAF-4FF8C68655BE}" dt="2020-02-23T16:36:09.292" v="584" actId="478"/>
          <ac:picMkLst>
            <pc:docMk/>
            <pc:sldMk cId="2877854630" sldId="276"/>
            <ac:picMk id="3" creationId="{0C0DF603-897F-417E-984F-FB1893717133}"/>
          </ac:picMkLst>
        </pc:picChg>
        <pc:picChg chg="add del mod">
          <ac:chgData name="Hugo Kornelis" userId="6575f6931dc33de0" providerId="LiveId" clId="{E72F504A-E42F-4BC2-BDAF-4FF8C68655BE}" dt="2020-02-23T16:43:24.955" v="625" actId="478"/>
          <ac:picMkLst>
            <pc:docMk/>
            <pc:sldMk cId="2877854630" sldId="276"/>
            <ac:picMk id="7" creationId="{05B24103-F0BE-47F8-AC3A-2B8876823B88}"/>
          </ac:picMkLst>
        </pc:picChg>
      </pc:sldChg>
      <pc:sldChg chg="modSp add del modAnim">
        <pc:chgData name="Hugo Kornelis" userId="6575f6931dc33de0" providerId="LiveId" clId="{E72F504A-E42F-4BC2-BDAF-4FF8C68655BE}" dt="2020-02-23T16:34:07.103" v="572" actId="2696"/>
        <pc:sldMkLst>
          <pc:docMk/>
          <pc:sldMk cId="1808783289" sldId="277"/>
        </pc:sldMkLst>
        <pc:spChg chg="mod">
          <ac:chgData name="Hugo Kornelis" userId="6575f6931dc33de0" providerId="LiveId" clId="{E72F504A-E42F-4BC2-BDAF-4FF8C68655BE}" dt="2020-02-23T16:33:34.433" v="567" actId="6549"/>
          <ac:spMkLst>
            <pc:docMk/>
            <pc:sldMk cId="1808783289" sldId="277"/>
            <ac:spMk id="5" creationId="{53719454-6B25-4134-90FB-F2E59D311FA6}"/>
          </ac:spMkLst>
        </pc:spChg>
        <pc:picChg chg="mod">
          <ac:chgData name="Hugo Kornelis" userId="6575f6931dc33de0" providerId="LiveId" clId="{E72F504A-E42F-4BC2-BDAF-4FF8C68655BE}" dt="2020-02-23T16:34:03.431" v="569" actId="1076"/>
          <ac:picMkLst>
            <pc:docMk/>
            <pc:sldMk cId="1808783289" sldId="277"/>
            <ac:picMk id="2" creationId="{D7173FD4-7267-4ABB-A448-43454A1E8A1C}"/>
          </ac:picMkLst>
        </pc:picChg>
      </pc:sldChg>
      <pc:sldChg chg="delSp modSp add modAnim">
        <pc:chgData name="Hugo Kornelis" userId="6575f6931dc33de0" providerId="LiveId" clId="{E72F504A-E42F-4BC2-BDAF-4FF8C68655BE}" dt="2020-02-26T09:45:53.547" v="2066"/>
        <pc:sldMkLst>
          <pc:docMk/>
          <pc:sldMk cId="1835811039" sldId="277"/>
        </pc:sldMkLst>
        <pc:spChg chg="mod">
          <ac:chgData name="Hugo Kornelis" userId="6575f6931dc33de0" providerId="LiveId" clId="{E72F504A-E42F-4BC2-BDAF-4FF8C68655BE}" dt="2020-02-23T17:00:32.018" v="1006" actId="20577"/>
          <ac:spMkLst>
            <pc:docMk/>
            <pc:sldMk cId="1835811039" sldId="277"/>
            <ac:spMk id="5" creationId="{53719454-6B25-4134-90FB-F2E59D311FA6}"/>
          </ac:spMkLst>
        </pc:spChg>
        <pc:picChg chg="del">
          <ac:chgData name="Hugo Kornelis" userId="6575f6931dc33de0" providerId="LiveId" clId="{E72F504A-E42F-4BC2-BDAF-4FF8C68655BE}" dt="2020-02-23T16:39:44.641" v="592" actId="478"/>
          <ac:picMkLst>
            <pc:docMk/>
            <pc:sldMk cId="1835811039" sldId="277"/>
            <ac:picMk id="2" creationId="{D7173FD4-7267-4ABB-A448-43454A1E8A1C}"/>
          </ac:picMkLst>
        </pc:picChg>
        <pc:picChg chg="del">
          <ac:chgData name="Hugo Kornelis" userId="6575f6931dc33de0" providerId="LiveId" clId="{E72F504A-E42F-4BC2-BDAF-4FF8C68655BE}" dt="2020-02-23T16:39:45.688" v="593" actId="478"/>
          <ac:picMkLst>
            <pc:docMk/>
            <pc:sldMk cId="1835811039" sldId="277"/>
            <ac:picMk id="7" creationId="{05B24103-F0BE-47F8-AC3A-2B8876823B88}"/>
          </ac:picMkLst>
        </pc:picChg>
      </pc:sldChg>
      <pc:sldChg chg="add del">
        <pc:chgData name="Hugo Kornelis" userId="6575f6931dc33de0" providerId="LiveId" clId="{E72F504A-E42F-4BC2-BDAF-4FF8C68655BE}" dt="2020-02-23T16:32:24.209" v="562" actId="2696"/>
        <pc:sldMkLst>
          <pc:docMk/>
          <pc:sldMk cId="1899537138" sldId="277"/>
        </pc:sldMkLst>
      </pc:sldChg>
      <pc:sldChg chg="addSp modSp add modAnim">
        <pc:chgData name="Hugo Kornelis" userId="6575f6931dc33de0" providerId="LiveId" clId="{E72F504A-E42F-4BC2-BDAF-4FF8C68655BE}" dt="2020-02-23T16:57:40.499" v="865"/>
        <pc:sldMkLst>
          <pc:docMk/>
          <pc:sldMk cId="593629329" sldId="278"/>
        </pc:sldMkLst>
        <pc:spChg chg="mod">
          <ac:chgData name="Hugo Kornelis" userId="6575f6931dc33de0" providerId="LiveId" clId="{E72F504A-E42F-4BC2-BDAF-4FF8C68655BE}" dt="2020-02-23T16:45:35.274" v="696" actId="20577"/>
          <ac:spMkLst>
            <pc:docMk/>
            <pc:sldMk cId="593629329" sldId="278"/>
            <ac:spMk id="5" creationId="{53719454-6B25-4134-90FB-F2E59D311FA6}"/>
          </ac:spMkLst>
        </pc:spChg>
        <pc:spChg chg="add mod">
          <ac:chgData name="Hugo Kornelis" userId="6575f6931dc33de0" providerId="LiveId" clId="{E72F504A-E42F-4BC2-BDAF-4FF8C68655BE}" dt="2020-02-23T16:47:13.283" v="700" actId="14100"/>
          <ac:spMkLst>
            <pc:docMk/>
            <pc:sldMk cId="593629329" sldId="278"/>
            <ac:spMk id="8" creationId="{1F00DF34-6583-4C81-98F1-77A854DC91F3}"/>
          </ac:spMkLst>
        </pc:spChg>
        <pc:spChg chg="add mod">
          <ac:chgData name="Hugo Kornelis" userId="6575f6931dc33de0" providerId="LiveId" clId="{E72F504A-E42F-4BC2-BDAF-4FF8C68655BE}" dt="2020-02-23T16:47:40.205" v="709" actId="1037"/>
          <ac:spMkLst>
            <pc:docMk/>
            <pc:sldMk cId="593629329" sldId="278"/>
            <ac:spMk id="9" creationId="{7036ADE1-83F9-4DAC-AF69-101C07D854AC}"/>
          </ac:spMkLst>
        </pc:spChg>
        <pc:spChg chg="add mod">
          <ac:chgData name="Hugo Kornelis" userId="6575f6931dc33de0" providerId="LiveId" clId="{E72F504A-E42F-4BC2-BDAF-4FF8C68655BE}" dt="2020-02-23T16:48:33.244" v="711" actId="571"/>
          <ac:spMkLst>
            <pc:docMk/>
            <pc:sldMk cId="593629329" sldId="278"/>
            <ac:spMk id="10" creationId="{5696DF92-ABC0-42CE-B6B9-049F45C2BE12}"/>
          </ac:spMkLst>
        </pc:spChg>
        <pc:picChg chg="mod">
          <ac:chgData name="Hugo Kornelis" userId="6575f6931dc33de0" providerId="LiveId" clId="{E72F504A-E42F-4BC2-BDAF-4FF8C68655BE}" dt="2020-02-23T16:48:37.103" v="715" actId="1035"/>
          <ac:picMkLst>
            <pc:docMk/>
            <pc:sldMk cId="593629329" sldId="278"/>
            <ac:picMk id="7" creationId="{05B24103-F0BE-47F8-AC3A-2B8876823B88}"/>
          </ac:picMkLst>
        </pc:picChg>
      </pc:sldChg>
      <pc:sldChg chg="addSp delSp modSp add modAnim">
        <pc:chgData name="Hugo Kornelis" userId="6575f6931dc33de0" providerId="LiveId" clId="{E72F504A-E42F-4BC2-BDAF-4FF8C68655BE}" dt="2020-02-23T17:11:50.479" v="1448" actId="6549"/>
        <pc:sldMkLst>
          <pc:docMk/>
          <pc:sldMk cId="4231888415" sldId="279"/>
        </pc:sldMkLst>
        <pc:spChg chg="add del mod">
          <ac:chgData name="Hugo Kornelis" userId="6575f6931dc33de0" providerId="LiveId" clId="{E72F504A-E42F-4BC2-BDAF-4FF8C68655BE}" dt="2020-02-23T17:11:43.512" v="1444"/>
          <ac:spMkLst>
            <pc:docMk/>
            <pc:sldMk cId="4231888415" sldId="279"/>
            <ac:spMk id="2" creationId="{234E6C35-4914-4EC6-8230-66F7B88E9205}"/>
          </ac:spMkLst>
        </pc:spChg>
        <pc:spChg chg="mod">
          <ac:chgData name="Hugo Kornelis" userId="6575f6931dc33de0" providerId="LiveId" clId="{E72F504A-E42F-4BC2-BDAF-4FF8C68655BE}" dt="2020-02-23T17:11:50.479" v="1448" actId="6549"/>
          <ac:spMkLst>
            <pc:docMk/>
            <pc:sldMk cId="4231888415" sldId="279"/>
            <ac:spMk id="5" creationId="{53719454-6B25-4134-90FB-F2E59D311FA6}"/>
          </ac:spMkLst>
        </pc:spChg>
      </pc:sldChg>
      <pc:sldChg chg="add modAnim">
        <pc:chgData name="Hugo Kornelis" userId="6575f6931dc33de0" providerId="LiveId" clId="{E72F504A-E42F-4BC2-BDAF-4FF8C68655BE}" dt="2020-02-23T17:11:59.776" v="1449"/>
        <pc:sldMkLst>
          <pc:docMk/>
          <pc:sldMk cId="790279058" sldId="280"/>
        </pc:sldMkLst>
      </pc:sldChg>
      <pc:sldChg chg="modSp add modAnim">
        <pc:chgData name="Hugo Kornelis" userId="6575f6931dc33de0" providerId="LiveId" clId="{E72F504A-E42F-4BC2-BDAF-4FF8C68655BE}" dt="2020-02-23T17:15:39.719" v="1738" actId="20577"/>
        <pc:sldMkLst>
          <pc:docMk/>
          <pc:sldMk cId="1670738520" sldId="281"/>
        </pc:sldMkLst>
        <pc:spChg chg="mod">
          <ac:chgData name="Hugo Kornelis" userId="6575f6931dc33de0" providerId="LiveId" clId="{E72F504A-E42F-4BC2-BDAF-4FF8C68655BE}" dt="2020-02-23T17:15:39.719" v="1738" actId="20577"/>
          <ac:spMkLst>
            <pc:docMk/>
            <pc:sldMk cId="1670738520" sldId="281"/>
            <ac:spMk id="5" creationId="{53719454-6B25-4134-90FB-F2E59D311FA6}"/>
          </ac:spMkLst>
        </pc:spChg>
      </pc:sldChg>
      <pc:sldChg chg="add del">
        <pc:chgData name="Hugo Kornelis" userId="6575f6931dc33de0" providerId="LiveId" clId="{E72F504A-E42F-4BC2-BDAF-4FF8C68655BE}" dt="2020-02-23T17:11:46.714" v="1447"/>
        <pc:sldMkLst>
          <pc:docMk/>
          <pc:sldMk cId="3599019912" sldId="281"/>
        </pc:sldMkLst>
      </pc:sldChg>
      <pc:sldChg chg="addSp delSp modSp add modAnim">
        <pc:chgData name="Hugo Kornelis" userId="6575f6931dc33de0" providerId="LiveId" clId="{E72F504A-E42F-4BC2-BDAF-4FF8C68655BE}" dt="2020-02-23T17:34:20.642" v="2064" actId="1035"/>
        <pc:sldMkLst>
          <pc:docMk/>
          <pc:sldMk cId="165892393" sldId="282"/>
        </pc:sldMkLst>
        <pc:spChg chg="mod">
          <ac:chgData name="Hugo Kornelis" userId="6575f6931dc33de0" providerId="LiveId" clId="{E72F504A-E42F-4BC2-BDAF-4FF8C68655BE}" dt="2020-02-23T17:19:07.330" v="1963" actId="20577"/>
          <ac:spMkLst>
            <pc:docMk/>
            <pc:sldMk cId="165892393" sldId="282"/>
            <ac:spMk id="5" creationId="{53719454-6B25-4134-90FB-F2E59D311FA6}"/>
          </ac:spMkLst>
        </pc:spChg>
        <pc:spChg chg="add mod">
          <ac:chgData name="Hugo Kornelis" userId="6575f6931dc33de0" providerId="LiveId" clId="{E72F504A-E42F-4BC2-BDAF-4FF8C68655BE}" dt="2020-02-23T17:33:06.486" v="2046" actId="1076"/>
          <ac:spMkLst>
            <pc:docMk/>
            <pc:sldMk cId="165892393" sldId="282"/>
            <ac:spMk id="7" creationId="{CA79419C-836D-4E4B-B4CA-C3F61AB402B7}"/>
          </ac:spMkLst>
        </pc:spChg>
        <pc:spChg chg="add mod">
          <ac:chgData name="Hugo Kornelis" userId="6575f6931dc33de0" providerId="LiveId" clId="{E72F504A-E42F-4BC2-BDAF-4FF8C68655BE}" dt="2020-02-23T17:34:20.642" v="2064" actId="1035"/>
          <ac:spMkLst>
            <pc:docMk/>
            <pc:sldMk cId="165892393" sldId="282"/>
            <ac:spMk id="8" creationId="{BFC7BF82-5946-4049-B9CB-A45F5A842389}"/>
          </ac:spMkLst>
        </pc:spChg>
        <pc:spChg chg="add mod">
          <ac:chgData name="Hugo Kornelis" userId="6575f6931dc33de0" providerId="LiveId" clId="{E72F504A-E42F-4BC2-BDAF-4FF8C68655BE}" dt="2020-02-23T17:27:33.572" v="2000" actId="1035"/>
          <ac:spMkLst>
            <pc:docMk/>
            <pc:sldMk cId="165892393" sldId="282"/>
            <ac:spMk id="9" creationId="{7DCCF21E-D39C-4B6D-B492-862B8A98FCBD}"/>
          </ac:spMkLst>
        </pc:spChg>
        <pc:spChg chg="add mod">
          <ac:chgData name="Hugo Kornelis" userId="6575f6931dc33de0" providerId="LiveId" clId="{E72F504A-E42F-4BC2-BDAF-4FF8C68655BE}" dt="2020-02-23T17:31:17.439" v="2026" actId="1035"/>
          <ac:spMkLst>
            <pc:docMk/>
            <pc:sldMk cId="165892393" sldId="282"/>
            <ac:spMk id="16" creationId="{9CF3DDC4-E59F-4FF3-A69E-96776A7B817D}"/>
          </ac:spMkLst>
        </pc:spChg>
        <pc:spChg chg="add mod">
          <ac:chgData name="Hugo Kornelis" userId="6575f6931dc33de0" providerId="LiveId" clId="{E72F504A-E42F-4BC2-BDAF-4FF8C68655BE}" dt="2020-02-23T17:32:46.314" v="2042" actId="1076"/>
          <ac:spMkLst>
            <pc:docMk/>
            <pc:sldMk cId="165892393" sldId="282"/>
            <ac:spMk id="17" creationId="{53AE315C-C544-4D6F-A40F-7279E4651630}"/>
          </ac:spMkLst>
        </pc:spChg>
        <pc:picChg chg="add mod">
          <ac:chgData name="Hugo Kornelis" userId="6575f6931dc33de0" providerId="LiveId" clId="{E72F504A-E42F-4BC2-BDAF-4FF8C68655BE}" dt="2020-02-23T17:25:28.345" v="1985" actId="1076"/>
          <ac:picMkLst>
            <pc:docMk/>
            <pc:sldMk cId="165892393" sldId="282"/>
            <ac:picMk id="2" creationId="{CF7A2211-9DD8-4B8D-9FB6-0034DB9A3EB4}"/>
          </ac:picMkLst>
        </pc:picChg>
        <pc:picChg chg="add del mod">
          <ac:chgData name="Hugo Kornelis" userId="6575f6931dc33de0" providerId="LiveId" clId="{E72F504A-E42F-4BC2-BDAF-4FF8C68655BE}" dt="2020-02-23T17:23:00.382" v="1975" actId="478"/>
          <ac:picMkLst>
            <pc:docMk/>
            <pc:sldMk cId="165892393" sldId="282"/>
            <ac:picMk id="3" creationId="{5D42E12A-66C4-4005-8061-BEA4A91953A7}"/>
          </ac:picMkLst>
        </pc:picChg>
        <pc:picChg chg="add mod">
          <ac:chgData name="Hugo Kornelis" userId="6575f6931dc33de0" providerId="LiveId" clId="{E72F504A-E42F-4BC2-BDAF-4FF8C68655BE}" dt="2020-02-23T17:24:53.284" v="1982" actId="1076"/>
          <ac:picMkLst>
            <pc:docMk/>
            <pc:sldMk cId="165892393" sldId="282"/>
            <ac:picMk id="1026" creationId="{80EDC693-2300-4B04-A4A3-D4991BC7432D}"/>
          </ac:picMkLst>
        </pc:picChg>
        <pc:cxnChg chg="add mod">
          <ac:chgData name="Hugo Kornelis" userId="6575f6931dc33de0" providerId="LiveId" clId="{E72F504A-E42F-4BC2-BDAF-4FF8C68655BE}" dt="2020-02-23T17:33:16.476" v="2049" actId="14100"/>
          <ac:cxnSpMkLst>
            <pc:docMk/>
            <pc:sldMk cId="165892393" sldId="282"/>
            <ac:cxnSpMk id="11" creationId="{5C724DD8-7C06-44DE-B3A1-724342FEC827}"/>
          </ac:cxnSpMkLst>
        </pc:cxnChg>
        <pc:cxnChg chg="add mod">
          <ac:chgData name="Hugo Kornelis" userId="6575f6931dc33de0" providerId="LiveId" clId="{E72F504A-E42F-4BC2-BDAF-4FF8C68655BE}" dt="2020-02-23T17:34:20.642" v="2064" actId="1035"/>
          <ac:cxnSpMkLst>
            <pc:docMk/>
            <pc:sldMk cId="165892393" sldId="282"/>
            <ac:cxnSpMk id="13" creationId="{5254E888-D1F7-4175-825C-CE565F601191}"/>
          </ac:cxnSpMkLst>
        </pc:cxnChg>
        <pc:cxnChg chg="add mod">
          <ac:chgData name="Hugo Kornelis" userId="6575f6931dc33de0" providerId="LiveId" clId="{E72F504A-E42F-4BC2-BDAF-4FF8C68655BE}" dt="2020-02-23T17:33:52.898" v="2058" actId="14100"/>
          <ac:cxnSpMkLst>
            <pc:docMk/>
            <pc:sldMk cId="165892393" sldId="282"/>
            <ac:cxnSpMk id="23" creationId="{C87283D4-BF17-4A2B-92C4-8DB2CCEBC08E}"/>
          </ac:cxnSpMkLst>
        </pc:cxnChg>
        <pc:cxnChg chg="add mod">
          <ac:chgData name="Hugo Kornelis" userId="6575f6931dc33de0" providerId="LiveId" clId="{E72F504A-E42F-4BC2-BDAF-4FF8C68655BE}" dt="2020-02-23T17:34:20.642" v="2064" actId="1035"/>
          <ac:cxnSpMkLst>
            <pc:docMk/>
            <pc:sldMk cId="165892393" sldId="282"/>
            <ac:cxnSpMk id="24" creationId="{5571135C-CB0F-47FC-A44C-91F75CEE6D1B}"/>
          </ac:cxnSpMkLst>
        </pc:cxnChg>
        <pc:cxnChg chg="add mod">
          <ac:chgData name="Hugo Kornelis" userId="6575f6931dc33de0" providerId="LiveId" clId="{E72F504A-E42F-4BC2-BDAF-4FF8C68655BE}" dt="2020-02-23T17:34:02.414" v="2062" actId="14100"/>
          <ac:cxnSpMkLst>
            <pc:docMk/>
            <pc:sldMk cId="165892393" sldId="282"/>
            <ac:cxnSpMk id="29" creationId="{3FADB3D8-5500-4B23-B47D-427D0DB3D3CD}"/>
          </ac:cxnSpMkLst>
        </pc:cxnChg>
      </pc:sldChg>
      <pc:sldChg chg="delSp modSp add modAnim">
        <pc:chgData name="Hugo Kornelis" userId="6575f6931dc33de0" providerId="LiveId" clId="{E72F504A-E42F-4BC2-BDAF-4FF8C68655BE}" dt="2020-02-26T10:01:14.640" v="2534" actId="6549"/>
        <pc:sldMkLst>
          <pc:docMk/>
          <pc:sldMk cId="1909242212" sldId="283"/>
        </pc:sldMkLst>
        <pc:spChg chg="mod">
          <ac:chgData name="Hugo Kornelis" userId="6575f6931dc33de0" providerId="LiveId" clId="{E72F504A-E42F-4BC2-BDAF-4FF8C68655BE}" dt="2020-02-26T10:00:55.479" v="2531" actId="6549"/>
          <ac:spMkLst>
            <pc:docMk/>
            <pc:sldMk cId="1909242212" sldId="283"/>
            <ac:spMk id="5" creationId="{53719454-6B25-4134-90FB-F2E59D311FA6}"/>
          </ac:spMkLst>
        </pc:spChg>
        <pc:spChg chg="del">
          <ac:chgData name="Hugo Kornelis" userId="6575f6931dc33de0" providerId="LiveId" clId="{E72F504A-E42F-4BC2-BDAF-4FF8C68655BE}" dt="2020-02-26T09:50:58.710" v="2068" actId="478"/>
          <ac:spMkLst>
            <pc:docMk/>
            <pc:sldMk cId="1909242212" sldId="283"/>
            <ac:spMk id="7" creationId="{CA79419C-836D-4E4B-B4CA-C3F61AB402B7}"/>
          </ac:spMkLst>
        </pc:spChg>
        <pc:spChg chg="del">
          <ac:chgData name="Hugo Kornelis" userId="6575f6931dc33de0" providerId="LiveId" clId="{E72F504A-E42F-4BC2-BDAF-4FF8C68655BE}" dt="2020-02-26T09:50:58.710" v="2068" actId="478"/>
          <ac:spMkLst>
            <pc:docMk/>
            <pc:sldMk cId="1909242212" sldId="283"/>
            <ac:spMk id="8" creationId="{BFC7BF82-5946-4049-B9CB-A45F5A842389}"/>
          </ac:spMkLst>
        </pc:spChg>
        <pc:spChg chg="del">
          <ac:chgData name="Hugo Kornelis" userId="6575f6931dc33de0" providerId="LiveId" clId="{E72F504A-E42F-4BC2-BDAF-4FF8C68655BE}" dt="2020-02-26T09:50:58.710" v="2068" actId="478"/>
          <ac:spMkLst>
            <pc:docMk/>
            <pc:sldMk cId="1909242212" sldId="283"/>
            <ac:spMk id="9" creationId="{7DCCF21E-D39C-4B6D-B492-862B8A98FCBD}"/>
          </ac:spMkLst>
        </pc:spChg>
        <pc:spChg chg="del">
          <ac:chgData name="Hugo Kornelis" userId="6575f6931dc33de0" providerId="LiveId" clId="{E72F504A-E42F-4BC2-BDAF-4FF8C68655BE}" dt="2020-02-26T09:50:58.710" v="2068" actId="478"/>
          <ac:spMkLst>
            <pc:docMk/>
            <pc:sldMk cId="1909242212" sldId="283"/>
            <ac:spMk id="16" creationId="{9CF3DDC4-E59F-4FF3-A69E-96776A7B817D}"/>
          </ac:spMkLst>
        </pc:spChg>
        <pc:spChg chg="del">
          <ac:chgData name="Hugo Kornelis" userId="6575f6931dc33de0" providerId="LiveId" clId="{E72F504A-E42F-4BC2-BDAF-4FF8C68655BE}" dt="2020-02-26T09:50:58.710" v="2068" actId="478"/>
          <ac:spMkLst>
            <pc:docMk/>
            <pc:sldMk cId="1909242212" sldId="283"/>
            <ac:spMk id="17" creationId="{53AE315C-C544-4D6F-A40F-7279E4651630}"/>
          </ac:spMkLst>
        </pc:spChg>
        <pc:picChg chg="del">
          <ac:chgData name="Hugo Kornelis" userId="6575f6931dc33de0" providerId="LiveId" clId="{E72F504A-E42F-4BC2-BDAF-4FF8C68655BE}" dt="2020-02-26T09:50:58.710" v="2068" actId="478"/>
          <ac:picMkLst>
            <pc:docMk/>
            <pc:sldMk cId="1909242212" sldId="283"/>
            <ac:picMk id="2" creationId="{CF7A2211-9DD8-4B8D-9FB6-0034DB9A3EB4}"/>
          </ac:picMkLst>
        </pc:picChg>
        <pc:picChg chg="del">
          <ac:chgData name="Hugo Kornelis" userId="6575f6931dc33de0" providerId="LiveId" clId="{E72F504A-E42F-4BC2-BDAF-4FF8C68655BE}" dt="2020-02-26T09:50:58.710" v="2068" actId="478"/>
          <ac:picMkLst>
            <pc:docMk/>
            <pc:sldMk cId="1909242212" sldId="283"/>
            <ac:picMk id="1026" creationId="{80EDC693-2300-4B04-A4A3-D4991BC7432D}"/>
          </ac:picMkLst>
        </pc:picChg>
        <pc:cxnChg chg="del">
          <ac:chgData name="Hugo Kornelis" userId="6575f6931dc33de0" providerId="LiveId" clId="{E72F504A-E42F-4BC2-BDAF-4FF8C68655BE}" dt="2020-02-26T09:50:58.710" v="2068" actId="478"/>
          <ac:cxnSpMkLst>
            <pc:docMk/>
            <pc:sldMk cId="1909242212" sldId="283"/>
            <ac:cxnSpMk id="11" creationId="{5C724DD8-7C06-44DE-B3A1-724342FEC827}"/>
          </ac:cxnSpMkLst>
        </pc:cxnChg>
        <pc:cxnChg chg="del">
          <ac:chgData name="Hugo Kornelis" userId="6575f6931dc33de0" providerId="LiveId" clId="{E72F504A-E42F-4BC2-BDAF-4FF8C68655BE}" dt="2020-02-26T09:50:58.710" v="2068" actId="478"/>
          <ac:cxnSpMkLst>
            <pc:docMk/>
            <pc:sldMk cId="1909242212" sldId="283"/>
            <ac:cxnSpMk id="13" creationId="{5254E888-D1F7-4175-825C-CE565F601191}"/>
          </ac:cxnSpMkLst>
        </pc:cxnChg>
        <pc:cxnChg chg="del">
          <ac:chgData name="Hugo Kornelis" userId="6575f6931dc33de0" providerId="LiveId" clId="{E72F504A-E42F-4BC2-BDAF-4FF8C68655BE}" dt="2020-02-26T09:50:58.710" v="2068" actId="478"/>
          <ac:cxnSpMkLst>
            <pc:docMk/>
            <pc:sldMk cId="1909242212" sldId="283"/>
            <ac:cxnSpMk id="23" creationId="{C87283D4-BF17-4A2B-92C4-8DB2CCEBC08E}"/>
          </ac:cxnSpMkLst>
        </pc:cxnChg>
        <pc:cxnChg chg="del">
          <ac:chgData name="Hugo Kornelis" userId="6575f6931dc33de0" providerId="LiveId" clId="{E72F504A-E42F-4BC2-BDAF-4FF8C68655BE}" dt="2020-02-26T09:50:58.710" v="2068" actId="478"/>
          <ac:cxnSpMkLst>
            <pc:docMk/>
            <pc:sldMk cId="1909242212" sldId="283"/>
            <ac:cxnSpMk id="24" creationId="{5571135C-CB0F-47FC-A44C-91F75CEE6D1B}"/>
          </ac:cxnSpMkLst>
        </pc:cxnChg>
        <pc:cxnChg chg="del">
          <ac:chgData name="Hugo Kornelis" userId="6575f6931dc33de0" providerId="LiveId" clId="{E72F504A-E42F-4BC2-BDAF-4FF8C68655BE}" dt="2020-02-26T09:50:58.710" v="2068" actId="478"/>
          <ac:cxnSpMkLst>
            <pc:docMk/>
            <pc:sldMk cId="1909242212" sldId="283"/>
            <ac:cxnSpMk id="29" creationId="{3FADB3D8-5500-4B23-B47D-427D0DB3D3CD}"/>
          </ac:cxnSpMkLst>
        </pc:cxnChg>
      </pc:sldChg>
      <pc:sldChg chg="add modAnim">
        <pc:chgData name="Hugo Kornelis" userId="6575f6931dc33de0" providerId="LiveId" clId="{E72F504A-E42F-4BC2-BDAF-4FF8C68655BE}" dt="2020-02-26T10:00:29.615" v="2529"/>
        <pc:sldMkLst>
          <pc:docMk/>
          <pc:sldMk cId="690337280" sldId="284"/>
        </pc:sldMkLst>
      </pc:sldChg>
      <pc:sldChg chg="modSp add">
        <pc:chgData name="Hugo Kornelis" userId="6575f6931dc33de0" providerId="LiveId" clId="{E72F504A-E42F-4BC2-BDAF-4FF8C68655BE}" dt="2020-02-26T10:06:21.018" v="2664" actId="20577"/>
        <pc:sldMkLst>
          <pc:docMk/>
          <pc:sldMk cId="430021576" sldId="285"/>
        </pc:sldMkLst>
        <pc:spChg chg="mod">
          <ac:chgData name="Hugo Kornelis" userId="6575f6931dc33de0" providerId="LiveId" clId="{E72F504A-E42F-4BC2-BDAF-4FF8C68655BE}" dt="2020-02-26T10:06:21.018" v="2664" actId="20577"/>
          <ac:spMkLst>
            <pc:docMk/>
            <pc:sldMk cId="430021576" sldId="285"/>
            <ac:spMk id="5" creationId="{53719454-6B25-4134-90FB-F2E59D311FA6}"/>
          </ac:spMkLst>
        </pc:spChg>
      </pc:sldChg>
      <pc:sldChg chg="add del modAnim">
        <pc:chgData name="Hugo Kornelis" userId="6575f6931dc33de0" providerId="LiveId" clId="{E72F504A-E42F-4BC2-BDAF-4FF8C68655BE}" dt="2020-02-26T10:01:17.351" v="2535"/>
        <pc:sldMkLst>
          <pc:docMk/>
          <pc:sldMk cId="4085250236" sldId="285"/>
        </pc:sldMkLst>
      </pc:sldChg>
      <pc:sldChg chg="modSp add modAnim">
        <pc:chgData name="Hugo Kornelis" userId="6575f6931dc33de0" providerId="LiveId" clId="{E72F504A-E42F-4BC2-BDAF-4FF8C68655BE}" dt="2020-02-26T10:12:04.604" v="3063" actId="20577"/>
        <pc:sldMkLst>
          <pc:docMk/>
          <pc:sldMk cId="3795485137" sldId="286"/>
        </pc:sldMkLst>
        <pc:spChg chg="mod">
          <ac:chgData name="Hugo Kornelis" userId="6575f6931dc33de0" providerId="LiveId" clId="{E72F504A-E42F-4BC2-BDAF-4FF8C68655BE}" dt="2020-02-26T10:12:04.604" v="3063" actId="20577"/>
          <ac:spMkLst>
            <pc:docMk/>
            <pc:sldMk cId="3795485137" sldId="286"/>
            <ac:spMk id="5" creationId="{53719454-6B25-4134-90FB-F2E59D311FA6}"/>
          </ac:spMkLst>
        </pc:spChg>
      </pc:sldChg>
      <pc:sldChg chg="addSp modSp add modAnim">
        <pc:chgData name="Hugo Kornelis" userId="6575f6931dc33de0" providerId="LiveId" clId="{E72F504A-E42F-4BC2-BDAF-4FF8C68655BE}" dt="2020-02-26T10:44:10.221" v="3503" actId="122"/>
        <pc:sldMkLst>
          <pc:docMk/>
          <pc:sldMk cId="1320273124" sldId="287"/>
        </pc:sldMkLst>
        <pc:spChg chg="mod">
          <ac:chgData name="Hugo Kornelis" userId="6575f6931dc33de0" providerId="LiveId" clId="{E72F504A-E42F-4BC2-BDAF-4FF8C68655BE}" dt="2020-02-26T10:43:44.071" v="3445" actId="20577"/>
          <ac:spMkLst>
            <pc:docMk/>
            <pc:sldMk cId="1320273124" sldId="287"/>
            <ac:spMk id="5" creationId="{53719454-6B25-4134-90FB-F2E59D311FA6}"/>
          </ac:spMkLst>
        </pc:spChg>
        <pc:spChg chg="add mod">
          <ac:chgData name="Hugo Kornelis" userId="6575f6931dc33de0" providerId="LiveId" clId="{E72F504A-E42F-4BC2-BDAF-4FF8C68655BE}" dt="2020-02-26T10:44:10.221" v="3503" actId="122"/>
          <ac:spMkLst>
            <pc:docMk/>
            <pc:sldMk cId="1320273124" sldId="287"/>
            <ac:spMk id="7" creationId="{BFA02AAE-EA29-4028-ACFC-B6378E1DA43D}"/>
          </ac:spMkLst>
        </pc:spChg>
      </pc:sldChg>
      <pc:sldMasterChg chg="modSp">
        <pc:chgData name="Hugo Kornelis" userId="6575f6931dc33de0" providerId="LiveId" clId="{E72F504A-E42F-4BC2-BDAF-4FF8C68655BE}" dt="2020-02-23T16:53:10.285" v="863" actId="114"/>
        <pc:sldMasterMkLst>
          <pc:docMk/>
          <pc:sldMasterMk cId="830231302" sldId="2147483708"/>
        </pc:sldMasterMkLst>
        <pc:spChg chg="mod">
          <ac:chgData name="Hugo Kornelis" userId="6575f6931dc33de0" providerId="LiveId" clId="{E72F504A-E42F-4BC2-BDAF-4FF8C68655BE}" dt="2020-02-23T16:53:10.285" v="863" actId="114"/>
          <ac:spMkLst>
            <pc:docMk/>
            <pc:sldMasterMk cId="830231302" sldId="2147483708"/>
            <ac:spMk id="3" creationId="{00000000-0000-0000-0000-000000000000}"/>
          </ac:spMkLst>
        </pc:spChg>
      </pc:sldMasterChg>
    </pc:docChg>
  </pc:docChgLst>
  <pc:docChgLst>
    <pc:chgData name="Hugo Kornelis" userId="6575f6931dc33de0" providerId="LiveId" clId="{13AA0E02-71BB-4F27-87FE-FD94B9B0CCE7}"/>
    <pc:docChg chg="undo custSel modSld">
      <pc:chgData name="Hugo Kornelis" userId="6575f6931dc33de0" providerId="LiveId" clId="{13AA0E02-71BB-4F27-87FE-FD94B9B0CCE7}" dt="2020-12-11T16:18:17.420" v="194" actId="20577"/>
      <pc:docMkLst>
        <pc:docMk/>
      </pc:docMkLst>
      <pc:sldChg chg="modSp modAnim">
        <pc:chgData name="Hugo Kornelis" userId="6575f6931dc33de0" providerId="LiveId" clId="{13AA0E02-71BB-4F27-87FE-FD94B9B0CCE7}" dt="2020-11-20T15:38:29.258" v="184" actId="20577"/>
        <pc:sldMkLst>
          <pc:docMk/>
          <pc:sldMk cId="2869874002" sldId="440"/>
        </pc:sldMkLst>
        <pc:spChg chg="mod">
          <ac:chgData name="Hugo Kornelis" userId="6575f6931dc33de0" providerId="LiveId" clId="{13AA0E02-71BB-4F27-87FE-FD94B9B0CCE7}" dt="2020-11-20T15:38:29.258" v="184" actId="20577"/>
          <ac:spMkLst>
            <pc:docMk/>
            <pc:sldMk cId="2869874002" sldId="440"/>
            <ac:spMk id="3" creationId="{3563E4B9-963D-458D-B465-989010215D0C}"/>
          </ac:spMkLst>
        </pc:spChg>
      </pc:sldChg>
      <pc:sldChg chg="modSp">
        <pc:chgData name="Hugo Kornelis" userId="6575f6931dc33de0" providerId="LiveId" clId="{13AA0E02-71BB-4F27-87FE-FD94B9B0CCE7}" dt="2020-11-20T14:47:57.908" v="21" actId="1076"/>
        <pc:sldMkLst>
          <pc:docMk/>
          <pc:sldMk cId="735764471" sldId="473"/>
        </pc:sldMkLst>
        <pc:picChg chg="mod">
          <ac:chgData name="Hugo Kornelis" userId="6575f6931dc33de0" providerId="LiveId" clId="{13AA0E02-71BB-4F27-87FE-FD94B9B0CCE7}" dt="2020-11-20T14:47:57.908" v="21" actId="1076"/>
          <ac:picMkLst>
            <pc:docMk/>
            <pc:sldMk cId="735764471" sldId="473"/>
            <ac:picMk id="5" creationId="{80005B17-C7A6-40E5-BA7F-BC3C3F4C4217}"/>
          </ac:picMkLst>
        </pc:picChg>
      </pc:sldChg>
      <pc:sldChg chg="modSp">
        <pc:chgData name="Hugo Kornelis" userId="6575f6931dc33de0" providerId="LiveId" clId="{13AA0E02-71BB-4F27-87FE-FD94B9B0CCE7}" dt="2020-11-20T14:47:53.925" v="20" actId="1076"/>
        <pc:sldMkLst>
          <pc:docMk/>
          <pc:sldMk cId="805724269" sldId="478"/>
        </pc:sldMkLst>
        <pc:picChg chg="mod">
          <ac:chgData name="Hugo Kornelis" userId="6575f6931dc33de0" providerId="LiveId" clId="{13AA0E02-71BB-4F27-87FE-FD94B9B0CCE7}" dt="2020-11-20T14:47:53.925" v="20" actId="1076"/>
          <ac:picMkLst>
            <pc:docMk/>
            <pc:sldMk cId="805724269" sldId="478"/>
            <ac:picMk id="11" creationId="{6A2AD5F5-29A5-4F6E-95B5-66DDCB2B10EF}"/>
          </ac:picMkLst>
        </pc:picChg>
      </pc:sldChg>
      <pc:sldChg chg="modSp">
        <pc:chgData name="Hugo Kornelis" userId="6575f6931dc33de0" providerId="LiveId" clId="{13AA0E02-71BB-4F27-87FE-FD94B9B0CCE7}" dt="2020-12-11T16:18:17.420" v="194" actId="20577"/>
        <pc:sldMkLst>
          <pc:docMk/>
          <pc:sldMk cId="1278434480" sldId="480"/>
        </pc:sldMkLst>
        <pc:spChg chg="mod">
          <ac:chgData name="Hugo Kornelis" userId="6575f6931dc33de0" providerId="LiveId" clId="{13AA0E02-71BB-4F27-87FE-FD94B9B0CCE7}" dt="2020-12-11T16:18:17.420" v="194" actId="20577"/>
          <ac:spMkLst>
            <pc:docMk/>
            <pc:sldMk cId="1278434480" sldId="480"/>
            <ac:spMk id="3" creationId="{00000000-0000-0000-0000-000000000000}"/>
          </ac:spMkLst>
        </pc:spChg>
      </pc:sldChg>
    </pc:docChg>
  </pc:docChgLst>
  <pc:docChgLst>
    <pc:chgData name="Hugo Kornelis" userId="6575f6931dc33de0" providerId="LiveId" clId="{427F50B8-5B52-4174-9298-F638D57BF6F2}"/>
    <pc:docChg chg="undo custSel addSld delSld modSld">
      <pc:chgData name="Hugo Kornelis" userId="6575f6931dc33de0" providerId="LiveId" clId="{427F50B8-5B52-4174-9298-F638D57BF6F2}" dt="2020-08-02T15:02:32.638" v="2886" actId="20577"/>
      <pc:docMkLst>
        <pc:docMk/>
      </pc:docMkLst>
      <pc:sldChg chg="modSp">
        <pc:chgData name="Hugo Kornelis" userId="6575f6931dc33de0" providerId="LiveId" clId="{427F50B8-5B52-4174-9298-F638D57BF6F2}" dt="2020-08-02T13:08:50.623" v="1" actId="20577"/>
        <pc:sldMkLst>
          <pc:docMk/>
          <pc:sldMk cId="1181841725" sldId="256"/>
        </pc:sldMkLst>
        <pc:spChg chg="mod">
          <ac:chgData name="Hugo Kornelis" userId="6575f6931dc33de0" providerId="LiveId" clId="{427F50B8-5B52-4174-9298-F638D57BF6F2}" dt="2020-08-02T13:08:50.623" v="1" actId="20577"/>
          <ac:spMkLst>
            <pc:docMk/>
            <pc:sldMk cId="1181841725" sldId="256"/>
            <ac:spMk id="3" creationId="{4EA2195B-14F6-4B4E-81FC-BBDC15C3F5E9}"/>
          </ac:spMkLst>
        </pc:spChg>
      </pc:sldChg>
      <pc:sldChg chg="addSp delSp modSp add delAnim modAnim">
        <pc:chgData name="Hugo Kornelis" userId="6575f6931dc33de0" providerId="LiveId" clId="{427F50B8-5B52-4174-9298-F638D57BF6F2}" dt="2020-08-02T13:22:44.908" v="483" actId="1076"/>
        <pc:sldMkLst>
          <pc:docMk/>
          <pc:sldMk cId="3784127397" sldId="258"/>
        </pc:sldMkLst>
        <pc:spChg chg="mod">
          <ac:chgData name="Hugo Kornelis" userId="6575f6931dc33de0" providerId="LiveId" clId="{427F50B8-5B52-4174-9298-F638D57BF6F2}" dt="2020-08-02T13:18:10.199" v="125" actId="20577"/>
          <ac:spMkLst>
            <pc:docMk/>
            <pc:sldMk cId="3784127397" sldId="258"/>
            <ac:spMk id="4" creationId="{C092A7E6-3997-4576-8027-235C45DA500A}"/>
          </ac:spMkLst>
        </pc:spChg>
        <pc:spChg chg="del mod">
          <ac:chgData name="Hugo Kornelis" userId="6575f6931dc33de0" providerId="LiveId" clId="{427F50B8-5B52-4174-9298-F638D57BF6F2}" dt="2020-08-02T13:12:19.595" v="15" actId="478"/>
          <ac:spMkLst>
            <pc:docMk/>
            <pc:sldMk cId="3784127397" sldId="258"/>
            <ac:spMk id="10" creationId="{C92AF5E6-580F-41CC-8F59-162650672498}"/>
          </ac:spMkLst>
        </pc:spChg>
        <pc:spChg chg="del">
          <ac:chgData name="Hugo Kornelis" userId="6575f6931dc33de0" providerId="LiveId" clId="{427F50B8-5B52-4174-9298-F638D57BF6F2}" dt="2020-08-02T13:14:34.866" v="34" actId="478"/>
          <ac:spMkLst>
            <pc:docMk/>
            <pc:sldMk cId="3784127397" sldId="258"/>
            <ac:spMk id="12" creationId="{CDF49688-386E-4E5A-A516-26A5534AB2D4}"/>
          </ac:spMkLst>
        </pc:spChg>
        <pc:spChg chg="del">
          <ac:chgData name="Hugo Kornelis" userId="6575f6931dc33de0" providerId="LiveId" clId="{427F50B8-5B52-4174-9298-F638D57BF6F2}" dt="2020-08-02T13:12:31.762" v="17" actId="478"/>
          <ac:spMkLst>
            <pc:docMk/>
            <pc:sldMk cId="3784127397" sldId="258"/>
            <ac:spMk id="13" creationId="{92F2C17E-4491-454A-BAE7-0FE80647A81B}"/>
          </ac:spMkLst>
        </pc:spChg>
        <pc:spChg chg="del">
          <ac:chgData name="Hugo Kornelis" userId="6575f6931dc33de0" providerId="LiveId" clId="{427F50B8-5B52-4174-9298-F638D57BF6F2}" dt="2020-08-02T13:12:39.098" v="24" actId="478"/>
          <ac:spMkLst>
            <pc:docMk/>
            <pc:sldMk cId="3784127397" sldId="258"/>
            <ac:spMk id="23" creationId="{EECE26BD-F86F-4EAB-9B2D-BC8BEDC74FB0}"/>
          </ac:spMkLst>
        </pc:spChg>
        <pc:spChg chg="del">
          <ac:chgData name="Hugo Kornelis" userId="6575f6931dc33de0" providerId="LiveId" clId="{427F50B8-5B52-4174-9298-F638D57BF6F2}" dt="2020-08-02T13:12:36.618" v="23" actId="478"/>
          <ac:spMkLst>
            <pc:docMk/>
            <pc:sldMk cId="3784127397" sldId="258"/>
            <ac:spMk id="32" creationId="{65D20088-3791-420B-A7D4-8971930F3725}"/>
          </ac:spMkLst>
        </pc:spChg>
        <pc:spChg chg="del mod">
          <ac:chgData name="Hugo Kornelis" userId="6575f6931dc33de0" providerId="LiveId" clId="{427F50B8-5B52-4174-9298-F638D57BF6F2}" dt="2020-08-02T13:12:43.845" v="28" actId="478"/>
          <ac:spMkLst>
            <pc:docMk/>
            <pc:sldMk cId="3784127397" sldId="258"/>
            <ac:spMk id="38" creationId="{2C8DB9EE-CF7E-490E-9FD6-E7363F6FBAF6}"/>
          </ac:spMkLst>
        </pc:spChg>
        <pc:spChg chg="add mod">
          <ac:chgData name="Hugo Kornelis" userId="6575f6931dc33de0" providerId="LiveId" clId="{427F50B8-5B52-4174-9298-F638D57BF6F2}" dt="2020-08-02T13:22:44.908" v="483" actId="1076"/>
          <ac:spMkLst>
            <pc:docMk/>
            <pc:sldMk cId="3784127397" sldId="258"/>
            <ac:spMk id="49" creationId="{CA24AA97-53F5-4E20-9AD9-A14A662F7C7B}"/>
          </ac:spMkLst>
        </pc:spChg>
        <pc:picChg chg="del mod">
          <ac:chgData name="Hugo Kornelis" userId="6575f6931dc33de0" providerId="LiveId" clId="{427F50B8-5B52-4174-9298-F638D57BF6F2}" dt="2020-08-02T13:12:35.506" v="22" actId="478"/>
          <ac:picMkLst>
            <pc:docMk/>
            <pc:sldMk cId="3784127397" sldId="258"/>
            <ac:picMk id="3" creationId="{7CD6FE5C-BD7A-475A-8470-6EF4EDED43C1}"/>
          </ac:picMkLst>
        </pc:picChg>
        <pc:picChg chg="del">
          <ac:chgData name="Hugo Kornelis" userId="6575f6931dc33de0" providerId="LiveId" clId="{427F50B8-5B52-4174-9298-F638D57BF6F2}" dt="2020-08-02T13:12:34.906" v="20" actId="478"/>
          <ac:picMkLst>
            <pc:docMk/>
            <pc:sldMk cId="3784127397" sldId="258"/>
            <ac:picMk id="6" creationId="{82AFB062-E889-4147-8E47-EC6F018F8E8C}"/>
          </ac:picMkLst>
        </pc:picChg>
        <pc:picChg chg="mod">
          <ac:chgData name="Hugo Kornelis" userId="6575f6931dc33de0" providerId="LiveId" clId="{427F50B8-5B52-4174-9298-F638D57BF6F2}" dt="2020-08-02T13:15:54.088" v="55" actId="14100"/>
          <ac:picMkLst>
            <pc:docMk/>
            <pc:sldMk cId="3784127397" sldId="258"/>
            <ac:picMk id="11" creationId="{D09DCEEE-67C2-43EB-BD1C-0CF37BBCC79B}"/>
          </ac:picMkLst>
        </pc:picChg>
        <pc:picChg chg="add mod">
          <ac:chgData name="Hugo Kornelis" userId="6575f6931dc33de0" providerId="LiveId" clId="{427F50B8-5B52-4174-9298-F638D57BF6F2}" dt="2020-08-02T13:15:48.536" v="54" actId="1076"/>
          <ac:picMkLst>
            <pc:docMk/>
            <pc:sldMk cId="3784127397" sldId="258"/>
            <ac:picMk id="19" creationId="{6625892C-92E5-46CA-A29E-969C0E5B281F}"/>
          </ac:picMkLst>
        </pc:picChg>
        <pc:picChg chg="del">
          <ac:chgData name="Hugo Kornelis" userId="6575f6931dc33de0" providerId="LiveId" clId="{427F50B8-5B52-4174-9298-F638D57BF6F2}" dt="2020-08-02T13:12:40.700" v="25" actId="478"/>
          <ac:picMkLst>
            <pc:docMk/>
            <pc:sldMk cId="3784127397" sldId="258"/>
            <ac:picMk id="26" creationId="{04285875-7E2D-46E6-952D-FBAEE7C08896}"/>
          </ac:picMkLst>
        </pc:picChg>
        <pc:picChg chg="mod">
          <ac:chgData name="Hugo Kornelis" userId="6575f6931dc33de0" providerId="LiveId" clId="{427F50B8-5B52-4174-9298-F638D57BF6F2}" dt="2020-08-02T13:15:58.888" v="56" actId="1076"/>
          <ac:picMkLst>
            <pc:docMk/>
            <pc:sldMk cId="3784127397" sldId="258"/>
            <ac:picMk id="27" creationId="{E031800D-D22B-491F-95CA-FD9480FF0AFA}"/>
          </ac:picMkLst>
        </pc:picChg>
        <pc:cxnChg chg="mod">
          <ac:chgData name="Hugo Kornelis" userId="6575f6931dc33de0" providerId="LiveId" clId="{427F50B8-5B52-4174-9298-F638D57BF6F2}" dt="2020-08-02T13:15:54.088" v="55" actId="14100"/>
          <ac:cxnSpMkLst>
            <pc:docMk/>
            <pc:sldMk cId="3784127397" sldId="258"/>
            <ac:cxnSpMk id="14" creationId="{EC2AFD0E-9D50-4A73-8040-27EADFF75664}"/>
          </ac:cxnSpMkLst>
        </pc:cxnChg>
        <pc:cxnChg chg="del mod">
          <ac:chgData name="Hugo Kornelis" userId="6575f6931dc33de0" providerId="LiveId" clId="{427F50B8-5B52-4174-9298-F638D57BF6F2}" dt="2020-08-02T13:12:32.553" v="18" actId="478"/>
          <ac:cxnSpMkLst>
            <pc:docMk/>
            <pc:sldMk cId="3784127397" sldId="258"/>
            <ac:cxnSpMk id="15" creationId="{F50C4A6A-23DE-4185-9330-1BB439AF23F3}"/>
          </ac:cxnSpMkLst>
        </pc:cxnChg>
        <pc:cxnChg chg="del mod">
          <ac:chgData name="Hugo Kornelis" userId="6575f6931dc33de0" providerId="LiveId" clId="{427F50B8-5B52-4174-9298-F638D57BF6F2}" dt="2020-08-02T13:12:41.377" v="26" actId="478"/>
          <ac:cxnSpMkLst>
            <pc:docMk/>
            <pc:sldMk cId="3784127397" sldId="258"/>
            <ac:cxnSpMk id="28" creationId="{11A13A0B-4A4F-4886-9DBC-89BCBE803D86}"/>
          </ac:cxnSpMkLst>
        </pc:cxnChg>
        <pc:cxnChg chg="mod">
          <ac:chgData name="Hugo Kornelis" userId="6575f6931dc33de0" providerId="LiveId" clId="{427F50B8-5B52-4174-9298-F638D57BF6F2}" dt="2020-08-02T13:15:58.888" v="56" actId="1076"/>
          <ac:cxnSpMkLst>
            <pc:docMk/>
            <pc:sldMk cId="3784127397" sldId="258"/>
            <ac:cxnSpMk id="29" creationId="{54FA5A3B-2F3D-4969-84C2-F89403A107BF}"/>
          </ac:cxnSpMkLst>
        </pc:cxnChg>
        <pc:cxnChg chg="del mod">
          <ac:chgData name="Hugo Kornelis" userId="6575f6931dc33de0" providerId="LiveId" clId="{427F50B8-5B52-4174-9298-F638D57BF6F2}" dt="2020-08-02T13:12:33.338" v="19" actId="478"/>
          <ac:cxnSpMkLst>
            <pc:docMk/>
            <pc:sldMk cId="3784127397" sldId="258"/>
            <ac:cxnSpMk id="39" creationId="{F575155A-A7C0-4BFA-9EDD-B0C90F483515}"/>
          </ac:cxnSpMkLst>
        </pc:cxnChg>
      </pc:sldChg>
      <pc:sldChg chg="modSp">
        <pc:chgData name="Hugo Kornelis" userId="6575f6931dc33de0" providerId="LiveId" clId="{427F50B8-5B52-4174-9298-F638D57BF6F2}" dt="2020-08-02T15:00:10.212" v="2598" actId="20577"/>
        <pc:sldMkLst>
          <pc:docMk/>
          <pc:sldMk cId="2999099414" sldId="274"/>
        </pc:sldMkLst>
        <pc:spChg chg="mod">
          <ac:chgData name="Hugo Kornelis" userId="6575f6931dc33de0" providerId="LiveId" clId="{427F50B8-5B52-4174-9298-F638D57BF6F2}" dt="2020-08-02T15:00:10.212" v="2598" actId="20577"/>
          <ac:spMkLst>
            <pc:docMk/>
            <pc:sldMk cId="2999099414" sldId="274"/>
            <ac:spMk id="3" creationId="{E6CA982B-E6DE-4060-A547-7F157CED7145}"/>
          </ac:spMkLst>
        </pc:spChg>
      </pc:sldChg>
      <pc:sldChg chg="modSp modAnim">
        <pc:chgData name="Hugo Kornelis" userId="6575f6931dc33de0" providerId="LiveId" clId="{427F50B8-5B52-4174-9298-F638D57BF6F2}" dt="2020-08-02T15:02:32.638" v="2886" actId="20577"/>
        <pc:sldMkLst>
          <pc:docMk/>
          <pc:sldMk cId="1347406334" sldId="275"/>
        </pc:sldMkLst>
        <pc:spChg chg="mod">
          <ac:chgData name="Hugo Kornelis" userId="6575f6931dc33de0" providerId="LiveId" clId="{427F50B8-5B52-4174-9298-F638D57BF6F2}" dt="2020-08-02T15:02:32.638" v="2886" actId="20577"/>
          <ac:spMkLst>
            <pc:docMk/>
            <pc:sldMk cId="1347406334" sldId="275"/>
            <ac:spMk id="3" creationId="{E6CA982B-E6DE-4060-A547-7F157CED7145}"/>
          </ac:spMkLst>
        </pc:spChg>
      </pc:sldChg>
      <pc:sldChg chg="delSp modSp del modAnim">
        <pc:chgData name="Hugo Kornelis" userId="6575f6931dc33de0" providerId="LiveId" clId="{427F50B8-5B52-4174-9298-F638D57BF6F2}" dt="2020-08-02T13:12:08.787" v="5" actId="2696"/>
        <pc:sldMkLst>
          <pc:docMk/>
          <pc:sldMk cId="1918494273" sldId="276"/>
        </pc:sldMkLst>
        <pc:spChg chg="del mod">
          <ac:chgData name="Hugo Kornelis" userId="6575f6931dc33de0" providerId="LiveId" clId="{427F50B8-5B52-4174-9298-F638D57BF6F2}" dt="2020-08-02T13:10:11.652" v="3" actId="478"/>
          <ac:spMkLst>
            <pc:docMk/>
            <pc:sldMk cId="1918494273" sldId="276"/>
            <ac:spMk id="5" creationId="{53719454-6B25-4134-90FB-F2E59D311FA6}"/>
          </ac:spMkLst>
        </pc:spChg>
      </pc:sldChg>
      <pc:sldChg chg="del">
        <pc:chgData name="Hugo Kornelis" userId="6575f6931dc33de0" providerId="LiveId" clId="{427F50B8-5B52-4174-9298-F638D57BF6F2}" dt="2020-08-02T14:04:06.391" v="1545" actId="2696"/>
        <pc:sldMkLst>
          <pc:docMk/>
          <pc:sldMk cId="489075039" sldId="288"/>
        </pc:sldMkLst>
      </pc:sldChg>
      <pc:sldChg chg="del">
        <pc:chgData name="Hugo Kornelis" userId="6575f6931dc33de0" providerId="LiveId" clId="{427F50B8-5B52-4174-9298-F638D57BF6F2}" dt="2020-08-02T14:04:06.407" v="1546" actId="2696"/>
        <pc:sldMkLst>
          <pc:docMk/>
          <pc:sldMk cId="1939836822" sldId="289"/>
        </pc:sldMkLst>
      </pc:sldChg>
      <pc:sldChg chg="del">
        <pc:chgData name="Hugo Kornelis" userId="6575f6931dc33de0" providerId="LiveId" clId="{427F50B8-5B52-4174-9298-F638D57BF6F2}" dt="2020-08-02T14:04:06.423" v="1547" actId="2696"/>
        <pc:sldMkLst>
          <pc:docMk/>
          <pc:sldMk cId="3926161506" sldId="290"/>
        </pc:sldMkLst>
      </pc:sldChg>
      <pc:sldChg chg="del">
        <pc:chgData name="Hugo Kornelis" userId="6575f6931dc33de0" providerId="LiveId" clId="{427F50B8-5B52-4174-9298-F638D57BF6F2}" dt="2020-08-02T14:04:06.423" v="1548" actId="2696"/>
        <pc:sldMkLst>
          <pc:docMk/>
          <pc:sldMk cId="4196544084" sldId="291"/>
        </pc:sldMkLst>
      </pc:sldChg>
      <pc:sldChg chg="del">
        <pc:chgData name="Hugo Kornelis" userId="6575f6931dc33de0" providerId="LiveId" clId="{427F50B8-5B52-4174-9298-F638D57BF6F2}" dt="2020-08-02T14:04:06.438" v="1549" actId="2696"/>
        <pc:sldMkLst>
          <pc:docMk/>
          <pc:sldMk cId="3736516261" sldId="293"/>
        </pc:sldMkLst>
      </pc:sldChg>
      <pc:sldChg chg="del">
        <pc:chgData name="Hugo Kornelis" userId="6575f6931dc33de0" providerId="LiveId" clId="{427F50B8-5B52-4174-9298-F638D57BF6F2}" dt="2020-08-02T14:04:06.438" v="1550" actId="2696"/>
        <pc:sldMkLst>
          <pc:docMk/>
          <pc:sldMk cId="1198325855" sldId="294"/>
        </pc:sldMkLst>
      </pc:sldChg>
      <pc:sldChg chg="del">
        <pc:chgData name="Hugo Kornelis" userId="6575f6931dc33de0" providerId="LiveId" clId="{427F50B8-5B52-4174-9298-F638D57BF6F2}" dt="2020-08-02T14:04:06.454" v="1551" actId="2696"/>
        <pc:sldMkLst>
          <pc:docMk/>
          <pc:sldMk cId="2668505517" sldId="295"/>
        </pc:sldMkLst>
      </pc:sldChg>
      <pc:sldChg chg="del">
        <pc:chgData name="Hugo Kornelis" userId="6575f6931dc33de0" providerId="LiveId" clId="{427F50B8-5B52-4174-9298-F638D57BF6F2}" dt="2020-08-02T14:04:06.454" v="1552" actId="2696"/>
        <pc:sldMkLst>
          <pc:docMk/>
          <pc:sldMk cId="3585832721" sldId="296"/>
        </pc:sldMkLst>
      </pc:sldChg>
      <pc:sldChg chg="del">
        <pc:chgData name="Hugo Kornelis" userId="6575f6931dc33de0" providerId="LiveId" clId="{427F50B8-5B52-4174-9298-F638D57BF6F2}" dt="2020-08-02T14:04:06.469" v="1553" actId="2696"/>
        <pc:sldMkLst>
          <pc:docMk/>
          <pc:sldMk cId="1326622244" sldId="297"/>
        </pc:sldMkLst>
      </pc:sldChg>
      <pc:sldChg chg="del">
        <pc:chgData name="Hugo Kornelis" userId="6575f6931dc33de0" providerId="LiveId" clId="{427F50B8-5B52-4174-9298-F638D57BF6F2}" dt="2020-08-02T14:04:06.485" v="1554" actId="2696"/>
        <pc:sldMkLst>
          <pc:docMk/>
          <pc:sldMk cId="2597801227" sldId="298"/>
        </pc:sldMkLst>
      </pc:sldChg>
      <pc:sldChg chg="del">
        <pc:chgData name="Hugo Kornelis" userId="6575f6931dc33de0" providerId="LiveId" clId="{427F50B8-5B52-4174-9298-F638D57BF6F2}" dt="2020-08-02T14:04:06.494" v="1555" actId="2696"/>
        <pc:sldMkLst>
          <pc:docMk/>
          <pc:sldMk cId="3490156651" sldId="299"/>
        </pc:sldMkLst>
      </pc:sldChg>
      <pc:sldChg chg="del">
        <pc:chgData name="Hugo Kornelis" userId="6575f6931dc33de0" providerId="LiveId" clId="{427F50B8-5B52-4174-9298-F638D57BF6F2}" dt="2020-08-02T14:04:06.504" v="1556" actId="2696"/>
        <pc:sldMkLst>
          <pc:docMk/>
          <pc:sldMk cId="2328700433" sldId="301"/>
        </pc:sldMkLst>
      </pc:sldChg>
      <pc:sldChg chg="del">
        <pc:chgData name="Hugo Kornelis" userId="6575f6931dc33de0" providerId="LiveId" clId="{427F50B8-5B52-4174-9298-F638D57BF6F2}" dt="2020-08-02T14:04:06.512" v="1557" actId="2696"/>
        <pc:sldMkLst>
          <pc:docMk/>
          <pc:sldMk cId="4185167901" sldId="302"/>
        </pc:sldMkLst>
      </pc:sldChg>
      <pc:sldChg chg="del">
        <pc:chgData name="Hugo Kornelis" userId="6575f6931dc33de0" providerId="LiveId" clId="{427F50B8-5B52-4174-9298-F638D57BF6F2}" dt="2020-08-02T14:04:06.525" v="1558" actId="2696"/>
        <pc:sldMkLst>
          <pc:docMk/>
          <pc:sldMk cId="1270466551" sldId="303"/>
        </pc:sldMkLst>
      </pc:sldChg>
      <pc:sldChg chg="del">
        <pc:chgData name="Hugo Kornelis" userId="6575f6931dc33de0" providerId="LiveId" clId="{427F50B8-5B52-4174-9298-F638D57BF6F2}" dt="2020-08-02T14:04:06.545" v="1559" actId="2696"/>
        <pc:sldMkLst>
          <pc:docMk/>
          <pc:sldMk cId="3536411676" sldId="305"/>
        </pc:sldMkLst>
      </pc:sldChg>
      <pc:sldChg chg="del">
        <pc:chgData name="Hugo Kornelis" userId="6575f6931dc33de0" providerId="LiveId" clId="{427F50B8-5B52-4174-9298-F638D57BF6F2}" dt="2020-08-02T14:04:06.555" v="1560" actId="2696"/>
        <pc:sldMkLst>
          <pc:docMk/>
          <pc:sldMk cId="2821020103" sldId="306"/>
        </pc:sldMkLst>
      </pc:sldChg>
      <pc:sldChg chg="del">
        <pc:chgData name="Hugo Kornelis" userId="6575f6931dc33de0" providerId="LiveId" clId="{427F50B8-5B52-4174-9298-F638D57BF6F2}" dt="2020-08-02T14:04:06.563" v="1561" actId="2696"/>
        <pc:sldMkLst>
          <pc:docMk/>
          <pc:sldMk cId="2980453665" sldId="307"/>
        </pc:sldMkLst>
      </pc:sldChg>
      <pc:sldChg chg="addSp delSp modSp add delAnim modAnim">
        <pc:chgData name="Hugo Kornelis" userId="6575f6931dc33de0" providerId="LiveId" clId="{427F50B8-5B52-4174-9298-F638D57BF6F2}" dt="2020-08-02T13:27:20.197" v="508" actId="478"/>
        <pc:sldMkLst>
          <pc:docMk/>
          <pc:sldMk cId="3773594062" sldId="308"/>
        </pc:sldMkLst>
        <pc:spChg chg="add del mod">
          <ac:chgData name="Hugo Kornelis" userId="6575f6931dc33de0" providerId="LiveId" clId="{427F50B8-5B52-4174-9298-F638D57BF6F2}" dt="2020-08-02T13:18:46.028" v="136"/>
          <ac:spMkLst>
            <pc:docMk/>
            <pc:sldMk cId="3773594062" sldId="308"/>
            <ac:spMk id="5" creationId="{206E3900-F034-4A10-B061-94267A5B9527}"/>
          </ac:spMkLst>
        </pc:spChg>
        <pc:spChg chg="add del mod">
          <ac:chgData name="Hugo Kornelis" userId="6575f6931dc33de0" providerId="LiveId" clId="{427F50B8-5B52-4174-9298-F638D57BF6F2}" dt="2020-08-02T13:18:46.028" v="136"/>
          <ac:spMkLst>
            <pc:docMk/>
            <pc:sldMk cId="3773594062" sldId="308"/>
            <ac:spMk id="6" creationId="{0F61E311-5149-44CC-8560-14B2112279F3}"/>
          </ac:spMkLst>
        </pc:spChg>
        <pc:spChg chg="add del mod">
          <ac:chgData name="Hugo Kornelis" userId="6575f6931dc33de0" providerId="LiveId" clId="{427F50B8-5B52-4174-9298-F638D57BF6F2}" dt="2020-08-02T13:18:46.028" v="136"/>
          <ac:spMkLst>
            <pc:docMk/>
            <pc:sldMk cId="3773594062" sldId="308"/>
            <ac:spMk id="7" creationId="{54501A1E-55AC-4C48-BFE5-CBCCE1F71E7D}"/>
          </ac:spMkLst>
        </pc:spChg>
        <pc:spChg chg="add del mod">
          <ac:chgData name="Hugo Kornelis" userId="6575f6931dc33de0" providerId="LiveId" clId="{427F50B8-5B52-4174-9298-F638D57BF6F2}" dt="2020-08-02T13:18:49.852" v="137"/>
          <ac:spMkLst>
            <pc:docMk/>
            <pc:sldMk cId="3773594062" sldId="308"/>
            <ac:spMk id="8" creationId="{436CAB48-291E-4A94-9531-A87C012DEE6B}"/>
          </ac:spMkLst>
        </pc:spChg>
        <pc:spChg chg="add mod">
          <ac:chgData name="Hugo Kornelis" userId="6575f6931dc33de0" providerId="LiveId" clId="{427F50B8-5B52-4174-9298-F638D57BF6F2}" dt="2020-08-02T13:22:13.453" v="481" actId="20577"/>
          <ac:spMkLst>
            <pc:docMk/>
            <pc:sldMk cId="3773594062" sldId="308"/>
            <ac:spMk id="9" creationId="{221186A6-F29B-4018-9EA2-7C14B18432CC}"/>
          </ac:spMkLst>
        </pc:spChg>
        <pc:spChg chg="add del">
          <ac:chgData name="Hugo Kornelis" userId="6575f6931dc33de0" providerId="LiveId" clId="{427F50B8-5B52-4174-9298-F638D57BF6F2}" dt="2020-08-02T13:18:41.112" v="135" actId="478"/>
          <ac:spMkLst>
            <pc:docMk/>
            <pc:sldMk cId="3773594062" sldId="308"/>
            <ac:spMk id="10" creationId="{DA1CDF1A-0877-4F20-BBFE-D6632F1D206A}"/>
          </ac:spMkLst>
        </pc:spChg>
        <pc:spChg chg="del">
          <ac:chgData name="Hugo Kornelis" userId="6575f6931dc33de0" providerId="LiveId" clId="{427F50B8-5B52-4174-9298-F638D57BF6F2}" dt="2020-08-02T13:18:23.904" v="131" actId="478"/>
          <ac:spMkLst>
            <pc:docMk/>
            <pc:sldMk cId="3773594062" sldId="308"/>
            <ac:spMk id="49" creationId="{CA24AA97-53F5-4E20-9AD9-A14A662F7C7B}"/>
          </ac:spMkLst>
        </pc:spChg>
        <pc:picChg chg="add del mod">
          <ac:chgData name="Hugo Kornelis" userId="6575f6931dc33de0" providerId="LiveId" clId="{427F50B8-5B52-4174-9298-F638D57BF6F2}" dt="2020-08-02T13:25:51.883" v="497" actId="478"/>
          <ac:picMkLst>
            <pc:docMk/>
            <pc:sldMk cId="3773594062" sldId="308"/>
            <ac:picMk id="17" creationId="{D4908A69-EB15-4EA1-A41A-F2AFD81C4D76}"/>
          </ac:picMkLst>
        </pc:picChg>
        <pc:picChg chg="add del mod ord">
          <ac:chgData name="Hugo Kornelis" userId="6575f6931dc33de0" providerId="LiveId" clId="{427F50B8-5B52-4174-9298-F638D57BF6F2}" dt="2020-08-02T13:27:20.197" v="508" actId="478"/>
          <ac:picMkLst>
            <pc:docMk/>
            <pc:sldMk cId="3773594062" sldId="308"/>
            <ac:picMk id="18" creationId="{B65C546F-E680-4543-9F09-906954F40332}"/>
          </ac:picMkLst>
        </pc:picChg>
        <pc:picChg chg="del">
          <ac:chgData name="Hugo Kornelis" userId="6575f6931dc33de0" providerId="LiveId" clId="{427F50B8-5B52-4174-9298-F638D57BF6F2}" dt="2020-08-02T13:18:18.495" v="127" actId="478"/>
          <ac:picMkLst>
            <pc:docMk/>
            <pc:sldMk cId="3773594062" sldId="308"/>
            <ac:picMk id="19" creationId="{6625892C-92E5-46CA-A29E-969C0E5B281F}"/>
          </ac:picMkLst>
        </pc:picChg>
        <pc:picChg chg="del">
          <ac:chgData name="Hugo Kornelis" userId="6575f6931dc33de0" providerId="LiveId" clId="{427F50B8-5B52-4174-9298-F638D57BF6F2}" dt="2020-08-02T13:18:21.266" v="129" actId="478"/>
          <ac:picMkLst>
            <pc:docMk/>
            <pc:sldMk cId="3773594062" sldId="308"/>
            <ac:picMk id="27" creationId="{E031800D-D22B-491F-95CA-FD9480FF0AFA}"/>
          </ac:picMkLst>
        </pc:picChg>
        <pc:cxnChg chg="del mod">
          <ac:chgData name="Hugo Kornelis" userId="6575f6931dc33de0" providerId="LiveId" clId="{427F50B8-5B52-4174-9298-F638D57BF6F2}" dt="2020-08-02T13:18:19.599" v="128" actId="478"/>
          <ac:cxnSpMkLst>
            <pc:docMk/>
            <pc:sldMk cId="3773594062" sldId="308"/>
            <ac:cxnSpMk id="14" creationId="{EC2AFD0E-9D50-4A73-8040-27EADFF75664}"/>
          </ac:cxnSpMkLst>
        </pc:cxnChg>
        <pc:cxnChg chg="del mod">
          <ac:chgData name="Hugo Kornelis" userId="6575f6931dc33de0" providerId="LiveId" clId="{427F50B8-5B52-4174-9298-F638D57BF6F2}" dt="2020-08-02T13:18:22.005" v="130" actId="478"/>
          <ac:cxnSpMkLst>
            <pc:docMk/>
            <pc:sldMk cId="3773594062" sldId="308"/>
            <ac:cxnSpMk id="29" creationId="{54FA5A3B-2F3D-4969-84C2-F89403A107BF}"/>
          </ac:cxnSpMkLst>
        </pc:cxnChg>
      </pc:sldChg>
      <pc:sldChg chg="addSp delSp modSp add modAnim">
        <pc:chgData name="Hugo Kornelis" userId="6575f6931dc33de0" providerId="LiveId" clId="{427F50B8-5B52-4174-9298-F638D57BF6F2}" dt="2020-08-02T13:30:47.537" v="868"/>
        <pc:sldMkLst>
          <pc:docMk/>
          <pc:sldMk cId="3371242338" sldId="309"/>
        </pc:sldMkLst>
        <pc:spChg chg="mod">
          <ac:chgData name="Hugo Kornelis" userId="6575f6931dc33de0" providerId="LiveId" clId="{427F50B8-5B52-4174-9298-F638D57BF6F2}" dt="2020-08-02T13:30:47.537" v="868"/>
          <ac:spMkLst>
            <pc:docMk/>
            <pc:sldMk cId="3371242338" sldId="309"/>
            <ac:spMk id="9" creationId="{221186A6-F29B-4018-9EA2-7C14B18432CC}"/>
          </ac:spMkLst>
        </pc:spChg>
        <pc:picChg chg="add del">
          <ac:chgData name="Hugo Kornelis" userId="6575f6931dc33de0" providerId="LiveId" clId="{427F50B8-5B52-4174-9298-F638D57BF6F2}" dt="2020-08-02T13:27:04.919" v="506" actId="478"/>
          <ac:picMkLst>
            <pc:docMk/>
            <pc:sldMk cId="3371242338" sldId="309"/>
            <ac:picMk id="6" creationId="{BB8472DD-3DD5-4DE5-9FD7-FF463CB80D68}"/>
          </ac:picMkLst>
        </pc:picChg>
        <pc:picChg chg="add">
          <ac:chgData name="Hugo Kornelis" userId="6575f6931dc33de0" providerId="LiveId" clId="{427F50B8-5B52-4174-9298-F638D57BF6F2}" dt="2020-08-02T13:27:05.167" v="507"/>
          <ac:picMkLst>
            <pc:docMk/>
            <pc:sldMk cId="3371242338" sldId="309"/>
            <ac:picMk id="7" creationId="{7EBBCFE2-57FF-4F15-99A9-74E5D74D0634}"/>
          </ac:picMkLst>
        </pc:picChg>
        <pc:picChg chg="del mod">
          <ac:chgData name="Hugo Kornelis" userId="6575f6931dc33de0" providerId="LiveId" clId="{427F50B8-5B52-4174-9298-F638D57BF6F2}" dt="2020-08-02T13:25:46.737" v="495" actId="478"/>
          <ac:picMkLst>
            <pc:docMk/>
            <pc:sldMk cId="3371242338" sldId="309"/>
            <ac:picMk id="11" creationId="{D09DCEEE-67C2-43EB-BD1C-0CF37BBCC79B}"/>
          </ac:picMkLst>
        </pc:picChg>
      </pc:sldChg>
      <pc:sldChg chg="add del">
        <pc:chgData name="Hugo Kornelis" userId="6575f6931dc33de0" providerId="LiveId" clId="{427F50B8-5B52-4174-9298-F638D57BF6F2}" dt="2020-08-02T13:18:31.800" v="133"/>
        <pc:sldMkLst>
          <pc:docMk/>
          <pc:sldMk cId="3658305020" sldId="309"/>
        </pc:sldMkLst>
      </pc:sldChg>
      <pc:sldChg chg="delSp modSp add modAnim">
        <pc:chgData name="Hugo Kornelis" userId="6575f6931dc33de0" providerId="LiveId" clId="{427F50B8-5B52-4174-9298-F638D57BF6F2}" dt="2020-08-02T13:59:56.215" v="1544" actId="20577"/>
        <pc:sldMkLst>
          <pc:docMk/>
          <pc:sldMk cId="246719273" sldId="310"/>
        </pc:sldMkLst>
        <pc:spChg chg="mod">
          <ac:chgData name="Hugo Kornelis" userId="6575f6931dc33de0" providerId="LiveId" clId="{427F50B8-5B52-4174-9298-F638D57BF6F2}" dt="2020-08-02T13:44:35.510" v="883" actId="20577"/>
          <ac:spMkLst>
            <pc:docMk/>
            <pc:sldMk cId="246719273" sldId="310"/>
            <ac:spMk id="4" creationId="{C092A7E6-3997-4576-8027-235C45DA500A}"/>
          </ac:spMkLst>
        </pc:spChg>
        <pc:spChg chg="mod">
          <ac:chgData name="Hugo Kornelis" userId="6575f6931dc33de0" providerId="LiveId" clId="{427F50B8-5B52-4174-9298-F638D57BF6F2}" dt="2020-08-02T13:59:56.215" v="1544" actId="20577"/>
          <ac:spMkLst>
            <pc:docMk/>
            <pc:sldMk cId="246719273" sldId="310"/>
            <ac:spMk id="9" creationId="{221186A6-F29B-4018-9EA2-7C14B18432CC}"/>
          </ac:spMkLst>
        </pc:spChg>
        <pc:picChg chg="del">
          <ac:chgData name="Hugo Kornelis" userId="6575f6931dc33de0" providerId="LiveId" clId="{427F50B8-5B52-4174-9298-F638D57BF6F2}" dt="2020-08-02T13:44:29.239" v="870" actId="478"/>
          <ac:picMkLst>
            <pc:docMk/>
            <pc:sldMk cId="246719273" sldId="310"/>
            <ac:picMk id="7" creationId="{7EBBCFE2-57FF-4F15-99A9-74E5D74D0634}"/>
          </ac:picMkLst>
        </pc:picChg>
      </pc:sldChg>
      <pc:sldChg chg="add del">
        <pc:chgData name="Hugo Kornelis" userId="6575f6931dc33de0" providerId="LiveId" clId="{427F50B8-5B52-4174-9298-F638D57BF6F2}" dt="2020-08-02T14:04:35.323" v="1563" actId="2696"/>
        <pc:sldMkLst>
          <pc:docMk/>
          <pc:sldMk cId="1768038695" sldId="311"/>
        </pc:sldMkLst>
      </pc:sldChg>
      <pc:sldChg chg="addSp delSp modSp add modAnim">
        <pc:chgData name="Hugo Kornelis" userId="6575f6931dc33de0" providerId="LiveId" clId="{427F50B8-5B52-4174-9298-F638D57BF6F2}" dt="2020-08-02T14:27:03.358" v="1911" actId="1035"/>
        <pc:sldMkLst>
          <pc:docMk/>
          <pc:sldMk cId="3765968475" sldId="311"/>
        </pc:sldMkLst>
        <pc:spChg chg="add del mod">
          <ac:chgData name="Hugo Kornelis" userId="6575f6931dc33de0" providerId="LiveId" clId="{427F50B8-5B52-4174-9298-F638D57BF6F2}" dt="2020-08-02T14:05:41.031" v="1654" actId="478"/>
          <ac:spMkLst>
            <pc:docMk/>
            <pc:sldMk cId="3765968475" sldId="311"/>
            <ac:spMk id="5" creationId="{55246609-E882-4EBF-A4EF-795D9DF45F04}"/>
          </ac:spMkLst>
        </pc:spChg>
        <pc:spChg chg="add del mod">
          <ac:chgData name="Hugo Kornelis" userId="6575f6931dc33de0" providerId="LiveId" clId="{427F50B8-5B52-4174-9298-F638D57BF6F2}" dt="2020-08-02T14:05:35.608" v="1653" actId="478"/>
          <ac:spMkLst>
            <pc:docMk/>
            <pc:sldMk cId="3765968475" sldId="311"/>
            <ac:spMk id="9" creationId="{221186A6-F29B-4018-9EA2-7C14B18432CC}"/>
          </ac:spMkLst>
        </pc:spChg>
        <pc:picChg chg="add del">
          <ac:chgData name="Hugo Kornelis" userId="6575f6931dc33de0" providerId="LiveId" clId="{427F50B8-5B52-4174-9298-F638D57BF6F2}" dt="2020-08-02T14:09:02.778" v="1656" actId="478"/>
          <ac:picMkLst>
            <pc:docMk/>
            <pc:sldMk cId="3765968475" sldId="311"/>
            <ac:picMk id="6" creationId="{B7E5498F-B67E-4F52-A5E5-0C536CDFA392}"/>
          </ac:picMkLst>
        </pc:picChg>
        <pc:picChg chg="add mod">
          <ac:chgData name="Hugo Kornelis" userId="6575f6931dc33de0" providerId="LiveId" clId="{427F50B8-5B52-4174-9298-F638D57BF6F2}" dt="2020-08-02T14:10:28.288" v="1668" actId="1076"/>
          <ac:picMkLst>
            <pc:docMk/>
            <pc:sldMk cId="3765968475" sldId="311"/>
            <ac:picMk id="7" creationId="{C9A00FD9-A8B9-4296-AA57-512216673C6C}"/>
          </ac:picMkLst>
        </pc:picChg>
        <pc:picChg chg="add mod">
          <ac:chgData name="Hugo Kornelis" userId="6575f6931dc33de0" providerId="LiveId" clId="{427F50B8-5B52-4174-9298-F638D57BF6F2}" dt="2020-08-02T14:12:23.879" v="1738" actId="1037"/>
          <ac:picMkLst>
            <pc:docMk/>
            <pc:sldMk cId="3765968475" sldId="311"/>
            <ac:picMk id="8" creationId="{1AC2A80D-6F25-40A0-84AB-1E6D5F0B7936}"/>
          </ac:picMkLst>
        </pc:picChg>
        <pc:picChg chg="add mod">
          <ac:chgData name="Hugo Kornelis" userId="6575f6931dc33de0" providerId="LiveId" clId="{427F50B8-5B52-4174-9298-F638D57BF6F2}" dt="2020-08-02T14:12:13.265" v="1724" actId="1038"/>
          <ac:picMkLst>
            <pc:docMk/>
            <pc:sldMk cId="3765968475" sldId="311"/>
            <ac:picMk id="10" creationId="{85828BA7-0E28-4D30-9FAD-A76C197A1390}"/>
          </ac:picMkLst>
        </pc:picChg>
        <pc:picChg chg="add mod">
          <ac:chgData name="Hugo Kornelis" userId="6575f6931dc33de0" providerId="LiveId" clId="{427F50B8-5B52-4174-9298-F638D57BF6F2}" dt="2020-08-02T14:27:03.358" v="1911" actId="1035"/>
          <ac:picMkLst>
            <pc:docMk/>
            <pc:sldMk cId="3765968475" sldId="311"/>
            <ac:picMk id="11" creationId="{C54E826A-F922-48A1-ABA7-19786044C271}"/>
          </ac:picMkLst>
        </pc:picChg>
        <pc:cxnChg chg="add del mod">
          <ac:chgData name="Hugo Kornelis" userId="6575f6931dc33de0" providerId="LiveId" clId="{427F50B8-5B52-4174-9298-F638D57BF6F2}" dt="2020-08-02T14:16:21.908" v="1755" actId="478"/>
          <ac:cxnSpMkLst>
            <pc:docMk/>
            <pc:sldMk cId="3765968475" sldId="311"/>
            <ac:cxnSpMk id="13" creationId="{C7ABCABC-8972-4E04-A8B5-0AB27A17B1BE}"/>
          </ac:cxnSpMkLst>
        </pc:cxnChg>
        <pc:cxnChg chg="add mod">
          <ac:chgData name="Hugo Kornelis" userId="6575f6931dc33de0" providerId="LiveId" clId="{427F50B8-5B52-4174-9298-F638D57BF6F2}" dt="2020-08-02T14:27:03.358" v="1911" actId="1035"/>
          <ac:cxnSpMkLst>
            <pc:docMk/>
            <pc:sldMk cId="3765968475" sldId="311"/>
            <ac:cxnSpMk id="14" creationId="{E95E1E88-3E4F-4DF4-B70A-933AD8A4E383}"/>
          </ac:cxnSpMkLst>
        </pc:cxnChg>
      </pc:sldChg>
      <pc:sldChg chg="addSp delSp modSp add delAnim modAnim">
        <pc:chgData name="Hugo Kornelis" userId="6575f6931dc33de0" providerId="LiveId" clId="{427F50B8-5B52-4174-9298-F638D57BF6F2}" dt="2020-08-02T14:24:04.519" v="1863"/>
        <pc:sldMkLst>
          <pc:docMk/>
          <pc:sldMk cId="467709317" sldId="312"/>
        </pc:sldMkLst>
        <pc:picChg chg="add mod">
          <ac:chgData name="Hugo Kornelis" userId="6575f6931dc33de0" providerId="LiveId" clId="{427F50B8-5B52-4174-9298-F638D57BF6F2}" dt="2020-08-02T14:24:01.910" v="1861" actId="1076"/>
          <ac:picMkLst>
            <pc:docMk/>
            <pc:sldMk cId="467709317" sldId="312"/>
            <ac:picMk id="3" creationId="{81B0D749-84D8-44D4-A5A1-E0857B712E84}"/>
          </ac:picMkLst>
        </pc:picChg>
        <pc:picChg chg="add mod">
          <ac:chgData name="Hugo Kornelis" userId="6575f6931dc33de0" providerId="LiveId" clId="{427F50B8-5B52-4174-9298-F638D57BF6F2}" dt="2020-08-02T14:17:09.656" v="1790" actId="1037"/>
          <ac:picMkLst>
            <pc:docMk/>
            <pc:sldMk cId="467709317" sldId="312"/>
            <ac:picMk id="5" creationId="{FFB089E3-B222-41F7-9203-2346A41368D1}"/>
          </ac:picMkLst>
        </pc:picChg>
        <pc:picChg chg="del">
          <ac:chgData name="Hugo Kornelis" userId="6575f6931dc33de0" providerId="LiveId" clId="{427F50B8-5B52-4174-9298-F638D57BF6F2}" dt="2020-08-02T14:14:51.361" v="1745" actId="478"/>
          <ac:picMkLst>
            <pc:docMk/>
            <pc:sldMk cId="467709317" sldId="312"/>
            <ac:picMk id="11" creationId="{C54E826A-F922-48A1-ABA7-19786044C271}"/>
          </ac:picMkLst>
        </pc:picChg>
        <pc:picChg chg="add mod">
          <ac:chgData name="Hugo Kornelis" userId="6575f6931dc33de0" providerId="LiveId" clId="{427F50B8-5B52-4174-9298-F638D57BF6F2}" dt="2020-08-02T14:17:52.095" v="1833" actId="1038"/>
          <ac:picMkLst>
            <pc:docMk/>
            <pc:sldMk cId="467709317" sldId="312"/>
            <ac:picMk id="12" creationId="{68CD0C07-E128-48AC-9CEB-50F6E4D11F7C}"/>
          </ac:picMkLst>
        </pc:picChg>
        <pc:picChg chg="add mod">
          <ac:chgData name="Hugo Kornelis" userId="6575f6931dc33de0" providerId="LiveId" clId="{427F50B8-5B52-4174-9298-F638D57BF6F2}" dt="2020-08-02T14:24:01.910" v="1861" actId="1076"/>
          <ac:picMkLst>
            <pc:docMk/>
            <pc:sldMk cId="467709317" sldId="312"/>
            <ac:picMk id="22" creationId="{3B960848-19FC-4438-AD76-CBF16A5D1365}"/>
          </ac:picMkLst>
        </pc:picChg>
        <pc:picChg chg="add mod">
          <ac:chgData name="Hugo Kornelis" userId="6575f6931dc33de0" providerId="LiveId" clId="{427F50B8-5B52-4174-9298-F638D57BF6F2}" dt="2020-08-02T14:21:49.285" v="1843" actId="1076"/>
          <ac:picMkLst>
            <pc:docMk/>
            <pc:sldMk cId="467709317" sldId="312"/>
            <ac:picMk id="23" creationId="{2220F3DF-B73F-493D-9054-066EB874CF26}"/>
          </ac:picMkLst>
        </pc:picChg>
        <pc:picChg chg="add mod">
          <ac:chgData name="Hugo Kornelis" userId="6575f6931dc33de0" providerId="LiveId" clId="{427F50B8-5B52-4174-9298-F638D57BF6F2}" dt="2020-08-02T14:22:03.679" v="1847" actId="1076"/>
          <ac:picMkLst>
            <pc:docMk/>
            <pc:sldMk cId="467709317" sldId="312"/>
            <ac:picMk id="24" creationId="{BE3799A1-CA43-4DFA-A4DC-F657979AEFAB}"/>
          </ac:picMkLst>
        </pc:picChg>
        <pc:picChg chg="add del mod">
          <ac:chgData name="Hugo Kornelis" userId="6575f6931dc33de0" providerId="LiveId" clId="{427F50B8-5B52-4174-9298-F638D57BF6F2}" dt="2020-08-02T14:24:04.519" v="1863"/>
          <ac:picMkLst>
            <pc:docMk/>
            <pc:sldMk cId="467709317" sldId="312"/>
            <ac:picMk id="25" creationId="{718BFD08-A8F9-41C1-A6DA-1E41E90050E5}"/>
          </ac:picMkLst>
        </pc:picChg>
        <pc:cxnChg chg="add mod">
          <ac:chgData name="Hugo Kornelis" userId="6575f6931dc33de0" providerId="LiveId" clId="{427F50B8-5B52-4174-9298-F638D57BF6F2}" dt="2020-08-02T14:17:09.656" v="1790" actId="1037"/>
          <ac:cxnSpMkLst>
            <pc:docMk/>
            <pc:sldMk cId="467709317" sldId="312"/>
            <ac:cxnSpMk id="13" creationId="{A384B7C6-773F-4687-B629-9BA1D41F8E74}"/>
          </ac:cxnSpMkLst>
        </pc:cxnChg>
        <pc:cxnChg chg="add mod">
          <ac:chgData name="Hugo Kornelis" userId="6575f6931dc33de0" providerId="LiveId" clId="{427F50B8-5B52-4174-9298-F638D57BF6F2}" dt="2020-08-02T14:24:01.910" v="1861" actId="1076"/>
          <ac:cxnSpMkLst>
            <pc:docMk/>
            <pc:sldMk cId="467709317" sldId="312"/>
            <ac:cxnSpMk id="14" creationId="{8F0BDE3F-570B-466E-BF12-F824583D26F4}"/>
          </ac:cxnSpMkLst>
        </pc:cxnChg>
        <pc:cxnChg chg="add mod">
          <ac:chgData name="Hugo Kornelis" userId="6575f6931dc33de0" providerId="LiveId" clId="{427F50B8-5B52-4174-9298-F638D57BF6F2}" dt="2020-08-02T14:17:52.095" v="1833" actId="1038"/>
          <ac:cxnSpMkLst>
            <pc:docMk/>
            <pc:sldMk cId="467709317" sldId="312"/>
            <ac:cxnSpMk id="19" creationId="{F9DD22D8-D2E3-4410-A97D-A62037AA022B}"/>
          </ac:cxnSpMkLst>
        </pc:cxnChg>
        <pc:cxnChg chg="add del mod">
          <ac:chgData name="Hugo Kornelis" userId="6575f6931dc33de0" providerId="LiveId" clId="{427F50B8-5B52-4174-9298-F638D57BF6F2}" dt="2020-08-02T14:24:00.327" v="1859"/>
          <ac:cxnSpMkLst>
            <pc:docMk/>
            <pc:sldMk cId="467709317" sldId="312"/>
            <ac:cxnSpMk id="27" creationId="{7D6C98A4-DE1A-4326-B1F2-6DD7157BC099}"/>
          </ac:cxnSpMkLst>
        </pc:cxnChg>
      </pc:sldChg>
      <pc:sldChg chg="add del modAnim">
        <pc:chgData name="Hugo Kornelis" userId="6575f6931dc33de0" providerId="LiveId" clId="{427F50B8-5B52-4174-9298-F638D57BF6F2}" dt="2020-08-02T14:18:59.591" v="1838" actId="2696"/>
        <pc:sldMkLst>
          <pc:docMk/>
          <pc:sldMk cId="974490222" sldId="313"/>
        </pc:sldMkLst>
      </pc:sldChg>
      <pc:sldChg chg="addSp delSp modSp add delAnim modAnim">
        <pc:chgData name="Hugo Kornelis" userId="6575f6931dc33de0" providerId="LiveId" clId="{427F50B8-5B52-4174-9298-F638D57BF6F2}" dt="2020-08-02T14:44:49.417" v="2160"/>
        <pc:sldMkLst>
          <pc:docMk/>
          <pc:sldMk cId="2038701159" sldId="313"/>
        </pc:sldMkLst>
        <pc:picChg chg="del">
          <ac:chgData name="Hugo Kornelis" userId="6575f6931dc33de0" providerId="LiveId" clId="{427F50B8-5B52-4174-9298-F638D57BF6F2}" dt="2020-08-02T14:24:54.998" v="1869" actId="478"/>
          <ac:picMkLst>
            <pc:docMk/>
            <pc:sldMk cId="2038701159" sldId="313"/>
            <ac:picMk id="3" creationId="{81B0D749-84D8-44D4-A5A1-E0857B712E84}"/>
          </ac:picMkLst>
        </pc:picChg>
        <pc:picChg chg="del">
          <ac:chgData name="Hugo Kornelis" userId="6575f6931dc33de0" providerId="LiveId" clId="{427F50B8-5B52-4174-9298-F638D57BF6F2}" dt="2020-08-02T14:24:41.805" v="1866" actId="478"/>
          <ac:picMkLst>
            <pc:docMk/>
            <pc:sldMk cId="2038701159" sldId="313"/>
            <ac:picMk id="5" creationId="{FFB089E3-B222-41F7-9203-2346A41368D1}"/>
          </ac:picMkLst>
        </pc:picChg>
        <pc:picChg chg="del">
          <ac:chgData name="Hugo Kornelis" userId="6575f6931dc33de0" providerId="LiveId" clId="{427F50B8-5B52-4174-9298-F638D57BF6F2}" dt="2020-08-02T14:24:39.084" v="1865" actId="478"/>
          <ac:picMkLst>
            <pc:docMk/>
            <pc:sldMk cId="2038701159" sldId="313"/>
            <ac:picMk id="12" creationId="{68CD0C07-E128-48AC-9CEB-50F6E4D11F7C}"/>
          </ac:picMkLst>
        </pc:picChg>
        <pc:picChg chg="add mod">
          <ac:chgData name="Hugo Kornelis" userId="6575f6931dc33de0" providerId="LiveId" clId="{427F50B8-5B52-4174-9298-F638D57BF6F2}" dt="2020-08-02T14:27:10.922" v="1927" actId="1035"/>
          <ac:picMkLst>
            <pc:docMk/>
            <pc:sldMk cId="2038701159" sldId="313"/>
            <ac:picMk id="16" creationId="{4010443E-7391-44C0-845D-EA5158CCEDEE}"/>
          </ac:picMkLst>
        </pc:picChg>
        <pc:picChg chg="add del">
          <ac:chgData name="Hugo Kornelis" userId="6575f6931dc33de0" providerId="LiveId" clId="{427F50B8-5B52-4174-9298-F638D57BF6F2}" dt="2020-08-02T14:36:01.231" v="2069" actId="478"/>
          <ac:picMkLst>
            <pc:docMk/>
            <pc:sldMk cId="2038701159" sldId="313"/>
            <ac:picMk id="20" creationId="{F2FA49C7-4A49-4BD3-BA26-2114500D0E99}"/>
          </ac:picMkLst>
        </pc:picChg>
        <pc:picChg chg="del">
          <ac:chgData name="Hugo Kornelis" userId="6575f6931dc33de0" providerId="LiveId" clId="{427F50B8-5B52-4174-9298-F638D57BF6F2}" dt="2020-08-02T14:24:41.805" v="1866" actId="478"/>
          <ac:picMkLst>
            <pc:docMk/>
            <pc:sldMk cId="2038701159" sldId="313"/>
            <ac:picMk id="23" creationId="{2220F3DF-B73F-493D-9054-066EB874CF26}"/>
          </ac:picMkLst>
        </pc:picChg>
        <pc:picChg chg="del">
          <ac:chgData name="Hugo Kornelis" userId="6575f6931dc33de0" providerId="LiveId" clId="{427F50B8-5B52-4174-9298-F638D57BF6F2}" dt="2020-08-02T14:24:39.084" v="1865" actId="478"/>
          <ac:picMkLst>
            <pc:docMk/>
            <pc:sldMk cId="2038701159" sldId="313"/>
            <ac:picMk id="24" creationId="{BE3799A1-CA43-4DFA-A4DC-F657979AEFAB}"/>
          </ac:picMkLst>
        </pc:picChg>
        <pc:picChg chg="add del">
          <ac:chgData name="Hugo Kornelis" userId="6575f6931dc33de0" providerId="LiveId" clId="{427F50B8-5B52-4174-9298-F638D57BF6F2}" dt="2020-08-02T14:37:59.067" v="2078" actId="478"/>
          <ac:picMkLst>
            <pc:docMk/>
            <pc:sldMk cId="2038701159" sldId="313"/>
            <ac:picMk id="25" creationId="{D324A5FF-017C-4580-9B82-C6B0F139EB50}"/>
          </ac:picMkLst>
        </pc:picChg>
        <pc:picChg chg="add del">
          <ac:chgData name="Hugo Kornelis" userId="6575f6931dc33de0" providerId="LiveId" clId="{427F50B8-5B52-4174-9298-F638D57BF6F2}" dt="2020-08-02T14:38:48.232" v="2083" actId="478"/>
          <ac:picMkLst>
            <pc:docMk/>
            <pc:sldMk cId="2038701159" sldId="313"/>
            <ac:picMk id="26" creationId="{DE3AFD70-24C3-4CCE-95DB-651B03B450B5}"/>
          </ac:picMkLst>
        </pc:picChg>
        <pc:picChg chg="add del">
          <ac:chgData name="Hugo Kornelis" userId="6575f6931dc33de0" providerId="LiveId" clId="{427F50B8-5B52-4174-9298-F638D57BF6F2}" dt="2020-08-02T14:41:18.193" v="2099" actId="478"/>
          <ac:picMkLst>
            <pc:docMk/>
            <pc:sldMk cId="2038701159" sldId="313"/>
            <ac:picMk id="28" creationId="{7ECB84AA-BDE9-4217-879C-82E96459219B}"/>
          </ac:picMkLst>
        </pc:picChg>
        <pc:cxnChg chg="del mod">
          <ac:chgData name="Hugo Kornelis" userId="6575f6931dc33de0" providerId="LiveId" clId="{427F50B8-5B52-4174-9298-F638D57BF6F2}" dt="2020-08-02T14:24:41.805" v="1866" actId="478"/>
          <ac:cxnSpMkLst>
            <pc:docMk/>
            <pc:sldMk cId="2038701159" sldId="313"/>
            <ac:cxnSpMk id="13" creationId="{A384B7C6-773F-4687-B629-9BA1D41F8E74}"/>
          </ac:cxnSpMkLst>
        </pc:cxnChg>
        <pc:cxnChg chg="mod">
          <ac:chgData name="Hugo Kornelis" userId="6575f6931dc33de0" providerId="LiveId" clId="{427F50B8-5B52-4174-9298-F638D57BF6F2}" dt="2020-08-02T14:24:59.528" v="1870" actId="14100"/>
          <ac:cxnSpMkLst>
            <pc:docMk/>
            <pc:sldMk cId="2038701159" sldId="313"/>
            <ac:cxnSpMk id="14" creationId="{8F0BDE3F-570B-466E-BF12-F824583D26F4}"/>
          </ac:cxnSpMkLst>
        </pc:cxnChg>
        <pc:cxnChg chg="add mod">
          <ac:chgData name="Hugo Kornelis" userId="6575f6931dc33de0" providerId="LiveId" clId="{427F50B8-5B52-4174-9298-F638D57BF6F2}" dt="2020-08-02T14:27:10.922" v="1927" actId="1035"/>
          <ac:cxnSpMkLst>
            <pc:docMk/>
            <pc:sldMk cId="2038701159" sldId="313"/>
            <ac:cxnSpMk id="17" creationId="{2F0F46EB-745E-437F-BF73-3ED84EB416E8}"/>
          </ac:cxnSpMkLst>
        </pc:cxnChg>
        <pc:cxnChg chg="del mod">
          <ac:chgData name="Hugo Kornelis" userId="6575f6931dc33de0" providerId="LiveId" clId="{427F50B8-5B52-4174-9298-F638D57BF6F2}" dt="2020-08-02T14:24:39.084" v="1865" actId="478"/>
          <ac:cxnSpMkLst>
            <pc:docMk/>
            <pc:sldMk cId="2038701159" sldId="313"/>
            <ac:cxnSpMk id="19" creationId="{F9DD22D8-D2E3-4410-A97D-A62037AA022B}"/>
          </ac:cxnSpMkLst>
        </pc:cxnChg>
        <pc:cxnChg chg="add del">
          <ac:chgData name="Hugo Kornelis" userId="6575f6931dc33de0" providerId="LiveId" clId="{427F50B8-5B52-4174-9298-F638D57BF6F2}" dt="2020-08-02T14:36:41.265" v="2074" actId="478"/>
          <ac:cxnSpMkLst>
            <pc:docMk/>
            <pc:sldMk cId="2038701159" sldId="313"/>
            <ac:cxnSpMk id="21" creationId="{0D058938-CFB6-4702-883E-8E0D7C128CBF}"/>
          </ac:cxnSpMkLst>
        </pc:cxnChg>
        <pc:cxnChg chg="add del">
          <ac:chgData name="Hugo Kornelis" userId="6575f6931dc33de0" providerId="LiveId" clId="{427F50B8-5B52-4174-9298-F638D57BF6F2}" dt="2020-08-02T14:40:41.289" v="2096" actId="478"/>
          <ac:cxnSpMkLst>
            <pc:docMk/>
            <pc:sldMk cId="2038701159" sldId="313"/>
            <ac:cxnSpMk id="27" creationId="{429A95F0-857A-4731-B4C8-5D8A410C01E8}"/>
          </ac:cxnSpMkLst>
        </pc:cxnChg>
      </pc:sldChg>
      <pc:sldChg chg="addSp delSp modSp add modAnim">
        <pc:chgData name="Hugo Kornelis" userId="6575f6931dc33de0" providerId="LiveId" clId="{427F50B8-5B52-4174-9298-F638D57BF6F2}" dt="2020-08-02T14:57:13.490" v="2243" actId="571"/>
        <pc:sldMkLst>
          <pc:docMk/>
          <pc:sldMk cId="3121469723" sldId="314"/>
        </pc:sldMkLst>
        <pc:spChg chg="add mod">
          <ac:chgData name="Hugo Kornelis" userId="6575f6931dc33de0" providerId="LiveId" clId="{427F50B8-5B52-4174-9298-F638D57BF6F2}" dt="2020-08-02T14:57:09.048" v="2242" actId="1037"/>
          <ac:spMkLst>
            <pc:docMk/>
            <pc:sldMk cId="3121469723" sldId="314"/>
            <ac:spMk id="15" creationId="{4C66DD94-A87E-4C41-94BA-6E199C59E6B4}"/>
          </ac:spMkLst>
        </pc:spChg>
        <pc:spChg chg="add mod">
          <ac:chgData name="Hugo Kornelis" userId="6575f6931dc33de0" providerId="LiveId" clId="{427F50B8-5B52-4174-9298-F638D57BF6F2}" dt="2020-08-02T14:57:13.490" v="2243" actId="571"/>
          <ac:spMkLst>
            <pc:docMk/>
            <pc:sldMk cId="3121469723" sldId="314"/>
            <ac:spMk id="18" creationId="{0AFAF522-B1B9-42DB-8D03-89B506F7E8A2}"/>
          </ac:spMkLst>
        </pc:spChg>
        <pc:picChg chg="add mod ord">
          <ac:chgData name="Hugo Kornelis" userId="6575f6931dc33de0" providerId="LiveId" clId="{427F50B8-5B52-4174-9298-F638D57BF6F2}" dt="2020-08-02T14:54:55.667" v="2228" actId="167"/>
          <ac:picMkLst>
            <pc:docMk/>
            <pc:sldMk cId="3121469723" sldId="314"/>
            <ac:picMk id="3" creationId="{CF92FBEF-967B-4E46-A919-EB8F0AC1B7FA}"/>
          </ac:picMkLst>
        </pc:picChg>
        <pc:picChg chg="mod">
          <ac:chgData name="Hugo Kornelis" userId="6575f6931dc33de0" providerId="LiveId" clId="{427F50B8-5B52-4174-9298-F638D57BF6F2}" dt="2020-08-02T14:35:22.913" v="2006" actId="1037"/>
          <ac:picMkLst>
            <pc:docMk/>
            <pc:sldMk cId="3121469723" sldId="314"/>
            <ac:picMk id="8" creationId="{1AC2A80D-6F25-40A0-84AB-1E6D5F0B7936}"/>
          </ac:picMkLst>
        </pc:picChg>
        <pc:picChg chg="del">
          <ac:chgData name="Hugo Kornelis" userId="6575f6931dc33de0" providerId="LiveId" clId="{427F50B8-5B52-4174-9298-F638D57BF6F2}" dt="2020-08-02T14:35:17.615" v="1962" actId="478"/>
          <ac:picMkLst>
            <pc:docMk/>
            <pc:sldMk cId="3121469723" sldId="314"/>
            <ac:picMk id="10" creationId="{85828BA7-0E28-4D30-9FAD-A76C197A1390}"/>
          </ac:picMkLst>
        </pc:picChg>
        <pc:picChg chg="add">
          <ac:chgData name="Hugo Kornelis" userId="6575f6931dc33de0" providerId="LiveId" clId="{427F50B8-5B52-4174-9298-F638D57BF6F2}" dt="2020-08-02T14:48:24.406" v="2189"/>
          <ac:picMkLst>
            <pc:docMk/>
            <pc:sldMk cId="3121469723" sldId="314"/>
            <ac:picMk id="11" creationId="{B7BB1ED4-E65B-43C4-BD13-C01B33983D60}"/>
          </ac:picMkLst>
        </pc:picChg>
        <pc:picChg chg="del mod">
          <ac:chgData name="Hugo Kornelis" userId="6575f6931dc33de0" providerId="LiveId" clId="{427F50B8-5B52-4174-9298-F638D57BF6F2}" dt="2020-08-02T14:48:24.221" v="2188" actId="478"/>
          <ac:picMkLst>
            <pc:docMk/>
            <pc:sldMk cId="3121469723" sldId="314"/>
            <ac:picMk id="16" creationId="{4010443E-7391-44C0-845D-EA5158CCEDEE}"/>
          </ac:picMkLst>
        </pc:picChg>
        <pc:picChg chg="mod ord">
          <ac:chgData name="Hugo Kornelis" userId="6575f6931dc33de0" providerId="LiveId" clId="{427F50B8-5B52-4174-9298-F638D57BF6F2}" dt="2020-08-02T14:55:46.668" v="2231" actId="167"/>
          <ac:picMkLst>
            <pc:docMk/>
            <pc:sldMk cId="3121469723" sldId="314"/>
            <ac:picMk id="22" creationId="{3B960848-19FC-4438-AD76-CBF16A5D1365}"/>
          </ac:picMkLst>
        </pc:picChg>
        <pc:cxnChg chg="add">
          <ac:chgData name="Hugo Kornelis" userId="6575f6931dc33de0" providerId="LiveId" clId="{427F50B8-5B52-4174-9298-F638D57BF6F2}" dt="2020-08-02T14:48:24.406" v="2189"/>
          <ac:cxnSpMkLst>
            <pc:docMk/>
            <pc:sldMk cId="3121469723" sldId="314"/>
            <ac:cxnSpMk id="12" creationId="{CFE2752C-11C4-4B75-A8AE-91F99CED82BD}"/>
          </ac:cxnSpMkLst>
        </pc:cxnChg>
        <pc:cxnChg chg="mod">
          <ac:chgData name="Hugo Kornelis" userId="6575f6931dc33de0" providerId="LiveId" clId="{427F50B8-5B52-4174-9298-F638D57BF6F2}" dt="2020-08-02T14:35:29.287" v="2040" actId="1037"/>
          <ac:cxnSpMkLst>
            <pc:docMk/>
            <pc:sldMk cId="3121469723" sldId="314"/>
            <ac:cxnSpMk id="14" creationId="{8F0BDE3F-570B-466E-BF12-F824583D26F4}"/>
          </ac:cxnSpMkLst>
        </pc:cxnChg>
        <pc:cxnChg chg="del mod">
          <ac:chgData name="Hugo Kornelis" userId="6575f6931dc33de0" providerId="LiveId" clId="{427F50B8-5B52-4174-9298-F638D57BF6F2}" dt="2020-08-02T14:48:24.221" v="2188" actId="478"/>
          <ac:cxnSpMkLst>
            <pc:docMk/>
            <pc:sldMk cId="3121469723" sldId="314"/>
            <ac:cxnSpMk id="17" creationId="{2F0F46EB-745E-437F-BF73-3ED84EB416E8}"/>
          </ac:cxnSpMkLst>
        </pc:cxnChg>
      </pc:sldChg>
      <pc:sldChg chg="modSp add modTransition modAnim">
        <pc:chgData name="Hugo Kornelis" userId="6575f6931dc33de0" providerId="LiveId" clId="{427F50B8-5B52-4174-9298-F638D57BF6F2}" dt="2020-08-02T14:50:12.980" v="2199"/>
        <pc:sldMkLst>
          <pc:docMk/>
          <pc:sldMk cId="2434031528" sldId="315"/>
        </pc:sldMkLst>
        <pc:picChg chg="mod">
          <ac:chgData name="Hugo Kornelis" userId="6575f6931dc33de0" providerId="LiveId" clId="{427F50B8-5B52-4174-9298-F638D57BF6F2}" dt="2020-08-02T14:45:30.854" v="2162" actId="1076"/>
          <ac:picMkLst>
            <pc:docMk/>
            <pc:sldMk cId="2434031528" sldId="315"/>
            <ac:picMk id="16" creationId="{4010443E-7391-44C0-845D-EA5158CCEDEE}"/>
          </ac:picMkLst>
        </pc:picChg>
        <pc:cxnChg chg="mod">
          <ac:chgData name="Hugo Kornelis" userId="6575f6931dc33de0" providerId="LiveId" clId="{427F50B8-5B52-4174-9298-F638D57BF6F2}" dt="2020-08-02T14:45:30.854" v="2162" actId="1076"/>
          <ac:cxnSpMkLst>
            <pc:docMk/>
            <pc:sldMk cId="2434031528" sldId="315"/>
            <ac:cxnSpMk id="17" creationId="{2F0F46EB-745E-437F-BF73-3ED84EB416E8}"/>
          </ac:cxnSpMkLst>
        </pc:cxnChg>
      </pc:sldChg>
      <pc:sldChg chg="addSp delSp modSp add modTransition modAnim">
        <pc:chgData name="Hugo Kornelis" userId="6575f6931dc33de0" providerId="LiveId" clId="{427F50B8-5B52-4174-9298-F638D57BF6F2}" dt="2020-08-02T14:52:47.632" v="2213" actId="478"/>
        <pc:sldMkLst>
          <pc:docMk/>
          <pc:sldMk cId="852266091" sldId="316"/>
        </pc:sldMkLst>
        <pc:picChg chg="add del">
          <ac:chgData name="Hugo Kornelis" userId="6575f6931dc33de0" providerId="LiveId" clId="{427F50B8-5B52-4174-9298-F638D57BF6F2}" dt="2020-08-02T14:46:21.750" v="2167" actId="478"/>
          <ac:picMkLst>
            <pc:docMk/>
            <pc:sldMk cId="852266091" sldId="316"/>
            <ac:picMk id="11" creationId="{4FCBDD11-F3F7-4584-A694-96AC0A4A14C0}"/>
          </ac:picMkLst>
        </pc:picChg>
        <pc:picChg chg="add del">
          <ac:chgData name="Hugo Kornelis" userId="6575f6931dc33de0" providerId="LiveId" clId="{427F50B8-5B52-4174-9298-F638D57BF6F2}" dt="2020-08-02T14:52:45.942" v="2212" actId="478"/>
          <ac:picMkLst>
            <pc:docMk/>
            <pc:sldMk cId="852266091" sldId="316"/>
            <ac:picMk id="13" creationId="{DD6342CA-7938-4086-ABD9-AF6973F84477}"/>
          </ac:picMkLst>
        </pc:picChg>
        <pc:cxnChg chg="add del mod">
          <ac:chgData name="Hugo Kornelis" userId="6575f6931dc33de0" providerId="LiveId" clId="{427F50B8-5B52-4174-9298-F638D57BF6F2}" dt="2020-08-02T14:46:21.750" v="2167" actId="478"/>
          <ac:cxnSpMkLst>
            <pc:docMk/>
            <pc:sldMk cId="852266091" sldId="316"/>
            <ac:cxnSpMk id="12" creationId="{D451D8AE-EFE9-430D-A5A2-6B42A1639DF5}"/>
          </ac:cxnSpMkLst>
        </pc:cxnChg>
        <pc:cxnChg chg="add del mod">
          <ac:chgData name="Hugo Kornelis" userId="6575f6931dc33de0" providerId="LiveId" clId="{427F50B8-5B52-4174-9298-F638D57BF6F2}" dt="2020-08-02T14:52:47.632" v="2213" actId="478"/>
          <ac:cxnSpMkLst>
            <pc:docMk/>
            <pc:sldMk cId="852266091" sldId="316"/>
            <ac:cxnSpMk id="15" creationId="{C3311BD1-E303-4942-8805-EF7089924E3E}"/>
          </ac:cxnSpMkLst>
        </pc:cxnChg>
      </pc:sldChg>
      <pc:sldChg chg="addSp delSp modSp add modTransition delAnim modAnim">
        <pc:chgData name="Hugo Kornelis" userId="6575f6931dc33de0" providerId="LiveId" clId="{427F50B8-5B52-4174-9298-F638D57BF6F2}" dt="2020-08-02T14:53:23.471" v="2220"/>
        <pc:sldMkLst>
          <pc:docMk/>
          <pc:sldMk cId="3451063685" sldId="317"/>
        </pc:sldMkLst>
        <pc:picChg chg="del mod">
          <ac:chgData name="Hugo Kornelis" userId="6575f6931dc33de0" providerId="LiveId" clId="{427F50B8-5B52-4174-9298-F638D57BF6F2}" dt="2020-08-02T14:51:00.653" v="2202" actId="478"/>
          <ac:picMkLst>
            <pc:docMk/>
            <pc:sldMk cId="3451063685" sldId="317"/>
            <ac:picMk id="10" creationId="{85828BA7-0E28-4D30-9FAD-A76C197A1390}"/>
          </ac:picMkLst>
        </pc:picChg>
        <pc:picChg chg="add del mod">
          <ac:chgData name="Hugo Kornelis" userId="6575f6931dc33de0" providerId="LiveId" clId="{427F50B8-5B52-4174-9298-F638D57BF6F2}" dt="2020-08-02T14:50:31.688" v="2200" actId="478"/>
          <ac:picMkLst>
            <pc:docMk/>
            <pc:sldMk cId="3451063685" sldId="317"/>
            <ac:picMk id="11" creationId="{99B50B48-9C7C-41A0-8E42-CBBA2D27DEF5}"/>
          </ac:picMkLst>
        </pc:picChg>
        <pc:picChg chg="add">
          <ac:chgData name="Hugo Kornelis" userId="6575f6931dc33de0" providerId="LiveId" clId="{427F50B8-5B52-4174-9298-F638D57BF6F2}" dt="2020-08-02T14:50:58.147" v="2201"/>
          <ac:picMkLst>
            <pc:docMk/>
            <pc:sldMk cId="3451063685" sldId="317"/>
            <ac:picMk id="13" creationId="{9CDC00C8-BB35-41B5-A218-0B2693D24757}"/>
          </ac:picMkLst>
        </pc:picChg>
        <pc:cxnChg chg="add del mod">
          <ac:chgData name="Hugo Kornelis" userId="6575f6931dc33de0" providerId="LiveId" clId="{427F50B8-5B52-4174-9298-F638D57BF6F2}" dt="2020-08-02T14:50:31.688" v="2200" actId="478"/>
          <ac:cxnSpMkLst>
            <pc:docMk/>
            <pc:sldMk cId="3451063685" sldId="317"/>
            <ac:cxnSpMk id="12" creationId="{B5C083F6-B479-4DF9-8FBA-AF73CC0A7721}"/>
          </ac:cxnSpMkLst>
        </pc:cxnChg>
      </pc:sldChg>
    </pc:docChg>
  </pc:docChgLst>
  <pc:docChgLst>
    <pc:chgData name="Hugo Kornelis" userId="6575f6931dc33de0" providerId="LiveId" clId="{E008F6E1-554E-473D-8549-7D279092C6D5}"/>
    <pc:docChg chg="undo modSld">
      <pc:chgData name="Hugo Kornelis" userId="6575f6931dc33de0" providerId="LiveId" clId="{E008F6E1-554E-473D-8549-7D279092C6D5}" dt="2020-04-27T17:51:53.255" v="6" actId="6549"/>
      <pc:docMkLst>
        <pc:docMk/>
      </pc:docMkLst>
      <pc:sldChg chg="modSp">
        <pc:chgData name="Hugo Kornelis" userId="6575f6931dc33de0" providerId="LiveId" clId="{E008F6E1-554E-473D-8549-7D279092C6D5}" dt="2020-04-27T17:51:53.255" v="6" actId="6549"/>
        <pc:sldMkLst>
          <pc:docMk/>
          <pc:sldMk cId="1181841725" sldId="256"/>
        </pc:sldMkLst>
        <pc:spChg chg="mod">
          <ac:chgData name="Hugo Kornelis" userId="6575f6931dc33de0" providerId="LiveId" clId="{E008F6E1-554E-473D-8549-7D279092C6D5}" dt="2020-04-27T17:51:53.255" v="6" actId="6549"/>
          <ac:spMkLst>
            <pc:docMk/>
            <pc:sldMk cId="1181841725" sldId="256"/>
            <ac:spMk id="3" creationId="{4EA2195B-14F6-4B4E-81FC-BBDC15C3F5E9}"/>
          </ac:spMkLst>
        </pc:spChg>
      </pc:sldChg>
    </pc:docChg>
  </pc:docChgLst>
  <pc:docChgLst>
    <pc:chgData name="Hugo Kornelis" userId="6575f6931dc33de0" providerId="LiveId" clId="{81BA22D2-8012-4C0B-AA7F-10EF3DD6312D}"/>
    <pc:docChg chg="undo redo custSel addSld delSld modSld sldOrd">
      <pc:chgData name="Hugo Kornelis" userId="6575f6931dc33de0" providerId="LiveId" clId="{81BA22D2-8012-4C0B-AA7F-10EF3DD6312D}" dt="2020-07-18T13:44:24.697" v="6198"/>
      <pc:docMkLst>
        <pc:docMk/>
      </pc:docMkLst>
      <pc:sldChg chg="modSp">
        <pc:chgData name="Hugo Kornelis" userId="6575f6931dc33de0" providerId="LiveId" clId="{81BA22D2-8012-4C0B-AA7F-10EF3DD6312D}" dt="2020-07-08T15:01:17.386" v="932" actId="6549"/>
        <pc:sldMkLst>
          <pc:docMk/>
          <pc:sldMk cId="1181841725" sldId="256"/>
        </pc:sldMkLst>
        <pc:spChg chg="mod">
          <ac:chgData name="Hugo Kornelis" userId="6575f6931dc33de0" providerId="LiveId" clId="{81BA22D2-8012-4C0B-AA7F-10EF3DD6312D}" dt="2020-07-08T15:01:17.386" v="932" actId="6549"/>
          <ac:spMkLst>
            <pc:docMk/>
            <pc:sldMk cId="1181841725" sldId="256"/>
            <ac:spMk id="3" creationId="{4EA2195B-14F6-4B4E-81FC-BBDC15C3F5E9}"/>
          </ac:spMkLst>
        </pc:spChg>
      </pc:sldChg>
      <pc:sldChg chg="delSp modSp delAnim">
        <pc:chgData name="Hugo Kornelis" userId="6575f6931dc33de0" providerId="LiveId" clId="{81BA22D2-8012-4C0B-AA7F-10EF3DD6312D}" dt="2020-07-12T08:42:51.369" v="5798" actId="20577"/>
        <pc:sldMkLst>
          <pc:docMk/>
          <pc:sldMk cId="2999099414" sldId="274"/>
        </pc:sldMkLst>
        <pc:spChg chg="mod">
          <ac:chgData name="Hugo Kornelis" userId="6575f6931dc33de0" providerId="LiveId" clId="{81BA22D2-8012-4C0B-AA7F-10EF3DD6312D}" dt="2020-07-12T08:42:51.369" v="5798" actId="20577"/>
          <ac:spMkLst>
            <pc:docMk/>
            <pc:sldMk cId="2999099414" sldId="274"/>
            <ac:spMk id="3" creationId="{E6CA982B-E6DE-4060-A547-7F157CED7145}"/>
          </ac:spMkLst>
        </pc:spChg>
        <pc:spChg chg="del mod">
          <ac:chgData name="Hugo Kornelis" userId="6575f6931dc33de0" providerId="LiveId" clId="{81BA22D2-8012-4C0B-AA7F-10EF3DD6312D}" dt="2020-07-12T08:40:01.879" v="5461" actId="478"/>
          <ac:spMkLst>
            <pc:docMk/>
            <pc:sldMk cId="2999099414" sldId="274"/>
            <ac:spMk id="5" creationId="{D83929EB-7F89-4DBE-9C90-AFDFAB3148C4}"/>
          </ac:spMkLst>
        </pc:spChg>
      </pc:sldChg>
      <pc:sldChg chg="modSp modAnim">
        <pc:chgData name="Hugo Kornelis" userId="6575f6931dc33de0" providerId="LiveId" clId="{81BA22D2-8012-4C0B-AA7F-10EF3DD6312D}" dt="2020-07-12T08:44:33.401" v="5922" actId="20577"/>
        <pc:sldMkLst>
          <pc:docMk/>
          <pc:sldMk cId="1347406334" sldId="275"/>
        </pc:sldMkLst>
        <pc:spChg chg="mod">
          <ac:chgData name="Hugo Kornelis" userId="6575f6931dc33de0" providerId="LiveId" clId="{81BA22D2-8012-4C0B-AA7F-10EF3DD6312D}" dt="2020-07-12T08:44:33.401" v="5922" actId="20577"/>
          <ac:spMkLst>
            <pc:docMk/>
            <pc:sldMk cId="1347406334" sldId="275"/>
            <ac:spMk id="3" creationId="{E6CA982B-E6DE-4060-A547-7F157CED7145}"/>
          </ac:spMkLst>
        </pc:spChg>
      </pc:sldChg>
      <pc:sldChg chg="delSp modSp delAnim modAnim">
        <pc:chgData name="Hugo Kornelis" userId="6575f6931dc33de0" providerId="LiveId" clId="{81BA22D2-8012-4C0B-AA7F-10EF3DD6312D}" dt="2020-07-08T15:01:12.171" v="930"/>
        <pc:sldMkLst>
          <pc:docMk/>
          <pc:sldMk cId="1918494273" sldId="276"/>
        </pc:sldMkLst>
        <pc:spChg chg="mod">
          <ac:chgData name="Hugo Kornelis" userId="6575f6931dc33de0" providerId="LiveId" clId="{81BA22D2-8012-4C0B-AA7F-10EF3DD6312D}" dt="2020-07-08T15:01:12.171" v="930"/>
          <ac:spMkLst>
            <pc:docMk/>
            <pc:sldMk cId="1918494273" sldId="276"/>
            <ac:spMk id="4" creationId="{C092A7E6-3997-4576-8027-235C45DA500A}"/>
          </ac:spMkLst>
        </pc:spChg>
        <pc:spChg chg="mod">
          <ac:chgData name="Hugo Kornelis" userId="6575f6931dc33de0" providerId="LiveId" clId="{81BA22D2-8012-4C0B-AA7F-10EF3DD6312D}" dt="2020-07-08T14:41:14.273" v="221" actId="20577"/>
          <ac:spMkLst>
            <pc:docMk/>
            <pc:sldMk cId="1918494273" sldId="276"/>
            <ac:spMk id="5" creationId="{53719454-6B25-4134-90FB-F2E59D311FA6}"/>
          </ac:spMkLst>
        </pc:spChg>
        <pc:spChg chg="del">
          <ac:chgData name="Hugo Kornelis" userId="6575f6931dc33de0" providerId="LiveId" clId="{81BA22D2-8012-4C0B-AA7F-10EF3DD6312D}" dt="2020-07-08T14:40:00.992" v="67" actId="478"/>
          <ac:spMkLst>
            <pc:docMk/>
            <pc:sldMk cId="1918494273" sldId="276"/>
            <ac:spMk id="9" creationId="{70581BE5-4A0B-45A3-9926-C84D33167C63}"/>
          </ac:spMkLst>
        </pc:spChg>
      </pc:sldChg>
      <pc:sldChg chg="del">
        <pc:chgData name="Hugo Kornelis" userId="6575f6931dc33de0" providerId="LiveId" clId="{81BA22D2-8012-4C0B-AA7F-10EF3DD6312D}" dt="2020-07-11T12:47:06.499" v="2578" actId="2696"/>
        <pc:sldMkLst>
          <pc:docMk/>
          <pc:sldMk cId="3119402340" sldId="277"/>
        </pc:sldMkLst>
      </pc:sldChg>
      <pc:sldChg chg="del">
        <pc:chgData name="Hugo Kornelis" userId="6575f6931dc33de0" providerId="LiveId" clId="{81BA22D2-8012-4C0B-AA7F-10EF3DD6312D}" dt="2020-07-11T12:47:06.505" v="2579" actId="2696"/>
        <pc:sldMkLst>
          <pc:docMk/>
          <pc:sldMk cId="1031068001" sldId="278"/>
        </pc:sldMkLst>
      </pc:sldChg>
      <pc:sldChg chg="del">
        <pc:chgData name="Hugo Kornelis" userId="6575f6931dc33de0" providerId="LiveId" clId="{81BA22D2-8012-4C0B-AA7F-10EF3DD6312D}" dt="2020-07-11T12:47:06.516" v="2580" actId="2696"/>
        <pc:sldMkLst>
          <pc:docMk/>
          <pc:sldMk cId="4175626664" sldId="279"/>
        </pc:sldMkLst>
      </pc:sldChg>
      <pc:sldChg chg="del">
        <pc:chgData name="Hugo Kornelis" userId="6575f6931dc33de0" providerId="LiveId" clId="{81BA22D2-8012-4C0B-AA7F-10EF3DD6312D}" dt="2020-07-11T12:47:06.524" v="2581" actId="2696"/>
        <pc:sldMkLst>
          <pc:docMk/>
          <pc:sldMk cId="268953282" sldId="280"/>
        </pc:sldMkLst>
      </pc:sldChg>
      <pc:sldChg chg="del">
        <pc:chgData name="Hugo Kornelis" userId="6575f6931dc33de0" providerId="LiveId" clId="{81BA22D2-8012-4C0B-AA7F-10EF3DD6312D}" dt="2020-07-11T12:47:06.532" v="2582" actId="2696"/>
        <pc:sldMkLst>
          <pc:docMk/>
          <pc:sldMk cId="1763244823" sldId="281"/>
        </pc:sldMkLst>
      </pc:sldChg>
      <pc:sldChg chg="del">
        <pc:chgData name="Hugo Kornelis" userId="6575f6931dc33de0" providerId="LiveId" clId="{81BA22D2-8012-4C0B-AA7F-10EF3DD6312D}" dt="2020-07-11T12:47:06.540" v="2583" actId="2696"/>
        <pc:sldMkLst>
          <pc:docMk/>
          <pc:sldMk cId="1750478239" sldId="282"/>
        </pc:sldMkLst>
      </pc:sldChg>
      <pc:sldChg chg="del">
        <pc:chgData name="Hugo Kornelis" userId="6575f6931dc33de0" providerId="LiveId" clId="{81BA22D2-8012-4C0B-AA7F-10EF3DD6312D}" dt="2020-07-11T12:47:06.551" v="2584" actId="2696"/>
        <pc:sldMkLst>
          <pc:docMk/>
          <pc:sldMk cId="898812358" sldId="283"/>
        </pc:sldMkLst>
      </pc:sldChg>
      <pc:sldChg chg="del">
        <pc:chgData name="Hugo Kornelis" userId="6575f6931dc33de0" providerId="LiveId" clId="{81BA22D2-8012-4C0B-AA7F-10EF3DD6312D}" dt="2020-07-11T12:47:06.559" v="2585" actId="2696"/>
        <pc:sldMkLst>
          <pc:docMk/>
          <pc:sldMk cId="1311097588" sldId="284"/>
        </pc:sldMkLst>
      </pc:sldChg>
      <pc:sldChg chg="del">
        <pc:chgData name="Hugo Kornelis" userId="6575f6931dc33de0" providerId="LiveId" clId="{81BA22D2-8012-4C0B-AA7F-10EF3DD6312D}" dt="2020-07-11T12:47:06.569" v="2586" actId="2696"/>
        <pc:sldMkLst>
          <pc:docMk/>
          <pc:sldMk cId="150923636" sldId="285"/>
        </pc:sldMkLst>
      </pc:sldChg>
      <pc:sldChg chg="del">
        <pc:chgData name="Hugo Kornelis" userId="6575f6931dc33de0" providerId="LiveId" clId="{81BA22D2-8012-4C0B-AA7F-10EF3DD6312D}" dt="2020-07-11T12:47:06.577" v="2587" actId="2696"/>
        <pc:sldMkLst>
          <pc:docMk/>
          <pc:sldMk cId="1625720697" sldId="286"/>
        </pc:sldMkLst>
      </pc:sldChg>
      <pc:sldChg chg="del">
        <pc:chgData name="Hugo Kornelis" userId="6575f6931dc33de0" providerId="LiveId" clId="{81BA22D2-8012-4C0B-AA7F-10EF3DD6312D}" dt="2020-07-11T12:47:06.588" v="2588" actId="2696"/>
        <pc:sldMkLst>
          <pc:docMk/>
          <pc:sldMk cId="3897860055" sldId="287"/>
        </pc:sldMkLst>
      </pc:sldChg>
      <pc:sldChg chg="modSp add modAnim">
        <pc:chgData name="Hugo Kornelis" userId="6575f6931dc33de0" providerId="LiveId" clId="{81BA22D2-8012-4C0B-AA7F-10EF3DD6312D}" dt="2020-07-08T15:01:10.543" v="929"/>
        <pc:sldMkLst>
          <pc:docMk/>
          <pc:sldMk cId="489075039" sldId="288"/>
        </pc:sldMkLst>
        <pc:spChg chg="mod">
          <ac:chgData name="Hugo Kornelis" userId="6575f6931dc33de0" providerId="LiveId" clId="{81BA22D2-8012-4C0B-AA7F-10EF3DD6312D}" dt="2020-07-08T15:01:10.543" v="929"/>
          <ac:spMkLst>
            <pc:docMk/>
            <pc:sldMk cId="489075039" sldId="288"/>
            <ac:spMk id="4" creationId="{C092A7E6-3997-4576-8027-235C45DA500A}"/>
          </ac:spMkLst>
        </pc:spChg>
        <pc:spChg chg="mod">
          <ac:chgData name="Hugo Kornelis" userId="6575f6931dc33de0" providerId="LiveId" clId="{81BA22D2-8012-4C0B-AA7F-10EF3DD6312D}" dt="2020-07-08T14:44:06.386" v="332" actId="20577"/>
          <ac:spMkLst>
            <pc:docMk/>
            <pc:sldMk cId="489075039" sldId="288"/>
            <ac:spMk id="5" creationId="{53719454-6B25-4134-90FB-F2E59D311FA6}"/>
          </ac:spMkLst>
        </pc:spChg>
      </pc:sldChg>
      <pc:sldChg chg="addSp delSp modSp add modAnim">
        <pc:chgData name="Hugo Kornelis" userId="6575f6931dc33de0" providerId="LiveId" clId="{81BA22D2-8012-4C0B-AA7F-10EF3DD6312D}" dt="2020-07-12T09:13:01.073" v="5929" actId="20577"/>
        <pc:sldMkLst>
          <pc:docMk/>
          <pc:sldMk cId="1939836822" sldId="289"/>
        </pc:sldMkLst>
        <pc:spChg chg="mod">
          <ac:chgData name="Hugo Kornelis" userId="6575f6931dc33de0" providerId="LiveId" clId="{81BA22D2-8012-4C0B-AA7F-10EF3DD6312D}" dt="2020-07-08T15:01:08.539" v="928"/>
          <ac:spMkLst>
            <pc:docMk/>
            <pc:sldMk cId="1939836822" sldId="289"/>
            <ac:spMk id="4" creationId="{C092A7E6-3997-4576-8027-235C45DA500A}"/>
          </ac:spMkLst>
        </pc:spChg>
        <pc:spChg chg="mod">
          <ac:chgData name="Hugo Kornelis" userId="6575f6931dc33de0" providerId="LiveId" clId="{81BA22D2-8012-4C0B-AA7F-10EF3DD6312D}" dt="2020-07-12T09:13:01.073" v="5929" actId="20577"/>
          <ac:spMkLst>
            <pc:docMk/>
            <pc:sldMk cId="1939836822" sldId="289"/>
            <ac:spMk id="5" creationId="{53719454-6B25-4134-90FB-F2E59D311FA6}"/>
          </ac:spMkLst>
        </pc:spChg>
        <pc:picChg chg="add del mod">
          <ac:chgData name="Hugo Kornelis" userId="6575f6931dc33de0" providerId="LiveId" clId="{81BA22D2-8012-4C0B-AA7F-10EF3DD6312D}" dt="2020-07-08T14:47:11.854" v="593" actId="478"/>
          <ac:picMkLst>
            <pc:docMk/>
            <pc:sldMk cId="1939836822" sldId="289"/>
            <ac:picMk id="3" creationId="{859745DF-A4DE-4169-9E2A-465AA1283901}"/>
          </ac:picMkLst>
        </pc:picChg>
        <pc:picChg chg="add del">
          <ac:chgData name="Hugo Kornelis" userId="6575f6931dc33de0" providerId="LiveId" clId="{81BA22D2-8012-4C0B-AA7F-10EF3DD6312D}" dt="2020-07-08T14:47:25.694" v="595" actId="478"/>
          <ac:picMkLst>
            <pc:docMk/>
            <pc:sldMk cId="1939836822" sldId="289"/>
            <ac:picMk id="7" creationId="{6A791DBF-7286-4991-9C1E-5116CC0B104E}"/>
          </ac:picMkLst>
        </pc:picChg>
        <pc:picChg chg="add mod">
          <ac:chgData name="Hugo Kornelis" userId="6575f6931dc33de0" providerId="LiveId" clId="{81BA22D2-8012-4C0B-AA7F-10EF3DD6312D}" dt="2020-07-08T14:50:20.798" v="599" actId="108"/>
          <ac:picMkLst>
            <pc:docMk/>
            <pc:sldMk cId="1939836822" sldId="289"/>
            <ac:picMk id="8" creationId="{A47770DE-D55F-446E-92B8-414EC8F53C9C}"/>
          </ac:picMkLst>
        </pc:picChg>
      </pc:sldChg>
      <pc:sldChg chg="addSp delSp modSp add delAnim modAnim">
        <pc:chgData name="Hugo Kornelis" userId="6575f6931dc33de0" providerId="LiveId" clId="{81BA22D2-8012-4C0B-AA7F-10EF3DD6312D}" dt="2020-07-08T15:01:04.078" v="927" actId="20577"/>
        <pc:sldMkLst>
          <pc:docMk/>
          <pc:sldMk cId="3926161506" sldId="290"/>
        </pc:sldMkLst>
        <pc:spChg chg="mod">
          <ac:chgData name="Hugo Kornelis" userId="6575f6931dc33de0" providerId="LiveId" clId="{81BA22D2-8012-4C0B-AA7F-10EF3DD6312D}" dt="2020-07-08T15:01:04.078" v="927" actId="20577"/>
          <ac:spMkLst>
            <pc:docMk/>
            <pc:sldMk cId="3926161506" sldId="290"/>
            <ac:spMk id="4" creationId="{C092A7E6-3997-4576-8027-235C45DA500A}"/>
          </ac:spMkLst>
        </pc:spChg>
        <pc:spChg chg="mod">
          <ac:chgData name="Hugo Kornelis" userId="6575f6931dc33de0" providerId="LiveId" clId="{81BA22D2-8012-4C0B-AA7F-10EF3DD6312D}" dt="2020-07-08T15:00:30.120" v="918" actId="5793"/>
          <ac:spMkLst>
            <pc:docMk/>
            <pc:sldMk cId="3926161506" sldId="290"/>
            <ac:spMk id="5" creationId="{53719454-6B25-4134-90FB-F2E59D311FA6}"/>
          </ac:spMkLst>
        </pc:spChg>
        <pc:picChg chg="add mod">
          <ac:chgData name="Hugo Kornelis" userId="6575f6931dc33de0" providerId="LiveId" clId="{81BA22D2-8012-4C0B-AA7F-10EF3DD6312D}" dt="2020-07-08T14:54:20.406" v="659" actId="108"/>
          <ac:picMkLst>
            <pc:docMk/>
            <pc:sldMk cId="3926161506" sldId="290"/>
            <ac:picMk id="7" creationId="{8829EC0D-57E9-49EF-96DF-F3C5F830671E}"/>
          </ac:picMkLst>
        </pc:picChg>
        <pc:picChg chg="del">
          <ac:chgData name="Hugo Kornelis" userId="6575f6931dc33de0" providerId="LiveId" clId="{81BA22D2-8012-4C0B-AA7F-10EF3DD6312D}" dt="2020-07-08T14:51:20.936" v="606" actId="478"/>
          <ac:picMkLst>
            <pc:docMk/>
            <pc:sldMk cId="3926161506" sldId="290"/>
            <ac:picMk id="8" creationId="{A47770DE-D55F-446E-92B8-414EC8F53C9C}"/>
          </ac:picMkLst>
        </pc:picChg>
        <pc:picChg chg="add mod">
          <ac:chgData name="Hugo Kornelis" userId="6575f6931dc33de0" providerId="LiveId" clId="{81BA22D2-8012-4C0B-AA7F-10EF3DD6312D}" dt="2020-07-08T14:54:20.888" v="660" actId="108"/>
          <ac:picMkLst>
            <pc:docMk/>
            <pc:sldMk cId="3926161506" sldId="290"/>
            <ac:picMk id="9" creationId="{C3A6E61D-70B3-4A22-B105-D6038310632B}"/>
          </ac:picMkLst>
        </pc:picChg>
        <pc:picChg chg="add mod">
          <ac:chgData name="Hugo Kornelis" userId="6575f6931dc33de0" providerId="LiveId" clId="{81BA22D2-8012-4C0B-AA7F-10EF3DD6312D}" dt="2020-07-08T14:54:21.308" v="661" actId="108"/>
          <ac:picMkLst>
            <pc:docMk/>
            <pc:sldMk cId="3926161506" sldId="290"/>
            <ac:picMk id="10" creationId="{431FBAA8-ED73-4F74-8263-48B43050404F}"/>
          </ac:picMkLst>
        </pc:picChg>
        <pc:picChg chg="add mod">
          <ac:chgData name="Hugo Kornelis" userId="6575f6931dc33de0" providerId="LiveId" clId="{81BA22D2-8012-4C0B-AA7F-10EF3DD6312D}" dt="2020-07-08T14:54:19.852" v="658" actId="108"/>
          <ac:picMkLst>
            <pc:docMk/>
            <pc:sldMk cId="3926161506" sldId="290"/>
            <ac:picMk id="11" creationId="{975A1A8B-784A-4292-B14C-BB2BE66B5B1D}"/>
          </ac:picMkLst>
        </pc:picChg>
      </pc:sldChg>
      <pc:sldChg chg="addSp delSp modSp add delAnim modAnim">
        <pc:chgData name="Hugo Kornelis" userId="6575f6931dc33de0" providerId="LiveId" clId="{81BA22D2-8012-4C0B-AA7F-10EF3DD6312D}" dt="2020-07-08T16:47:29.008" v="2575" actId="1036"/>
        <pc:sldMkLst>
          <pc:docMk/>
          <pc:sldMk cId="4196544084" sldId="291"/>
        </pc:sldMkLst>
        <pc:spChg chg="mod">
          <ac:chgData name="Hugo Kornelis" userId="6575f6931dc33de0" providerId="LiveId" clId="{81BA22D2-8012-4C0B-AA7F-10EF3DD6312D}" dt="2020-07-08T15:31:55.435" v="1021" actId="20577"/>
          <ac:spMkLst>
            <pc:docMk/>
            <pc:sldMk cId="4196544084" sldId="291"/>
            <ac:spMk id="5" creationId="{53719454-6B25-4134-90FB-F2E59D311FA6}"/>
          </ac:spMkLst>
        </pc:spChg>
        <pc:spChg chg="add mod">
          <ac:chgData name="Hugo Kornelis" userId="6575f6931dc33de0" providerId="LiveId" clId="{81BA22D2-8012-4C0B-AA7F-10EF3DD6312D}" dt="2020-07-08T16:47:29.008" v="2575" actId="1036"/>
          <ac:spMkLst>
            <pc:docMk/>
            <pc:sldMk cId="4196544084" sldId="291"/>
            <ac:spMk id="16" creationId="{76F67099-53BF-43D8-BED4-C93F35A0E1BE}"/>
          </ac:spMkLst>
        </pc:spChg>
        <pc:picChg chg="add mod">
          <ac:chgData name="Hugo Kornelis" userId="6575f6931dc33de0" providerId="LiveId" clId="{81BA22D2-8012-4C0B-AA7F-10EF3DD6312D}" dt="2020-07-08T16:47:29.008" v="2575" actId="1036"/>
          <ac:picMkLst>
            <pc:docMk/>
            <pc:sldMk cId="4196544084" sldId="291"/>
            <ac:picMk id="2" creationId="{BD5B3231-C212-484D-998E-7A22D49CF52D}"/>
          </ac:picMkLst>
        </pc:picChg>
        <pc:picChg chg="add mod">
          <ac:chgData name="Hugo Kornelis" userId="6575f6931dc33de0" providerId="LiveId" clId="{81BA22D2-8012-4C0B-AA7F-10EF3DD6312D}" dt="2020-07-08T16:47:29.008" v="2575" actId="1036"/>
          <ac:picMkLst>
            <pc:docMk/>
            <pc:sldMk cId="4196544084" sldId="291"/>
            <ac:picMk id="3" creationId="{CF4070F9-AE7C-418C-A427-FBD1F14EF7A4}"/>
          </ac:picMkLst>
        </pc:picChg>
        <pc:picChg chg="del">
          <ac:chgData name="Hugo Kornelis" userId="6575f6931dc33de0" providerId="LiveId" clId="{81BA22D2-8012-4C0B-AA7F-10EF3DD6312D}" dt="2020-07-08T15:31:31.820" v="1000" actId="478"/>
          <ac:picMkLst>
            <pc:docMk/>
            <pc:sldMk cId="4196544084" sldId="291"/>
            <ac:picMk id="7" creationId="{8829EC0D-57E9-49EF-96DF-F3C5F830671E}"/>
          </ac:picMkLst>
        </pc:picChg>
        <pc:picChg chg="add del mod">
          <ac:chgData name="Hugo Kornelis" userId="6575f6931dc33de0" providerId="LiveId" clId="{81BA22D2-8012-4C0B-AA7F-10EF3DD6312D}" dt="2020-07-08T15:39:03.164" v="1239" actId="478"/>
          <ac:picMkLst>
            <pc:docMk/>
            <pc:sldMk cId="4196544084" sldId="291"/>
            <ac:picMk id="8" creationId="{D02C7730-4259-412A-9A77-CBEAD6285CA8}"/>
          </ac:picMkLst>
        </pc:picChg>
        <pc:picChg chg="del">
          <ac:chgData name="Hugo Kornelis" userId="6575f6931dc33de0" providerId="LiveId" clId="{81BA22D2-8012-4C0B-AA7F-10EF3DD6312D}" dt="2020-07-08T15:31:27.215" v="997" actId="478"/>
          <ac:picMkLst>
            <pc:docMk/>
            <pc:sldMk cId="4196544084" sldId="291"/>
            <ac:picMk id="9" creationId="{C3A6E61D-70B3-4A22-B105-D6038310632B}"/>
          </ac:picMkLst>
        </pc:picChg>
        <pc:picChg chg="del">
          <ac:chgData name="Hugo Kornelis" userId="6575f6931dc33de0" providerId="LiveId" clId="{81BA22D2-8012-4C0B-AA7F-10EF3DD6312D}" dt="2020-07-08T15:31:27.215" v="997" actId="478"/>
          <ac:picMkLst>
            <pc:docMk/>
            <pc:sldMk cId="4196544084" sldId="291"/>
            <ac:picMk id="10" creationId="{431FBAA8-ED73-4F74-8263-48B43050404F}"/>
          </ac:picMkLst>
        </pc:picChg>
        <pc:picChg chg="del">
          <ac:chgData name="Hugo Kornelis" userId="6575f6931dc33de0" providerId="LiveId" clId="{81BA22D2-8012-4C0B-AA7F-10EF3DD6312D}" dt="2020-07-08T15:31:31.820" v="1000" actId="478"/>
          <ac:picMkLst>
            <pc:docMk/>
            <pc:sldMk cId="4196544084" sldId="291"/>
            <ac:picMk id="11" creationId="{975A1A8B-784A-4292-B14C-BB2BE66B5B1D}"/>
          </ac:picMkLst>
        </pc:picChg>
        <pc:picChg chg="add mod">
          <ac:chgData name="Hugo Kornelis" userId="6575f6931dc33de0" providerId="LiveId" clId="{81BA22D2-8012-4C0B-AA7F-10EF3DD6312D}" dt="2020-07-08T15:32:33.065" v="1025" actId="108"/>
          <ac:picMkLst>
            <pc:docMk/>
            <pc:sldMk cId="4196544084" sldId="291"/>
            <ac:picMk id="12" creationId="{3B361089-B426-4F25-ACD0-8E7248810B58}"/>
          </ac:picMkLst>
        </pc:picChg>
        <pc:picChg chg="add mod">
          <ac:chgData name="Hugo Kornelis" userId="6575f6931dc33de0" providerId="LiveId" clId="{81BA22D2-8012-4C0B-AA7F-10EF3DD6312D}" dt="2020-07-08T16:47:29.008" v="2575" actId="1036"/>
          <ac:picMkLst>
            <pc:docMk/>
            <pc:sldMk cId="4196544084" sldId="291"/>
            <ac:picMk id="13" creationId="{6458A6B4-CF9A-404B-BF93-B960127A32CC}"/>
          </ac:picMkLst>
        </pc:picChg>
        <pc:picChg chg="add mod">
          <ac:chgData name="Hugo Kornelis" userId="6575f6931dc33de0" providerId="LiveId" clId="{81BA22D2-8012-4C0B-AA7F-10EF3DD6312D}" dt="2020-07-08T16:47:29.008" v="2575" actId="1036"/>
          <ac:picMkLst>
            <pc:docMk/>
            <pc:sldMk cId="4196544084" sldId="291"/>
            <ac:picMk id="14" creationId="{DB6E4212-E33A-40D7-8BE1-9F5A4E8D6DB6}"/>
          </ac:picMkLst>
        </pc:picChg>
        <pc:picChg chg="add del mod">
          <ac:chgData name="Hugo Kornelis" userId="6575f6931dc33de0" providerId="LiveId" clId="{81BA22D2-8012-4C0B-AA7F-10EF3DD6312D}" dt="2020-07-08T16:47:29.008" v="2575" actId="1036"/>
          <ac:picMkLst>
            <pc:docMk/>
            <pc:sldMk cId="4196544084" sldId="291"/>
            <ac:picMk id="15" creationId="{D2C17541-707F-4174-A2DE-49C2315C61B8}"/>
          </ac:picMkLst>
        </pc:picChg>
        <pc:picChg chg="add del">
          <ac:chgData name="Hugo Kornelis" userId="6575f6931dc33de0" providerId="LiveId" clId="{81BA22D2-8012-4C0B-AA7F-10EF3DD6312D}" dt="2020-07-08T15:50:17.311" v="1600" actId="478"/>
          <ac:picMkLst>
            <pc:docMk/>
            <pc:sldMk cId="4196544084" sldId="291"/>
            <ac:picMk id="22" creationId="{3691BC01-1AC2-40E5-B933-D706897854CC}"/>
          </ac:picMkLst>
        </pc:picChg>
        <pc:cxnChg chg="add mod">
          <ac:chgData name="Hugo Kornelis" userId="6575f6931dc33de0" providerId="LiveId" clId="{81BA22D2-8012-4C0B-AA7F-10EF3DD6312D}" dt="2020-07-08T16:47:29.008" v="2575" actId="1036"/>
          <ac:cxnSpMkLst>
            <pc:docMk/>
            <pc:sldMk cId="4196544084" sldId="291"/>
            <ac:cxnSpMk id="17" creationId="{733F3397-9241-44C5-9AAA-ABAF3DCED438}"/>
          </ac:cxnSpMkLst>
        </pc:cxnChg>
      </pc:sldChg>
      <pc:sldChg chg="addSp delSp modSp add del modAnim">
        <pc:chgData name="Hugo Kornelis" userId="6575f6931dc33de0" providerId="LiveId" clId="{81BA22D2-8012-4C0B-AA7F-10EF3DD6312D}" dt="2020-07-08T16:04:23.726" v="1673" actId="2696"/>
        <pc:sldMkLst>
          <pc:docMk/>
          <pc:sldMk cId="2094874740" sldId="292"/>
        </pc:sldMkLst>
        <pc:spChg chg="add del mod">
          <ac:chgData name="Hugo Kornelis" userId="6575f6931dc33de0" providerId="LiveId" clId="{81BA22D2-8012-4C0B-AA7F-10EF3DD6312D}" dt="2020-07-08T16:01:12.020" v="1650" actId="478"/>
          <ac:spMkLst>
            <pc:docMk/>
            <pc:sldMk cId="2094874740" sldId="292"/>
            <ac:spMk id="16" creationId="{76F67099-53BF-43D8-BED4-C93F35A0E1BE}"/>
          </ac:spMkLst>
        </pc:spChg>
        <pc:spChg chg="add mod">
          <ac:chgData name="Hugo Kornelis" userId="6575f6931dc33de0" providerId="LiveId" clId="{81BA22D2-8012-4C0B-AA7F-10EF3DD6312D}" dt="2020-07-08T16:00:10.762" v="1637" actId="20577"/>
          <ac:spMkLst>
            <pc:docMk/>
            <pc:sldMk cId="2094874740" sldId="292"/>
            <ac:spMk id="18" creationId="{E847DCB6-9790-4E1D-8913-DE167C7F5DE3}"/>
          </ac:spMkLst>
        </pc:spChg>
        <pc:picChg chg="add del mod">
          <ac:chgData name="Hugo Kornelis" userId="6575f6931dc33de0" providerId="LiveId" clId="{81BA22D2-8012-4C0B-AA7F-10EF3DD6312D}" dt="2020-07-08T15:48:44.814" v="1570" actId="478"/>
          <ac:picMkLst>
            <pc:docMk/>
            <pc:sldMk cId="2094874740" sldId="292"/>
            <ac:picMk id="7" creationId="{7F23450A-B516-45A8-90F1-97B40EEB1420}"/>
          </ac:picMkLst>
        </pc:picChg>
        <pc:picChg chg="add mod">
          <ac:chgData name="Hugo Kornelis" userId="6575f6931dc33de0" providerId="LiveId" clId="{81BA22D2-8012-4C0B-AA7F-10EF3DD6312D}" dt="2020-07-08T15:48:59.323" v="1578" actId="1038"/>
          <ac:picMkLst>
            <pc:docMk/>
            <pc:sldMk cId="2094874740" sldId="292"/>
            <ac:picMk id="8" creationId="{26F9DFE4-8178-4C7F-B6A3-FC3A4E76D7DD}"/>
          </ac:picMkLst>
        </pc:picChg>
        <pc:picChg chg="mod">
          <ac:chgData name="Hugo Kornelis" userId="6575f6931dc33de0" providerId="LiveId" clId="{81BA22D2-8012-4C0B-AA7F-10EF3DD6312D}" dt="2020-07-08T15:49:05.486" v="1592" actId="1037"/>
          <ac:picMkLst>
            <pc:docMk/>
            <pc:sldMk cId="2094874740" sldId="292"/>
            <ac:picMk id="15" creationId="{D2C17541-707F-4174-A2DE-49C2315C61B8}"/>
          </ac:picMkLst>
        </pc:picChg>
        <pc:cxnChg chg="add del mod">
          <ac:chgData name="Hugo Kornelis" userId="6575f6931dc33de0" providerId="LiveId" clId="{81BA22D2-8012-4C0B-AA7F-10EF3DD6312D}" dt="2020-07-08T16:01:12.020" v="1650" actId="478"/>
          <ac:cxnSpMkLst>
            <pc:docMk/>
            <pc:sldMk cId="2094874740" sldId="292"/>
            <ac:cxnSpMk id="17" creationId="{733F3397-9241-44C5-9AAA-ABAF3DCED438}"/>
          </ac:cxnSpMkLst>
        </pc:cxnChg>
        <pc:cxnChg chg="add mod">
          <ac:chgData name="Hugo Kornelis" userId="6575f6931dc33de0" providerId="LiveId" clId="{81BA22D2-8012-4C0B-AA7F-10EF3DD6312D}" dt="2020-07-08T16:00:04.713" v="1628" actId="14100"/>
          <ac:cxnSpMkLst>
            <pc:docMk/>
            <pc:sldMk cId="2094874740" sldId="292"/>
            <ac:cxnSpMk id="19" creationId="{1D49906A-ACDB-458E-8E81-C27852055E02}"/>
          </ac:cxnSpMkLst>
        </pc:cxnChg>
      </pc:sldChg>
      <pc:sldChg chg="addSp delSp modSp add modTransition modAnim">
        <pc:chgData name="Hugo Kornelis" userId="6575f6931dc33de0" providerId="LiveId" clId="{81BA22D2-8012-4C0B-AA7F-10EF3DD6312D}" dt="2020-07-08T16:47:01.709" v="2535" actId="1036"/>
        <pc:sldMkLst>
          <pc:docMk/>
          <pc:sldMk cId="3736516261" sldId="293"/>
        </pc:sldMkLst>
        <pc:spChg chg="add del mod">
          <ac:chgData name="Hugo Kornelis" userId="6575f6931dc33de0" providerId="LiveId" clId="{81BA22D2-8012-4C0B-AA7F-10EF3DD6312D}" dt="2020-07-08T16:47:01.709" v="2535" actId="1036"/>
          <ac:spMkLst>
            <pc:docMk/>
            <pc:sldMk cId="3736516261" sldId="293"/>
            <ac:spMk id="16" creationId="{76F67099-53BF-43D8-BED4-C93F35A0E1BE}"/>
          </ac:spMkLst>
        </pc:spChg>
        <pc:spChg chg="add del">
          <ac:chgData name="Hugo Kornelis" userId="6575f6931dc33de0" providerId="LiveId" clId="{81BA22D2-8012-4C0B-AA7F-10EF3DD6312D}" dt="2020-07-08T16:01:13.340" v="1652"/>
          <ac:spMkLst>
            <pc:docMk/>
            <pc:sldMk cId="3736516261" sldId="293"/>
            <ac:spMk id="19" creationId="{BFEFC63E-0709-4710-9AFF-C2141EC1431D}"/>
          </ac:spMkLst>
        </pc:spChg>
        <pc:picChg chg="mod">
          <ac:chgData name="Hugo Kornelis" userId="6575f6931dc33de0" providerId="LiveId" clId="{81BA22D2-8012-4C0B-AA7F-10EF3DD6312D}" dt="2020-07-08T16:47:01.709" v="2535" actId="1036"/>
          <ac:picMkLst>
            <pc:docMk/>
            <pc:sldMk cId="3736516261" sldId="293"/>
            <ac:picMk id="2" creationId="{BD5B3231-C212-484D-998E-7A22D49CF52D}"/>
          </ac:picMkLst>
        </pc:picChg>
        <pc:picChg chg="mod">
          <ac:chgData name="Hugo Kornelis" userId="6575f6931dc33de0" providerId="LiveId" clId="{81BA22D2-8012-4C0B-AA7F-10EF3DD6312D}" dt="2020-07-08T16:47:01.709" v="2535" actId="1036"/>
          <ac:picMkLst>
            <pc:docMk/>
            <pc:sldMk cId="3736516261" sldId="293"/>
            <ac:picMk id="3" creationId="{CF4070F9-AE7C-418C-A427-FBD1F14EF7A4}"/>
          </ac:picMkLst>
        </pc:picChg>
        <pc:picChg chg="mod">
          <ac:chgData name="Hugo Kornelis" userId="6575f6931dc33de0" providerId="LiveId" clId="{81BA22D2-8012-4C0B-AA7F-10EF3DD6312D}" dt="2020-07-08T16:47:01.709" v="2535" actId="1036"/>
          <ac:picMkLst>
            <pc:docMk/>
            <pc:sldMk cId="3736516261" sldId="293"/>
            <ac:picMk id="13" creationId="{6458A6B4-CF9A-404B-BF93-B960127A32CC}"/>
          </ac:picMkLst>
        </pc:picChg>
        <pc:picChg chg="mod">
          <ac:chgData name="Hugo Kornelis" userId="6575f6931dc33de0" providerId="LiveId" clId="{81BA22D2-8012-4C0B-AA7F-10EF3DD6312D}" dt="2020-07-08T16:47:01.709" v="2535" actId="1036"/>
          <ac:picMkLst>
            <pc:docMk/>
            <pc:sldMk cId="3736516261" sldId="293"/>
            <ac:picMk id="14" creationId="{DB6E4212-E33A-40D7-8BE1-9F5A4E8D6DB6}"/>
          </ac:picMkLst>
        </pc:picChg>
        <pc:picChg chg="mod">
          <ac:chgData name="Hugo Kornelis" userId="6575f6931dc33de0" providerId="LiveId" clId="{81BA22D2-8012-4C0B-AA7F-10EF3DD6312D}" dt="2020-07-08T16:47:01.709" v="2535" actId="1036"/>
          <ac:picMkLst>
            <pc:docMk/>
            <pc:sldMk cId="3736516261" sldId="293"/>
            <ac:picMk id="15" creationId="{D2C17541-707F-4174-A2DE-49C2315C61B8}"/>
          </ac:picMkLst>
        </pc:picChg>
        <pc:picChg chg="add mod ord">
          <ac:chgData name="Hugo Kornelis" userId="6575f6931dc33de0" providerId="LiveId" clId="{81BA22D2-8012-4C0B-AA7F-10EF3DD6312D}" dt="2020-07-08T16:47:01.709" v="2535" actId="1036"/>
          <ac:picMkLst>
            <pc:docMk/>
            <pc:sldMk cId="3736516261" sldId="293"/>
            <ac:picMk id="18" creationId="{EEB478AB-965C-4248-8AAC-399D6BE4D4D5}"/>
          </ac:picMkLst>
        </pc:picChg>
        <pc:cxnChg chg="add del mod">
          <ac:chgData name="Hugo Kornelis" userId="6575f6931dc33de0" providerId="LiveId" clId="{81BA22D2-8012-4C0B-AA7F-10EF3DD6312D}" dt="2020-07-08T16:47:01.709" v="2535" actId="1036"/>
          <ac:cxnSpMkLst>
            <pc:docMk/>
            <pc:sldMk cId="3736516261" sldId="293"/>
            <ac:cxnSpMk id="17" creationId="{733F3397-9241-44C5-9AAA-ABAF3DCED438}"/>
          </ac:cxnSpMkLst>
        </pc:cxnChg>
        <pc:cxnChg chg="add del">
          <ac:chgData name="Hugo Kornelis" userId="6575f6931dc33de0" providerId="LiveId" clId="{81BA22D2-8012-4C0B-AA7F-10EF3DD6312D}" dt="2020-07-08T16:01:13.340" v="1652"/>
          <ac:cxnSpMkLst>
            <pc:docMk/>
            <pc:sldMk cId="3736516261" sldId="293"/>
            <ac:cxnSpMk id="20" creationId="{8337D04B-81D6-4847-A92B-6A4903F6CCC7}"/>
          </ac:cxnSpMkLst>
        </pc:cxnChg>
      </pc:sldChg>
      <pc:sldChg chg="addSp modSp add ord modTransition modAnim">
        <pc:chgData name="Hugo Kornelis" userId="6575f6931dc33de0" providerId="LiveId" clId="{81BA22D2-8012-4C0B-AA7F-10EF3DD6312D}" dt="2020-07-12T09:15:07.841" v="5945" actId="1037"/>
        <pc:sldMkLst>
          <pc:docMk/>
          <pc:sldMk cId="1198325855" sldId="294"/>
        </pc:sldMkLst>
        <pc:spChg chg="mod">
          <ac:chgData name="Hugo Kornelis" userId="6575f6931dc33de0" providerId="LiveId" clId="{81BA22D2-8012-4C0B-AA7F-10EF3DD6312D}" dt="2020-07-08T16:46:38.219" v="2495" actId="1036"/>
          <ac:spMkLst>
            <pc:docMk/>
            <pc:sldMk cId="1198325855" sldId="294"/>
            <ac:spMk id="16" creationId="{76F67099-53BF-43D8-BED4-C93F35A0E1BE}"/>
          </ac:spMkLst>
        </pc:spChg>
        <pc:spChg chg="mod">
          <ac:chgData name="Hugo Kornelis" userId="6575f6931dc33de0" providerId="LiveId" clId="{81BA22D2-8012-4C0B-AA7F-10EF3DD6312D}" dt="2020-07-08T16:46:38.219" v="2495" actId="1036"/>
          <ac:spMkLst>
            <pc:docMk/>
            <pc:sldMk cId="1198325855" sldId="294"/>
            <ac:spMk id="18" creationId="{E847DCB6-9790-4E1D-8913-DE167C7F5DE3}"/>
          </ac:spMkLst>
        </pc:spChg>
        <pc:spChg chg="add mod">
          <ac:chgData name="Hugo Kornelis" userId="6575f6931dc33de0" providerId="LiveId" clId="{81BA22D2-8012-4C0B-AA7F-10EF3DD6312D}" dt="2020-07-12T09:15:07.841" v="5945" actId="1037"/>
          <ac:spMkLst>
            <pc:docMk/>
            <pc:sldMk cId="1198325855" sldId="294"/>
            <ac:spMk id="20" creationId="{D20D11C2-D114-4F88-A1AF-B5EBBD137811}"/>
          </ac:spMkLst>
        </pc:spChg>
        <pc:picChg chg="mod">
          <ac:chgData name="Hugo Kornelis" userId="6575f6931dc33de0" providerId="LiveId" clId="{81BA22D2-8012-4C0B-AA7F-10EF3DD6312D}" dt="2020-07-08T16:46:38.219" v="2495" actId="1036"/>
          <ac:picMkLst>
            <pc:docMk/>
            <pc:sldMk cId="1198325855" sldId="294"/>
            <ac:picMk id="2" creationId="{BD5B3231-C212-484D-998E-7A22D49CF52D}"/>
          </ac:picMkLst>
        </pc:picChg>
        <pc:picChg chg="mod">
          <ac:chgData name="Hugo Kornelis" userId="6575f6931dc33de0" providerId="LiveId" clId="{81BA22D2-8012-4C0B-AA7F-10EF3DD6312D}" dt="2020-07-08T16:46:38.219" v="2495" actId="1036"/>
          <ac:picMkLst>
            <pc:docMk/>
            <pc:sldMk cId="1198325855" sldId="294"/>
            <ac:picMk id="3" creationId="{CF4070F9-AE7C-418C-A427-FBD1F14EF7A4}"/>
          </ac:picMkLst>
        </pc:picChg>
        <pc:picChg chg="mod">
          <ac:chgData name="Hugo Kornelis" userId="6575f6931dc33de0" providerId="LiveId" clId="{81BA22D2-8012-4C0B-AA7F-10EF3DD6312D}" dt="2020-07-08T16:46:38.219" v="2495" actId="1036"/>
          <ac:picMkLst>
            <pc:docMk/>
            <pc:sldMk cId="1198325855" sldId="294"/>
            <ac:picMk id="8" creationId="{26F9DFE4-8178-4C7F-B6A3-FC3A4E76D7DD}"/>
          </ac:picMkLst>
        </pc:picChg>
        <pc:picChg chg="mod">
          <ac:chgData name="Hugo Kornelis" userId="6575f6931dc33de0" providerId="LiveId" clId="{81BA22D2-8012-4C0B-AA7F-10EF3DD6312D}" dt="2020-07-08T16:46:38.219" v="2495" actId="1036"/>
          <ac:picMkLst>
            <pc:docMk/>
            <pc:sldMk cId="1198325855" sldId="294"/>
            <ac:picMk id="13" creationId="{6458A6B4-CF9A-404B-BF93-B960127A32CC}"/>
          </ac:picMkLst>
        </pc:picChg>
        <pc:picChg chg="mod">
          <ac:chgData name="Hugo Kornelis" userId="6575f6931dc33de0" providerId="LiveId" clId="{81BA22D2-8012-4C0B-AA7F-10EF3DD6312D}" dt="2020-07-08T16:46:38.219" v="2495" actId="1036"/>
          <ac:picMkLst>
            <pc:docMk/>
            <pc:sldMk cId="1198325855" sldId="294"/>
            <ac:picMk id="14" creationId="{DB6E4212-E33A-40D7-8BE1-9F5A4E8D6DB6}"/>
          </ac:picMkLst>
        </pc:picChg>
        <pc:picChg chg="mod">
          <ac:chgData name="Hugo Kornelis" userId="6575f6931dc33de0" providerId="LiveId" clId="{81BA22D2-8012-4C0B-AA7F-10EF3DD6312D}" dt="2020-07-08T16:46:38.219" v="2495" actId="1036"/>
          <ac:picMkLst>
            <pc:docMk/>
            <pc:sldMk cId="1198325855" sldId="294"/>
            <ac:picMk id="15" creationId="{D2C17541-707F-4174-A2DE-49C2315C61B8}"/>
          </ac:picMkLst>
        </pc:picChg>
        <pc:cxnChg chg="mod">
          <ac:chgData name="Hugo Kornelis" userId="6575f6931dc33de0" providerId="LiveId" clId="{81BA22D2-8012-4C0B-AA7F-10EF3DD6312D}" dt="2020-07-08T16:46:38.219" v="2495" actId="1036"/>
          <ac:cxnSpMkLst>
            <pc:docMk/>
            <pc:sldMk cId="1198325855" sldId="294"/>
            <ac:cxnSpMk id="17" creationId="{733F3397-9241-44C5-9AAA-ABAF3DCED438}"/>
          </ac:cxnSpMkLst>
        </pc:cxnChg>
        <pc:cxnChg chg="mod">
          <ac:chgData name="Hugo Kornelis" userId="6575f6931dc33de0" providerId="LiveId" clId="{81BA22D2-8012-4C0B-AA7F-10EF3DD6312D}" dt="2020-07-08T16:46:38.219" v="2495" actId="1036"/>
          <ac:cxnSpMkLst>
            <pc:docMk/>
            <pc:sldMk cId="1198325855" sldId="294"/>
            <ac:cxnSpMk id="19" creationId="{1D49906A-ACDB-458E-8E81-C27852055E02}"/>
          </ac:cxnSpMkLst>
        </pc:cxnChg>
      </pc:sldChg>
      <pc:sldChg chg="addSp delSp modSp add del modTransition addAnim delAnim modAnim">
        <pc:chgData name="Hugo Kornelis" userId="6575f6931dc33de0" providerId="LiveId" clId="{81BA22D2-8012-4C0B-AA7F-10EF3DD6312D}" dt="2020-07-12T09:18:11.570" v="5986"/>
        <pc:sldMkLst>
          <pc:docMk/>
          <pc:sldMk cId="2668505517" sldId="295"/>
        </pc:sldMkLst>
        <pc:spChg chg="mod">
          <ac:chgData name="Hugo Kornelis" userId="6575f6931dc33de0" providerId="LiveId" clId="{81BA22D2-8012-4C0B-AA7F-10EF3DD6312D}" dt="2020-07-08T16:46:00.375" v="2415" actId="1076"/>
          <ac:spMkLst>
            <pc:docMk/>
            <pc:sldMk cId="2668505517" sldId="295"/>
            <ac:spMk id="6" creationId="{93C80425-9412-4110-8E19-8EA61918A98A}"/>
          </ac:spMkLst>
        </pc:spChg>
        <pc:spChg chg="del">
          <ac:chgData name="Hugo Kornelis" userId="6575f6931dc33de0" providerId="LiveId" clId="{81BA22D2-8012-4C0B-AA7F-10EF3DD6312D}" dt="2020-07-08T16:05:06.984" v="1674" actId="478"/>
          <ac:spMkLst>
            <pc:docMk/>
            <pc:sldMk cId="2668505517" sldId="295"/>
            <ac:spMk id="16" creationId="{76F67099-53BF-43D8-BED4-C93F35A0E1BE}"/>
          </ac:spMkLst>
        </pc:spChg>
        <pc:spChg chg="add mod">
          <ac:chgData name="Hugo Kornelis" userId="6575f6931dc33de0" providerId="LiveId" clId="{81BA22D2-8012-4C0B-AA7F-10EF3DD6312D}" dt="2020-07-12T09:16:53.455" v="5980" actId="1038"/>
          <ac:spMkLst>
            <pc:docMk/>
            <pc:sldMk cId="2668505517" sldId="295"/>
            <ac:spMk id="16" creationId="{9D4E093B-5DDF-4CC7-BFA0-31F69E43C1EE}"/>
          </ac:spMkLst>
        </pc:spChg>
        <pc:spChg chg="add del">
          <ac:chgData name="Hugo Kornelis" userId="6575f6931dc33de0" providerId="LiveId" clId="{81BA22D2-8012-4C0B-AA7F-10EF3DD6312D}" dt="2020-07-12T09:17:41.182" v="5983" actId="478"/>
          <ac:spMkLst>
            <pc:docMk/>
            <pc:sldMk cId="2668505517" sldId="295"/>
            <ac:spMk id="17" creationId="{FD625706-30DA-47B8-85F4-30EA87E90A86}"/>
          </ac:spMkLst>
        </pc:spChg>
        <pc:spChg chg="mod">
          <ac:chgData name="Hugo Kornelis" userId="6575f6931dc33de0" providerId="LiveId" clId="{81BA22D2-8012-4C0B-AA7F-10EF3DD6312D}" dt="2020-07-08T16:46:13.029" v="2455" actId="1036"/>
          <ac:spMkLst>
            <pc:docMk/>
            <pc:sldMk cId="2668505517" sldId="295"/>
            <ac:spMk id="18" creationId="{E847DCB6-9790-4E1D-8913-DE167C7F5DE3}"/>
          </ac:spMkLst>
        </pc:spChg>
        <pc:picChg chg="mod">
          <ac:chgData name="Hugo Kornelis" userId="6575f6931dc33de0" providerId="LiveId" clId="{81BA22D2-8012-4C0B-AA7F-10EF3DD6312D}" dt="2020-07-08T16:46:13.029" v="2455" actId="1036"/>
          <ac:picMkLst>
            <pc:docMk/>
            <pc:sldMk cId="2668505517" sldId="295"/>
            <ac:picMk id="2" creationId="{BD5B3231-C212-484D-998E-7A22D49CF52D}"/>
          </ac:picMkLst>
        </pc:picChg>
        <pc:picChg chg="del mod">
          <ac:chgData name="Hugo Kornelis" userId="6575f6931dc33de0" providerId="LiveId" clId="{81BA22D2-8012-4C0B-AA7F-10EF3DD6312D}" dt="2020-07-08T16:10:01.269" v="2007" actId="478"/>
          <ac:picMkLst>
            <pc:docMk/>
            <pc:sldMk cId="2668505517" sldId="295"/>
            <ac:picMk id="3" creationId="{CF4070F9-AE7C-418C-A427-FBD1F14EF7A4}"/>
          </ac:picMkLst>
        </pc:picChg>
        <pc:picChg chg="add del mod">
          <ac:chgData name="Hugo Kornelis" userId="6575f6931dc33de0" providerId="LiveId" clId="{81BA22D2-8012-4C0B-AA7F-10EF3DD6312D}" dt="2020-07-08T16:06:29.610" v="1715" actId="478"/>
          <ac:picMkLst>
            <pc:docMk/>
            <pc:sldMk cId="2668505517" sldId="295"/>
            <ac:picMk id="7" creationId="{A59C45A8-989F-4844-95E6-391933F4328B}"/>
          </ac:picMkLst>
        </pc:picChg>
        <pc:picChg chg="del mod">
          <ac:chgData name="Hugo Kornelis" userId="6575f6931dc33de0" providerId="LiveId" clId="{81BA22D2-8012-4C0B-AA7F-10EF3DD6312D}" dt="2020-07-08T16:10:01.269" v="2007" actId="478"/>
          <ac:picMkLst>
            <pc:docMk/>
            <pc:sldMk cId="2668505517" sldId="295"/>
            <ac:picMk id="8" creationId="{26F9DFE4-8178-4C7F-B6A3-FC3A4E76D7DD}"/>
          </ac:picMkLst>
        </pc:picChg>
        <pc:picChg chg="add del mod ord">
          <ac:chgData name="Hugo Kornelis" userId="6575f6931dc33de0" providerId="LiveId" clId="{81BA22D2-8012-4C0B-AA7F-10EF3DD6312D}" dt="2020-07-08T16:15:58.971" v="2115" actId="478"/>
          <ac:picMkLst>
            <pc:docMk/>
            <pc:sldMk cId="2668505517" sldId="295"/>
            <ac:picMk id="9" creationId="{9EE4C0C7-E027-435C-8798-BC7DA0F5772F}"/>
          </ac:picMkLst>
        </pc:picChg>
        <pc:picChg chg="add del mod">
          <ac:chgData name="Hugo Kornelis" userId="6575f6931dc33de0" providerId="LiveId" clId="{81BA22D2-8012-4C0B-AA7F-10EF3DD6312D}" dt="2020-07-08T16:07:49.955" v="1799" actId="478"/>
          <ac:picMkLst>
            <pc:docMk/>
            <pc:sldMk cId="2668505517" sldId="295"/>
            <ac:picMk id="10" creationId="{5A3DC1F0-84EE-4A06-8A0A-1170D1DEFF50}"/>
          </ac:picMkLst>
        </pc:picChg>
        <pc:picChg chg="add del mod ord">
          <ac:chgData name="Hugo Kornelis" userId="6575f6931dc33de0" providerId="LiveId" clId="{81BA22D2-8012-4C0B-AA7F-10EF3DD6312D}" dt="2020-07-08T16:15:57.831" v="2114" actId="478"/>
          <ac:picMkLst>
            <pc:docMk/>
            <pc:sldMk cId="2668505517" sldId="295"/>
            <ac:picMk id="11" creationId="{92128741-079E-43D8-9F4A-360E0C26A9B7}"/>
          </ac:picMkLst>
        </pc:picChg>
        <pc:picChg chg="del mod">
          <ac:chgData name="Hugo Kornelis" userId="6575f6931dc33de0" providerId="LiveId" clId="{81BA22D2-8012-4C0B-AA7F-10EF3DD6312D}" dt="2020-07-08T16:10:01.269" v="2007" actId="478"/>
          <ac:picMkLst>
            <pc:docMk/>
            <pc:sldMk cId="2668505517" sldId="295"/>
            <ac:picMk id="13" creationId="{6458A6B4-CF9A-404B-BF93-B960127A32CC}"/>
          </ac:picMkLst>
        </pc:picChg>
        <pc:picChg chg="del mod">
          <ac:chgData name="Hugo Kornelis" userId="6575f6931dc33de0" providerId="LiveId" clId="{81BA22D2-8012-4C0B-AA7F-10EF3DD6312D}" dt="2020-07-08T16:10:01.269" v="2007" actId="478"/>
          <ac:picMkLst>
            <pc:docMk/>
            <pc:sldMk cId="2668505517" sldId="295"/>
            <ac:picMk id="14" creationId="{DB6E4212-E33A-40D7-8BE1-9F5A4E8D6DB6}"/>
          </ac:picMkLst>
        </pc:picChg>
        <pc:picChg chg="del mod">
          <ac:chgData name="Hugo Kornelis" userId="6575f6931dc33de0" providerId="LiveId" clId="{81BA22D2-8012-4C0B-AA7F-10EF3DD6312D}" dt="2020-07-08T16:10:01.269" v="2007" actId="478"/>
          <ac:picMkLst>
            <pc:docMk/>
            <pc:sldMk cId="2668505517" sldId="295"/>
            <ac:picMk id="15" creationId="{D2C17541-707F-4174-A2DE-49C2315C61B8}"/>
          </ac:picMkLst>
        </pc:picChg>
        <pc:picChg chg="add mod">
          <ac:chgData name="Hugo Kornelis" userId="6575f6931dc33de0" providerId="LiveId" clId="{81BA22D2-8012-4C0B-AA7F-10EF3DD6312D}" dt="2020-07-08T16:09:03.907" v="1972" actId="571"/>
          <ac:picMkLst>
            <pc:docMk/>
            <pc:sldMk cId="2668505517" sldId="295"/>
            <ac:picMk id="20" creationId="{6D1A6A62-CDF0-4504-A8A8-84EA2CF1A402}"/>
          </ac:picMkLst>
        </pc:picChg>
        <pc:picChg chg="add mod">
          <ac:chgData name="Hugo Kornelis" userId="6575f6931dc33de0" providerId="LiveId" clId="{81BA22D2-8012-4C0B-AA7F-10EF3DD6312D}" dt="2020-07-08T16:09:03.907" v="1972" actId="571"/>
          <ac:picMkLst>
            <pc:docMk/>
            <pc:sldMk cId="2668505517" sldId="295"/>
            <ac:picMk id="21" creationId="{61697B77-0FFD-43E7-BD46-EFAE088D63D0}"/>
          </ac:picMkLst>
        </pc:picChg>
        <pc:picChg chg="add mod">
          <ac:chgData name="Hugo Kornelis" userId="6575f6931dc33de0" providerId="LiveId" clId="{81BA22D2-8012-4C0B-AA7F-10EF3DD6312D}" dt="2020-07-08T16:09:03.907" v="1972" actId="571"/>
          <ac:picMkLst>
            <pc:docMk/>
            <pc:sldMk cId="2668505517" sldId="295"/>
            <ac:picMk id="22" creationId="{A134EFDC-2327-4E54-8FCC-1F62DA7FD8F9}"/>
          </ac:picMkLst>
        </pc:picChg>
        <pc:picChg chg="add mod">
          <ac:chgData name="Hugo Kornelis" userId="6575f6931dc33de0" providerId="LiveId" clId="{81BA22D2-8012-4C0B-AA7F-10EF3DD6312D}" dt="2020-07-08T16:09:03.907" v="1972" actId="571"/>
          <ac:picMkLst>
            <pc:docMk/>
            <pc:sldMk cId="2668505517" sldId="295"/>
            <ac:picMk id="23" creationId="{71DAD813-7934-4EF3-A359-9F9BD7BE93E8}"/>
          </ac:picMkLst>
        </pc:picChg>
        <pc:picChg chg="add mod">
          <ac:chgData name="Hugo Kornelis" userId="6575f6931dc33de0" providerId="LiveId" clId="{81BA22D2-8012-4C0B-AA7F-10EF3DD6312D}" dt="2020-07-08T16:09:03.907" v="1972" actId="571"/>
          <ac:picMkLst>
            <pc:docMk/>
            <pc:sldMk cId="2668505517" sldId="295"/>
            <ac:picMk id="24" creationId="{EAAF18F9-3787-49CC-AD2B-B5998F71E7DA}"/>
          </ac:picMkLst>
        </pc:picChg>
        <pc:picChg chg="add mod">
          <ac:chgData name="Hugo Kornelis" userId="6575f6931dc33de0" providerId="LiveId" clId="{81BA22D2-8012-4C0B-AA7F-10EF3DD6312D}" dt="2020-07-08T16:09:03.907" v="1972" actId="571"/>
          <ac:picMkLst>
            <pc:docMk/>
            <pc:sldMk cId="2668505517" sldId="295"/>
            <ac:picMk id="25" creationId="{ABDE6D02-72A8-42D1-91F7-B279506E63FC}"/>
          </ac:picMkLst>
        </pc:picChg>
        <pc:picChg chg="add del mod ord">
          <ac:chgData name="Hugo Kornelis" userId="6575f6931dc33de0" providerId="LiveId" clId="{81BA22D2-8012-4C0B-AA7F-10EF3DD6312D}" dt="2020-07-08T16:33:39.210" v="2200" actId="478"/>
          <ac:picMkLst>
            <pc:docMk/>
            <pc:sldMk cId="2668505517" sldId="295"/>
            <ac:picMk id="26" creationId="{4733D16B-A75F-4237-9DA8-96A359A5A11C}"/>
          </ac:picMkLst>
        </pc:picChg>
        <pc:picChg chg="add del mod ord">
          <ac:chgData name="Hugo Kornelis" userId="6575f6931dc33de0" providerId="LiveId" clId="{81BA22D2-8012-4C0B-AA7F-10EF3DD6312D}" dt="2020-07-08T16:46:13.029" v="2455" actId="1036"/>
          <ac:picMkLst>
            <pc:docMk/>
            <pc:sldMk cId="2668505517" sldId="295"/>
            <ac:picMk id="27" creationId="{FC199406-48B2-4132-B7FD-95D68AD0AD7A}"/>
          </ac:picMkLst>
        </pc:picChg>
        <pc:picChg chg="add mod ord">
          <ac:chgData name="Hugo Kornelis" userId="6575f6931dc33de0" providerId="LiveId" clId="{81BA22D2-8012-4C0B-AA7F-10EF3DD6312D}" dt="2020-07-08T16:46:13.029" v="2455" actId="1036"/>
          <ac:picMkLst>
            <pc:docMk/>
            <pc:sldMk cId="2668505517" sldId="295"/>
            <ac:picMk id="28" creationId="{6386B1A3-0B13-4C77-986B-1CCAFFE848AD}"/>
          </ac:picMkLst>
        </pc:picChg>
        <pc:picChg chg="add del mod ord">
          <ac:chgData name="Hugo Kornelis" userId="6575f6931dc33de0" providerId="LiveId" clId="{81BA22D2-8012-4C0B-AA7F-10EF3DD6312D}" dt="2020-07-08T16:36:28.445" v="2213" actId="478"/>
          <ac:picMkLst>
            <pc:docMk/>
            <pc:sldMk cId="2668505517" sldId="295"/>
            <ac:picMk id="29" creationId="{4FB6082F-7EC1-4C2C-B689-056D77AFABEA}"/>
          </ac:picMkLst>
        </pc:picChg>
        <pc:picChg chg="add del mod ord">
          <ac:chgData name="Hugo Kornelis" userId="6575f6931dc33de0" providerId="LiveId" clId="{81BA22D2-8012-4C0B-AA7F-10EF3DD6312D}" dt="2020-07-08T16:36:28.445" v="2213" actId="478"/>
          <ac:picMkLst>
            <pc:docMk/>
            <pc:sldMk cId="2668505517" sldId="295"/>
            <ac:picMk id="30" creationId="{97BC48D3-2E31-4F14-BE8D-66DD0498BB9B}"/>
          </ac:picMkLst>
        </pc:picChg>
        <pc:picChg chg="add del">
          <ac:chgData name="Hugo Kornelis" userId="6575f6931dc33de0" providerId="LiveId" clId="{81BA22D2-8012-4C0B-AA7F-10EF3DD6312D}" dt="2020-07-08T16:11:14.291" v="2014" actId="478"/>
          <ac:picMkLst>
            <pc:docMk/>
            <pc:sldMk cId="2668505517" sldId="295"/>
            <ac:picMk id="31" creationId="{CFC31B6C-7C32-4E7F-ADE3-9C9616BA49F4}"/>
          </ac:picMkLst>
        </pc:picChg>
        <pc:picChg chg="add del">
          <ac:chgData name="Hugo Kornelis" userId="6575f6931dc33de0" providerId="LiveId" clId="{81BA22D2-8012-4C0B-AA7F-10EF3DD6312D}" dt="2020-07-08T16:12:31.795" v="2027" actId="478"/>
          <ac:picMkLst>
            <pc:docMk/>
            <pc:sldMk cId="2668505517" sldId="295"/>
            <ac:picMk id="32" creationId="{0EBC9BFF-A4DE-470A-8D87-5CFB9A5D850C}"/>
          </ac:picMkLst>
        </pc:picChg>
        <pc:picChg chg="add del">
          <ac:chgData name="Hugo Kornelis" userId="6575f6931dc33de0" providerId="LiveId" clId="{81BA22D2-8012-4C0B-AA7F-10EF3DD6312D}" dt="2020-07-08T16:13:04.045" v="2030" actId="478"/>
          <ac:picMkLst>
            <pc:docMk/>
            <pc:sldMk cId="2668505517" sldId="295"/>
            <ac:picMk id="33" creationId="{48780075-288C-4A0E-A91A-2139B74811FF}"/>
          </ac:picMkLst>
        </pc:picChg>
        <pc:picChg chg="add del">
          <ac:chgData name="Hugo Kornelis" userId="6575f6931dc33de0" providerId="LiveId" clId="{81BA22D2-8012-4C0B-AA7F-10EF3DD6312D}" dt="2020-07-08T16:13:39.255" v="2033" actId="478"/>
          <ac:picMkLst>
            <pc:docMk/>
            <pc:sldMk cId="2668505517" sldId="295"/>
            <ac:picMk id="34" creationId="{7535EB92-A7C2-48C0-BE46-90D0C79FEFDB}"/>
          </ac:picMkLst>
        </pc:picChg>
        <pc:picChg chg="add del">
          <ac:chgData name="Hugo Kornelis" userId="6575f6931dc33de0" providerId="LiveId" clId="{81BA22D2-8012-4C0B-AA7F-10EF3DD6312D}" dt="2020-07-08T16:13:56.251" v="2036" actId="478"/>
          <ac:picMkLst>
            <pc:docMk/>
            <pc:sldMk cId="2668505517" sldId="295"/>
            <ac:picMk id="35" creationId="{CEB44A21-DD45-4FD4-8627-142D191C436D}"/>
          </ac:picMkLst>
        </pc:picChg>
        <pc:picChg chg="add del">
          <ac:chgData name="Hugo Kornelis" userId="6575f6931dc33de0" providerId="LiveId" clId="{81BA22D2-8012-4C0B-AA7F-10EF3DD6312D}" dt="2020-07-08T16:16:33.920" v="2117"/>
          <ac:picMkLst>
            <pc:docMk/>
            <pc:sldMk cId="2668505517" sldId="295"/>
            <ac:picMk id="36" creationId="{EA127E11-101C-4637-86F1-E3CB2804CF60}"/>
          </ac:picMkLst>
        </pc:picChg>
        <pc:picChg chg="add del">
          <ac:chgData name="Hugo Kornelis" userId="6575f6931dc33de0" providerId="LiveId" clId="{81BA22D2-8012-4C0B-AA7F-10EF3DD6312D}" dt="2020-07-08T16:16:33.920" v="2117"/>
          <ac:picMkLst>
            <pc:docMk/>
            <pc:sldMk cId="2668505517" sldId="295"/>
            <ac:picMk id="37" creationId="{4668470D-95D0-40DE-B217-5D80C7BA2DE7}"/>
          </ac:picMkLst>
        </pc:picChg>
        <pc:picChg chg="add del mod ord">
          <ac:chgData name="Hugo Kornelis" userId="6575f6931dc33de0" providerId="LiveId" clId="{81BA22D2-8012-4C0B-AA7F-10EF3DD6312D}" dt="2020-07-08T16:46:13.029" v="2455" actId="1036"/>
          <ac:picMkLst>
            <pc:docMk/>
            <pc:sldMk cId="2668505517" sldId="295"/>
            <ac:picMk id="38" creationId="{3A53A18A-6A36-4C91-A904-2F17400F471B}"/>
          </ac:picMkLst>
        </pc:picChg>
        <pc:picChg chg="add del mod ord">
          <ac:chgData name="Hugo Kornelis" userId="6575f6931dc33de0" providerId="LiveId" clId="{81BA22D2-8012-4C0B-AA7F-10EF3DD6312D}" dt="2020-07-08T16:46:13.029" v="2455" actId="1036"/>
          <ac:picMkLst>
            <pc:docMk/>
            <pc:sldMk cId="2668505517" sldId="295"/>
            <ac:picMk id="39" creationId="{8161A554-6AD9-4DEF-9468-F639F6FC3C7A}"/>
          </ac:picMkLst>
        </pc:picChg>
        <pc:picChg chg="add del">
          <ac:chgData name="Hugo Kornelis" userId="6575f6931dc33de0" providerId="LiveId" clId="{81BA22D2-8012-4C0B-AA7F-10EF3DD6312D}" dt="2020-07-08T16:19:38.994" v="2127" actId="478"/>
          <ac:picMkLst>
            <pc:docMk/>
            <pc:sldMk cId="2668505517" sldId="295"/>
            <ac:picMk id="40" creationId="{0D659F2E-1ED6-4463-8736-8A522561D5D5}"/>
          </ac:picMkLst>
        </pc:picChg>
        <pc:picChg chg="add del">
          <ac:chgData name="Hugo Kornelis" userId="6575f6931dc33de0" providerId="LiveId" clId="{81BA22D2-8012-4C0B-AA7F-10EF3DD6312D}" dt="2020-07-08T16:20:21.913" v="2130" actId="478"/>
          <ac:picMkLst>
            <pc:docMk/>
            <pc:sldMk cId="2668505517" sldId="295"/>
            <ac:picMk id="41" creationId="{DF1CF0BF-513F-4B28-8055-6B0259EC3BE1}"/>
          </ac:picMkLst>
        </pc:picChg>
        <pc:picChg chg="add del">
          <ac:chgData name="Hugo Kornelis" userId="6575f6931dc33de0" providerId="LiveId" clId="{81BA22D2-8012-4C0B-AA7F-10EF3DD6312D}" dt="2020-07-08T16:25:29.846" v="2164" actId="478"/>
          <ac:picMkLst>
            <pc:docMk/>
            <pc:sldMk cId="2668505517" sldId="295"/>
            <ac:picMk id="42" creationId="{A1C9E6E6-D967-4C71-8FE7-0E3EC99D17CD}"/>
          </ac:picMkLst>
        </pc:picChg>
        <pc:picChg chg="add mod">
          <ac:chgData name="Hugo Kornelis" userId="6575f6931dc33de0" providerId="LiveId" clId="{81BA22D2-8012-4C0B-AA7F-10EF3DD6312D}" dt="2020-07-08T16:24:26.706" v="2159" actId="571"/>
          <ac:picMkLst>
            <pc:docMk/>
            <pc:sldMk cId="2668505517" sldId="295"/>
            <ac:picMk id="43" creationId="{5D4DD4B5-B785-4F68-BAEE-868619AB1880}"/>
          </ac:picMkLst>
        </pc:picChg>
        <pc:picChg chg="add del mod">
          <ac:chgData name="Hugo Kornelis" userId="6575f6931dc33de0" providerId="LiveId" clId="{81BA22D2-8012-4C0B-AA7F-10EF3DD6312D}" dt="2020-07-08T16:32:43.147" v="2183" actId="478"/>
          <ac:picMkLst>
            <pc:docMk/>
            <pc:sldMk cId="2668505517" sldId="295"/>
            <ac:picMk id="44" creationId="{0D161571-EC52-43EE-BF84-34F5E0F11BC6}"/>
          </ac:picMkLst>
        </pc:picChg>
        <pc:picChg chg="add mod ord">
          <ac:chgData name="Hugo Kornelis" userId="6575f6931dc33de0" providerId="LiveId" clId="{81BA22D2-8012-4C0B-AA7F-10EF3DD6312D}" dt="2020-07-08T16:46:13.029" v="2455" actId="1036"/>
          <ac:picMkLst>
            <pc:docMk/>
            <pc:sldMk cId="2668505517" sldId="295"/>
            <ac:picMk id="45" creationId="{A9C6A3D8-E629-435B-8FA6-D5B5AECB8FB5}"/>
          </ac:picMkLst>
        </pc:picChg>
        <pc:picChg chg="add del mod">
          <ac:chgData name="Hugo Kornelis" userId="6575f6931dc33de0" providerId="LiveId" clId="{81BA22D2-8012-4C0B-AA7F-10EF3DD6312D}" dt="2020-07-08T16:32:42.292" v="2182" actId="478"/>
          <ac:picMkLst>
            <pc:docMk/>
            <pc:sldMk cId="2668505517" sldId="295"/>
            <ac:picMk id="46" creationId="{6BA16B32-5351-4BA2-9361-67AD242E4E19}"/>
          </ac:picMkLst>
        </pc:picChg>
        <pc:picChg chg="add del">
          <ac:chgData name="Hugo Kornelis" userId="6575f6931dc33de0" providerId="LiveId" clId="{81BA22D2-8012-4C0B-AA7F-10EF3DD6312D}" dt="2020-07-08T16:36:28.445" v="2213" actId="478"/>
          <ac:picMkLst>
            <pc:docMk/>
            <pc:sldMk cId="2668505517" sldId="295"/>
            <ac:picMk id="47" creationId="{1B2831F4-30F1-46E0-8FFE-0897B79CBAE7}"/>
          </ac:picMkLst>
        </pc:picChg>
        <pc:picChg chg="add del">
          <ac:chgData name="Hugo Kornelis" userId="6575f6931dc33de0" providerId="LiveId" clId="{81BA22D2-8012-4C0B-AA7F-10EF3DD6312D}" dt="2020-07-08T16:36:56.779" v="2216" actId="478"/>
          <ac:picMkLst>
            <pc:docMk/>
            <pc:sldMk cId="2668505517" sldId="295"/>
            <ac:picMk id="48" creationId="{EF4490CF-2497-4D41-9A5A-C957769432FF}"/>
          </ac:picMkLst>
        </pc:picChg>
        <pc:picChg chg="add mod">
          <ac:chgData name="Hugo Kornelis" userId="6575f6931dc33de0" providerId="LiveId" clId="{81BA22D2-8012-4C0B-AA7F-10EF3DD6312D}" dt="2020-07-08T16:46:13.029" v="2455" actId="1036"/>
          <ac:picMkLst>
            <pc:docMk/>
            <pc:sldMk cId="2668505517" sldId="295"/>
            <ac:picMk id="49" creationId="{0178C2E4-1666-41EE-B92B-C88AF7FDD1E8}"/>
          </ac:picMkLst>
        </pc:picChg>
        <pc:picChg chg="add mod">
          <ac:chgData name="Hugo Kornelis" userId="6575f6931dc33de0" providerId="LiveId" clId="{81BA22D2-8012-4C0B-AA7F-10EF3DD6312D}" dt="2020-07-08T16:46:13.029" v="2455" actId="1036"/>
          <ac:picMkLst>
            <pc:docMk/>
            <pc:sldMk cId="2668505517" sldId="295"/>
            <ac:picMk id="50" creationId="{0D506E9E-D287-4DAA-947E-9983DFC5E4EB}"/>
          </ac:picMkLst>
        </pc:picChg>
        <pc:cxnChg chg="del mod">
          <ac:chgData name="Hugo Kornelis" userId="6575f6931dc33de0" providerId="LiveId" clId="{81BA22D2-8012-4C0B-AA7F-10EF3DD6312D}" dt="2020-07-08T16:05:08.272" v="1675" actId="478"/>
          <ac:cxnSpMkLst>
            <pc:docMk/>
            <pc:sldMk cId="2668505517" sldId="295"/>
            <ac:cxnSpMk id="17" creationId="{733F3397-9241-44C5-9AAA-ABAF3DCED438}"/>
          </ac:cxnSpMkLst>
        </pc:cxnChg>
        <pc:cxnChg chg="mod">
          <ac:chgData name="Hugo Kornelis" userId="6575f6931dc33de0" providerId="LiveId" clId="{81BA22D2-8012-4C0B-AA7F-10EF3DD6312D}" dt="2020-07-08T16:46:13.029" v="2455" actId="1036"/>
          <ac:cxnSpMkLst>
            <pc:docMk/>
            <pc:sldMk cId="2668505517" sldId="295"/>
            <ac:cxnSpMk id="19" creationId="{1D49906A-ACDB-458E-8E81-C27852055E02}"/>
          </ac:cxnSpMkLst>
        </pc:cxnChg>
      </pc:sldChg>
      <pc:sldChg chg="addSp delSp modSp add del modTransition modAnim">
        <pc:chgData name="Hugo Kornelis" userId="6575f6931dc33de0" providerId="LiveId" clId="{81BA22D2-8012-4C0B-AA7F-10EF3DD6312D}" dt="2020-07-12T09:20:04.113" v="5997"/>
        <pc:sldMkLst>
          <pc:docMk/>
          <pc:sldMk cId="3585832721" sldId="296"/>
        </pc:sldMkLst>
        <pc:spChg chg="add mod">
          <ac:chgData name="Hugo Kornelis" userId="6575f6931dc33de0" providerId="LiveId" clId="{81BA22D2-8012-4C0B-AA7F-10EF3DD6312D}" dt="2020-07-12T09:19:29.698" v="5996" actId="1035"/>
          <ac:spMkLst>
            <pc:docMk/>
            <pc:sldMk cId="3585832721" sldId="296"/>
            <ac:spMk id="16" creationId="{E1EED13B-633C-459B-90E9-D5977EDDCBD1}"/>
          </ac:spMkLst>
        </pc:spChg>
        <pc:spChg chg="add">
          <ac:chgData name="Hugo Kornelis" userId="6575f6931dc33de0" providerId="LiveId" clId="{81BA22D2-8012-4C0B-AA7F-10EF3DD6312D}" dt="2020-07-12T09:20:04.113" v="5997"/>
          <ac:spMkLst>
            <pc:docMk/>
            <pc:sldMk cId="3585832721" sldId="296"/>
            <ac:spMk id="17" creationId="{AE850C10-A21B-4DDB-B6C1-27C5A48EC55E}"/>
          </ac:spMkLst>
        </pc:spChg>
        <pc:spChg chg="mod">
          <ac:chgData name="Hugo Kornelis" userId="6575f6931dc33de0" providerId="LiveId" clId="{81BA22D2-8012-4C0B-AA7F-10EF3DD6312D}" dt="2020-07-08T16:45:54.193" v="2413" actId="1036"/>
          <ac:spMkLst>
            <pc:docMk/>
            <pc:sldMk cId="3585832721" sldId="296"/>
            <ac:spMk id="18" creationId="{E847DCB6-9790-4E1D-8913-DE167C7F5DE3}"/>
          </ac:spMkLst>
        </pc:spChg>
        <pc:spChg chg="add">
          <ac:chgData name="Hugo Kornelis" userId="6575f6931dc33de0" providerId="LiveId" clId="{81BA22D2-8012-4C0B-AA7F-10EF3DD6312D}" dt="2020-07-12T09:20:04.113" v="5997"/>
          <ac:spMkLst>
            <pc:docMk/>
            <pc:sldMk cId="3585832721" sldId="296"/>
            <ac:spMk id="22" creationId="{5AA42ADC-2108-42CF-B019-776E80AE495D}"/>
          </ac:spMkLst>
        </pc:spChg>
        <pc:picChg chg="mod">
          <ac:chgData name="Hugo Kornelis" userId="6575f6931dc33de0" providerId="LiveId" clId="{81BA22D2-8012-4C0B-AA7F-10EF3DD6312D}" dt="2020-07-08T16:45:54.193" v="2413" actId="1036"/>
          <ac:picMkLst>
            <pc:docMk/>
            <pc:sldMk cId="3585832721" sldId="296"/>
            <ac:picMk id="2" creationId="{BD5B3231-C212-484D-998E-7A22D49CF52D}"/>
          </ac:picMkLst>
        </pc:picChg>
        <pc:picChg chg="mod">
          <ac:chgData name="Hugo Kornelis" userId="6575f6931dc33de0" providerId="LiveId" clId="{81BA22D2-8012-4C0B-AA7F-10EF3DD6312D}" dt="2020-07-08T16:45:54.193" v="2413" actId="1036"/>
          <ac:picMkLst>
            <pc:docMk/>
            <pc:sldMk cId="3585832721" sldId="296"/>
            <ac:picMk id="3" creationId="{CF4070F9-AE7C-418C-A427-FBD1F14EF7A4}"/>
          </ac:picMkLst>
        </pc:picChg>
        <pc:picChg chg="mod">
          <ac:chgData name="Hugo Kornelis" userId="6575f6931dc33de0" providerId="LiveId" clId="{81BA22D2-8012-4C0B-AA7F-10EF3DD6312D}" dt="2020-07-08T16:45:54.193" v="2413" actId="1036"/>
          <ac:picMkLst>
            <pc:docMk/>
            <pc:sldMk cId="3585832721" sldId="296"/>
            <ac:picMk id="8" creationId="{26F9DFE4-8178-4C7F-B6A3-FC3A4E76D7DD}"/>
          </ac:picMkLst>
        </pc:picChg>
        <pc:picChg chg="del mod">
          <ac:chgData name="Hugo Kornelis" userId="6575f6931dc33de0" providerId="LiveId" clId="{81BA22D2-8012-4C0B-AA7F-10EF3DD6312D}" dt="2020-07-08T16:41:17.560" v="2237" actId="478"/>
          <ac:picMkLst>
            <pc:docMk/>
            <pc:sldMk cId="3585832721" sldId="296"/>
            <ac:picMk id="9" creationId="{9EE4C0C7-E027-435C-8798-BC7DA0F5772F}"/>
          </ac:picMkLst>
        </pc:picChg>
        <pc:picChg chg="del mod">
          <ac:chgData name="Hugo Kornelis" userId="6575f6931dc33de0" providerId="LiveId" clId="{81BA22D2-8012-4C0B-AA7F-10EF3DD6312D}" dt="2020-07-08T16:41:17.560" v="2237" actId="478"/>
          <ac:picMkLst>
            <pc:docMk/>
            <pc:sldMk cId="3585832721" sldId="296"/>
            <ac:picMk id="11" creationId="{92128741-079E-43D8-9F4A-360E0C26A9B7}"/>
          </ac:picMkLst>
        </pc:picChg>
        <pc:picChg chg="mod">
          <ac:chgData name="Hugo Kornelis" userId="6575f6931dc33de0" providerId="LiveId" clId="{81BA22D2-8012-4C0B-AA7F-10EF3DD6312D}" dt="2020-07-08T16:45:54.193" v="2413" actId="1036"/>
          <ac:picMkLst>
            <pc:docMk/>
            <pc:sldMk cId="3585832721" sldId="296"/>
            <ac:picMk id="13" creationId="{6458A6B4-CF9A-404B-BF93-B960127A32CC}"/>
          </ac:picMkLst>
        </pc:picChg>
        <pc:picChg chg="mod">
          <ac:chgData name="Hugo Kornelis" userId="6575f6931dc33de0" providerId="LiveId" clId="{81BA22D2-8012-4C0B-AA7F-10EF3DD6312D}" dt="2020-07-08T16:45:54.193" v="2413" actId="1036"/>
          <ac:picMkLst>
            <pc:docMk/>
            <pc:sldMk cId="3585832721" sldId="296"/>
            <ac:picMk id="14" creationId="{DB6E4212-E33A-40D7-8BE1-9F5A4E8D6DB6}"/>
          </ac:picMkLst>
        </pc:picChg>
        <pc:picChg chg="mod">
          <ac:chgData name="Hugo Kornelis" userId="6575f6931dc33de0" providerId="LiveId" clId="{81BA22D2-8012-4C0B-AA7F-10EF3DD6312D}" dt="2020-07-08T16:45:54.193" v="2413" actId="1036"/>
          <ac:picMkLst>
            <pc:docMk/>
            <pc:sldMk cId="3585832721" sldId="296"/>
            <ac:picMk id="15" creationId="{D2C17541-707F-4174-A2DE-49C2315C61B8}"/>
          </ac:picMkLst>
        </pc:picChg>
        <pc:picChg chg="add del">
          <ac:chgData name="Hugo Kornelis" userId="6575f6931dc33de0" providerId="LiveId" clId="{81BA22D2-8012-4C0B-AA7F-10EF3DD6312D}" dt="2020-07-08T16:40:55.085" v="2232"/>
          <ac:picMkLst>
            <pc:docMk/>
            <pc:sldMk cId="3585832721" sldId="296"/>
            <ac:picMk id="16" creationId="{6CE62341-B82F-4213-82BF-8960DD042E36}"/>
          </ac:picMkLst>
        </pc:picChg>
        <pc:picChg chg="add del">
          <ac:chgData name="Hugo Kornelis" userId="6575f6931dc33de0" providerId="LiveId" clId="{81BA22D2-8012-4C0B-AA7F-10EF3DD6312D}" dt="2020-07-08T16:40:55.085" v="2232"/>
          <ac:picMkLst>
            <pc:docMk/>
            <pc:sldMk cId="3585832721" sldId="296"/>
            <ac:picMk id="17" creationId="{40234001-BDDE-4DA6-8373-D8F7C9FA1112}"/>
          </ac:picMkLst>
        </pc:picChg>
        <pc:picChg chg="add mod">
          <ac:chgData name="Hugo Kornelis" userId="6575f6931dc33de0" providerId="LiveId" clId="{81BA22D2-8012-4C0B-AA7F-10EF3DD6312D}" dt="2020-07-08T16:45:54.193" v="2413" actId="1036"/>
          <ac:picMkLst>
            <pc:docMk/>
            <pc:sldMk cId="3585832721" sldId="296"/>
            <ac:picMk id="20" creationId="{DFACD433-1ABF-434C-8960-698A0D88EE97}"/>
          </ac:picMkLst>
        </pc:picChg>
        <pc:picChg chg="add mod">
          <ac:chgData name="Hugo Kornelis" userId="6575f6931dc33de0" providerId="LiveId" clId="{81BA22D2-8012-4C0B-AA7F-10EF3DD6312D}" dt="2020-07-08T16:45:54.193" v="2413" actId="1036"/>
          <ac:picMkLst>
            <pc:docMk/>
            <pc:sldMk cId="3585832721" sldId="296"/>
            <ac:picMk id="21" creationId="{BD574156-D6FC-444C-93FA-AE6FD840F7BB}"/>
          </ac:picMkLst>
        </pc:picChg>
        <pc:cxnChg chg="mod">
          <ac:chgData name="Hugo Kornelis" userId="6575f6931dc33de0" providerId="LiveId" clId="{81BA22D2-8012-4C0B-AA7F-10EF3DD6312D}" dt="2020-07-08T16:45:54.193" v="2413" actId="1036"/>
          <ac:cxnSpMkLst>
            <pc:docMk/>
            <pc:sldMk cId="3585832721" sldId="296"/>
            <ac:cxnSpMk id="19" creationId="{1D49906A-ACDB-458E-8E81-C27852055E02}"/>
          </ac:cxnSpMkLst>
        </pc:cxnChg>
      </pc:sldChg>
      <pc:sldChg chg="addSp delSp modSp add modAnim">
        <pc:chgData name="Hugo Kornelis" userId="6575f6931dc33de0" providerId="LiveId" clId="{81BA22D2-8012-4C0B-AA7F-10EF3DD6312D}" dt="2020-07-12T09:22:30.230" v="5998"/>
        <pc:sldMkLst>
          <pc:docMk/>
          <pc:sldMk cId="1326622244" sldId="297"/>
        </pc:sldMkLst>
        <pc:spChg chg="mod">
          <ac:chgData name="Hugo Kornelis" userId="6575f6931dc33de0" providerId="LiveId" clId="{81BA22D2-8012-4C0B-AA7F-10EF3DD6312D}" dt="2020-07-08T16:48:14.563" v="2577" actId="20577"/>
          <ac:spMkLst>
            <pc:docMk/>
            <pc:sldMk cId="1326622244" sldId="297"/>
            <ac:spMk id="5" creationId="{53719454-6B25-4134-90FB-F2E59D311FA6}"/>
          </ac:spMkLst>
        </pc:spChg>
        <pc:spChg chg="add">
          <ac:chgData name="Hugo Kornelis" userId="6575f6931dc33de0" providerId="LiveId" clId="{81BA22D2-8012-4C0B-AA7F-10EF3DD6312D}" dt="2020-07-12T09:22:30.230" v="5998"/>
          <ac:spMkLst>
            <pc:docMk/>
            <pc:sldMk cId="1326622244" sldId="297"/>
            <ac:spMk id="16" creationId="{DE929E62-99C5-485E-B73A-A2F473F4BC9F}"/>
          </ac:spMkLst>
        </pc:spChg>
        <pc:spChg chg="add">
          <ac:chgData name="Hugo Kornelis" userId="6575f6931dc33de0" providerId="LiveId" clId="{81BA22D2-8012-4C0B-AA7F-10EF3DD6312D}" dt="2020-07-12T09:22:30.230" v="5998"/>
          <ac:spMkLst>
            <pc:docMk/>
            <pc:sldMk cId="1326622244" sldId="297"/>
            <ac:spMk id="17" creationId="{B0B80482-6064-48A9-8B95-D9C3E6CB4B1B}"/>
          </ac:spMkLst>
        </pc:spChg>
        <pc:spChg chg="add">
          <ac:chgData name="Hugo Kornelis" userId="6575f6931dc33de0" providerId="LiveId" clId="{81BA22D2-8012-4C0B-AA7F-10EF3DD6312D}" dt="2020-07-12T09:22:30.230" v="5998"/>
          <ac:spMkLst>
            <pc:docMk/>
            <pc:sldMk cId="1326622244" sldId="297"/>
            <ac:spMk id="18" creationId="{1953B6AC-F481-47DD-8BFD-B96B9BCCFD99}"/>
          </ac:spMkLst>
        </pc:spChg>
        <pc:spChg chg="del">
          <ac:chgData name="Hugo Kornelis" userId="6575f6931dc33de0" providerId="LiveId" clId="{81BA22D2-8012-4C0B-AA7F-10EF3DD6312D}" dt="2020-07-08T16:43:59.728" v="2246" actId="478"/>
          <ac:spMkLst>
            <pc:docMk/>
            <pc:sldMk cId="1326622244" sldId="297"/>
            <ac:spMk id="18" creationId="{E847DCB6-9790-4E1D-8913-DE167C7F5DE3}"/>
          </ac:spMkLst>
        </pc:spChg>
        <pc:picChg chg="mod">
          <ac:chgData name="Hugo Kornelis" userId="6575f6931dc33de0" providerId="LiveId" clId="{81BA22D2-8012-4C0B-AA7F-10EF3DD6312D}" dt="2020-07-08T16:45:27.345" v="2369" actId="1036"/>
          <ac:picMkLst>
            <pc:docMk/>
            <pc:sldMk cId="1326622244" sldId="297"/>
            <ac:picMk id="2" creationId="{BD5B3231-C212-484D-998E-7A22D49CF52D}"/>
          </ac:picMkLst>
        </pc:picChg>
        <pc:picChg chg="mod">
          <ac:chgData name="Hugo Kornelis" userId="6575f6931dc33de0" providerId="LiveId" clId="{81BA22D2-8012-4C0B-AA7F-10EF3DD6312D}" dt="2020-07-08T16:45:27.345" v="2369" actId="1036"/>
          <ac:picMkLst>
            <pc:docMk/>
            <pc:sldMk cId="1326622244" sldId="297"/>
            <ac:picMk id="3" creationId="{CF4070F9-AE7C-418C-A427-FBD1F14EF7A4}"/>
          </ac:picMkLst>
        </pc:picChg>
        <pc:picChg chg="mod">
          <ac:chgData name="Hugo Kornelis" userId="6575f6931dc33de0" providerId="LiveId" clId="{81BA22D2-8012-4C0B-AA7F-10EF3DD6312D}" dt="2020-07-08T16:45:27.345" v="2369" actId="1036"/>
          <ac:picMkLst>
            <pc:docMk/>
            <pc:sldMk cId="1326622244" sldId="297"/>
            <ac:picMk id="8" creationId="{26F9DFE4-8178-4C7F-B6A3-FC3A4E76D7DD}"/>
          </ac:picMkLst>
        </pc:picChg>
        <pc:picChg chg="mod">
          <ac:chgData name="Hugo Kornelis" userId="6575f6931dc33de0" providerId="LiveId" clId="{81BA22D2-8012-4C0B-AA7F-10EF3DD6312D}" dt="2020-07-08T16:45:27.345" v="2369" actId="1036"/>
          <ac:picMkLst>
            <pc:docMk/>
            <pc:sldMk cId="1326622244" sldId="297"/>
            <ac:picMk id="13" creationId="{6458A6B4-CF9A-404B-BF93-B960127A32CC}"/>
          </ac:picMkLst>
        </pc:picChg>
        <pc:picChg chg="mod">
          <ac:chgData name="Hugo Kornelis" userId="6575f6931dc33de0" providerId="LiveId" clId="{81BA22D2-8012-4C0B-AA7F-10EF3DD6312D}" dt="2020-07-08T16:45:27.345" v="2369" actId="1036"/>
          <ac:picMkLst>
            <pc:docMk/>
            <pc:sldMk cId="1326622244" sldId="297"/>
            <ac:picMk id="14" creationId="{DB6E4212-E33A-40D7-8BE1-9F5A4E8D6DB6}"/>
          </ac:picMkLst>
        </pc:picChg>
        <pc:picChg chg="mod">
          <ac:chgData name="Hugo Kornelis" userId="6575f6931dc33de0" providerId="LiveId" clId="{81BA22D2-8012-4C0B-AA7F-10EF3DD6312D}" dt="2020-07-08T16:45:27.345" v="2369" actId="1036"/>
          <ac:picMkLst>
            <pc:docMk/>
            <pc:sldMk cId="1326622244" sldId="297"/>
            <ac:picMk id="15" creationId="{D2C17541-707F-4174-A2DE-49C2315C61B8}"/>
          </ac:picMkLst>
        </pc:picChg>
        <pc:picChg chg="mod">
          <ac:chgData name="Hugo Kornelis" userId="6575f6931dc33de0" providerId="LiveId" clId="{81BA22D2-8012-4C0B-AA7F-10EF3DD6312D}" dt="2020-07-08T16:45:27.345" v="2369" actId="1036"/>
          <ac:picMkLst>
            <pc:docMk/>
            <pc:sldMk cId="1326622244" sldId="297"/>
            <ac:picMk id="20" creationId="{DFACD433-1ABF-434C-8960-698A0D88EE97}"/>
          </ac:picMkLst>
        </pc:picChg>
        <pc:picChg chg="mod">
          <ac:chgData name="Hugo Kornelis" userId="6575f6931dc33de0" providerId="LiveId" clId="{81BA22D2-8012-4C0B-AA7F-10EF3DD6312D}" dt="2020-07-08T16:45:27.345" v="2369" actId="1036"/>
          <ac:picMkLst>
            <pc:docMk/>
            <pc:sldMk cId="1326622244" sldId="297"/>
            <ac:picMk id="21" creationId="{BD574156-D6FC-444C-93FA-AE6FD840F7BB}"/>
          </ac:picMkLst>
        </pc:picChg>
        <pc:cxnChg chg="del mod">
          <ac:chgData name="Hugo Kornelis" userId="6575f6931dc33de0" providerId="LiveId" clId="{81BA22D2-8012-4C0B-AA7F-10EF3DD6312D}" dt="2020-07-08T16:43:59.728" v="2246" actId="478"/>
          <ac:cxnSpMkLst>
            <pc:docMk/>
            <pc:sldMk cId="1326622244" sldId="297"/>
            <ac:cxnSpMk id="19" creationId="{1D49906A-ACDB-458E-8E81-C27852055E02}"/>
          </ac:cxnSpMkLst>
        </pc:cxnChg>
      </pc:sldChg>
      <pc:sldChg chg="delSp add del">
        <pc:chgData name="Hugo Kornelis" userId="6575f6931dc33de0" providerId="LiveId" clId="{81BA22D2-8012-4C0B-AA7F-10EF3DD6312D}" dt="2020-07-08T16:37:49.590" v="2222" actId="2696"/>
        <pc:sldMkLst>
          <pc:docMk/>
          <pc:sldMk cId="3534539139" sldId="297"/>
        </pc:sldMkLst>
        <pc:picChg chg="del">
          <ac:chgData name="Hugo Kornelis" userId="6575f6931dc33de0" providerId="LiveId" clId="{81BA22D2-8012-4C0B-AA7F-10EF3DD6312D}" dt="2020-07-08T16:37:01.523" v="2217" actId="478"/>
          <ac:picMkLst>
            <pc:docMk/>
            <pc:sldMk cId="3534539139" sldId="297"/>
            <ac:picMk id="47" creationId="{1B2831F4-30F1-46E0-8FFE-0897B79CBAE7}"/>
          </ac:picMkLst>
        </pc:picChg>
      </pc:sldChg>
      <pc:sldChg chg="addSp delSp modSp add modTransition modAnim">
        <pc:chgData name="Hugo Kornelis" userId="6575f6931dc33de0" providerId="LiveId" clId="{81BA22D2-8012-4C0B-AA7F-10EF3DD6312D}" dt="2020-07-11T13:21:29.898" v="3108"/>
        <pc:sldMkLst>
          <pc:docMk/>
          <pc:sldMk cId="2597801227" sldId="298"/>
        </pc:sldMkLst>
        <pc:spChg chg="mod">
          <ac:chgData name="Hugo Kornelis" userId="6575f6931dc33de0" providerId="LiveId" clId="{81BA22D2-8012-4C0B-AA7F-10EF3DD6312D}" dt="2020-07-11T12:48:23.587" v="2633" actId="790"/>
          <ac:spMkLst>
            <pc:docMk/>
            <pc:sldMk cId="2597801227" sldId="298"/>
            <ac:spMk id="2" creationId="{9E2F69DA-184C-4CE5-957A-B93E25CC8BB4}"/>
          </ac:spMkLst>
        </pc:spChg>
        <pc:spChg chg="mod">
          <ac:chgData name="Hugo Kornelis" userId="6575f6931dc33de0" providerId="LiveId" clId="{81BA22D2-8012-4C0B-AA7F-10EF3DD6312D}" dt="2020-07-11T12:54:31.282" v="2878" actId="20577"/>
          <ac:spMkLst>
            <pc:docMk/>
            <pc:sldMk cId="2597801227" sldId="298"/>
            <ac:spMk id="3" creationId="{2E7EE4B2-D82D-4637-B1C6-49A928C50003}"/>
          </ac:spMkLst>
        </pc:spChg>
        <pc:spChg chg="mod">
          <ac:chgData name="Hugo Kornelis" userId="6575f6931dc33de0" providerId="LiveId" clId="{81BA22D2-8012-4C0B-AA7F-10EF3DD6312D}" dt="2020-07-11T13:09:19.924" v="2915" actId="1076"/>
          <ac:spMkLst>
            <pc:docMk/>
            <pc:sldMk cId="2597801227" sldId="298"/>
            <ac:spMk id="4" creationId="{9D4F7659-926C-42C1-8DCC-A3693FEC2FC1}"/>
          </ac:spMkLst>
        </pc:spChg>
        <pc:spChg chg="add mod">
          <ac:chgData name="Hugo Kornelis" userId="6575f6931dc33de0" providerId="LiveId" clId="{81BA22D2-8012-4C0B-AA7F-10EF3DD6312D}" dt="2020-07-11T13:02:11.370" v="2884" actId="1076"/>
          <ac:spMkLst>
            <pc:docMk/>
            <pc:sldMk cId="2597801227" sldId="298"/>
            <ac:spMk id="5" creationId="{9745E4B3-7D66-4836-8D27-16F84DD92D58}"/>
          </ac:spMkLst>
        </pc:spChg>
        <pc:spChg chg="add mod">
          <ac:chgData name="Hugo Kornelis" userId="6575f6931dc33de0" providerId="LiveId" clId="{81BA22D2-8012-4C0B-AA7F-10EF3DD6312D}" dt="2020-07-11T13:19:10.728" v="3095" actId="465"/>
          <ac:spMkLst>
            <pc:docMk/>
            <pc:sldMk cId="2597801227" sldId="298"/>
            <ac:spMk id="8" creationId="{8A2DE8FB-14E3-4BCE-BED8-29EFAF968109}"/>
          </ac:spMkLst>
        </pc:spChg>
        <pc:spChg chg="add del mod">
          <ac:chgData name="Hugo Kornelis" userId="6575f6931dc33de0" providerId="LiveId" clId="{81BA22D2-8012-4C0B-AA7F-10EF3DD6312D}" dt="2020-07-11T13:08:12.271" v="2909" actId="478"/>
          <ac:spMkLst>
            <pc:docMk/>
            <pc:sldMk cId="2597801227" sldId="298"/>
            <ac:spMk id="9" creationId="{8FA6EA0F-FD21-436A-82DD-C79975328464}"/>
          </ac:spMkLst>
        </pc:spChg>
        <pc:spChg chg="add del mod">
          <ac:chgData name="Hugo Kornelis" userId="6575f6931dc33de0" providerId="LiveId" clId="{81BA22D2-8012-4C0B-AA7F-10EF3DD6312D}" dt="2020-07-11T13:08:09.360" v="2907" actId="478"/>
          <ac:spMkLst>
            <pc:docMk/>
            <pc:sldMk cId="2597801227" sldId="298"/>
            <ac:spMk id="10" creationId="{EB163231-3ED7-41E2-932A-86250A0B8514}"/>
          </ac:spMkLst>
        </pc:spChg>
        <pc:spChg chg="add mod">
          <ac:chgData name="Hugo Kornelis" userId="6575f6931dc33de0" providerId="LiveId" clId="{81BA22D2-8012-4C0B-AA7F-10EF3DD6312D}" dt="2020-07-11T13:19:10.728" v="3095" actId="465"/>
          <ac:spMkLst>
            <pc:docMk/>
            <pc:sldMk cId="2597801227" sldId="298"/>
            <ac:spMk id="11" creationId="{7471DA3E-A56B-459A-A6FC-F3E44776A9B6}"/>
          </ac:spMkLst>
        </pc:spChg>
        <pc:spChg chg="add mod">
          <ac:chgData name="Hugo Kornelis" userId="6575f6931dc33de0" providerId="LiveId" clId="{81BA22D2-8012-4C0B-AA7F-10EF3DD6312D}" dt="2020-07-11T13:19:10.728" v="3095" actId="465"/>
          <ac:spMkLst>
            <pc:docMk/>
            <pc:sldMk cId="2597801227" sldId="298"/>
            <ac:spMk id="12" creationId="{122F3320-1E3E-430B-845D-C344D651FEC8}"/>
          </ac:spMkLst>
        </pc:spChg>
        <pc:spChg chg="add mod">
          <ac:chgData name="Hugo Kornelis" userId="6575f6931dc33de0" providerId="LiveId" clId="{81BA22D2-8012-4C0B-AA7F-10EF3DD6312D}" dt="2020-07-11T13:19:20.775" v="3106" actId="1036"/>
          <ac:spMkLst>
            <pc:docMk/>
            <pc:sldMk cId="2597801227" sldId="298"/>
            <ac:spMk id="13" creationId="{1CB8AD8D-20F3-47F3-B6A7-43721E1096A2}"/>
          </ac:spMkLst>
        </pc:spChg>
        <pc:picChg chg="add del mod">
          <ac:chgData name="Hugo Kornelis" userId="6575f6931dc33de0" providerId="LiveId" clId="{81BA22D2-8012-4C0B-AA7F-10EF3DD6312D}" dt="2020-07-11T13:04:13.168" v="2885" actId="478"/>
          <ac:picMkLst>
            <pc:docMk/>
            <pc:sldMk cId="2597801227" sldId="298"/>
            <ac:picMk id="6" creationId="{E2270EB1-3E94-4DE7-AF3B-1ED5DDE3C865}"/>
          </ac:picMkLst>
        </pc:picChg>
        <pc:picChg chg="add mod ord">
          <ac:chgData name="Hugo Kornelis" userId="6575f6931dc33de0" providerId="LiveId" clId="{81BA22D2-8012-4C0B-AA7F-10EF3DD6312D}" dt="2020-07-11T13:04:58.612" v="2893" actId="167"/>
          <ac:picMkLst>
            <pc:docMk/>
            <pc:sldMk cId="2597801227" sldId="298"/>
            <ac:picMk id="7" creationId="{0A5F79F2-485D-4C7F-9644-B3640261785B}"/>
          </ac:picMkLst>
        </pc:picChg>
      </pc:sldChg>
      <pc:sldChg chg="delSp modSp add delAnim modAnim">
        <pc:chgData name="Hugo Kornelis" userId="6575f6931dc33de0" providerId="LiveId" clId="{81BA22D2-8012-4C0B-AA7F-10EF3DD6312D}" dt="2020-07-11T13:29:02.060" v="3433"/>
        <pc:sldMkLst>
          <pc:docMk/>
          <pc:sldMk cId="3490156651" sldId="299"/>
        </pc:sldMkLst>
        <pc:spChg chg="mod">
          <ac:chgData name="Hugo Kornelis" userId="6575f6931dc33de0" providerId="LiveId" clId="{81BA22D2-8012-4C0B-AA7F-10EF3DD6312D}" dt="2020-07-11T13:28:36.438" v="3430" actId="20577"/>
          <ac:spMkLst>
            <pc:docMk/>
            <pc:sldMk cId="3490156651" sldId="299"/>
            <ac:spMk id="3" creationId="{2E7EE4B2-D82D-4637-B1C6-49A928C50003}"/>
          </ac:spMkLst>
        </pc:spChg>
        <pc:spChg chg="del">
          <ac:chgData name="Hugo Kornelis" userId="6575f6931dc33de0" providerId="LiveId" clId="{81BA22D2-8012-4C0B-AA7F-10EF3DD6312D}" dt="2020-07-11T13:27:28.190" v="3239" actId="478"/>
          <ac:spMkLst>
            <pc:docMk/>
            <pc:sldMk cId="3490156651" sldId="299"/>
            <ac:spMk id="5" creationId="{9745E4B3-7D66-4836-8D27-16F84DD92D58}"/>
          </ac:spMkLst>
        </pc:spChg>
        <pc:spChg chg="del">
          <ac:chgData name="Hugo Kornelis" userId="6575f6931dc33de0" providerId="LiveId" clId="{81BA22D2-8012-4C0B-AA7F-10EF3DD6312D}" dt="2020-07-11T13:23:21.395" v="3110" actId="478"/>
          <ac:spMkLst>
            <pc:docMk/>
            <pc:sldMk cId="3490156651" sldId="299"/>
            <ac:spMk id="8" creationId="{8A2DE8FB-14E3-4BCE-BED8-29EFAF968109}"/>
          </ac:spMkLst>
        </pc:spChg>
        <pc:spChg chg="del">
          <ac:chgData name="Hugo Kornelis" userId="6575f6931dc33de0" providerId="LiveId" clId="{81BA22D2-8012-4C0B-AA7F-10EF3DD6312D}" dt="2020-07-11T13:23:21.395" v="3110" actId="478"/>
          <ac:spMkLst>
            <pc:docMk/>
            <pc:sldMk cId="3490156651" sldId="299"/>
            <ac:spMk id="11" creationId="{7471DA3E-A56B-459A-A6FC-F3E44776A9B6}"/>
          </ac:spMkLst>
        </pc:spChg>
        <pc:spChg chg="del">
          <ac:chgData name="Hugo Kornelis" userId="6575f6931dc33de0" providerId="LiveId" clId="{81BA22D2-8012-4C0B-AA7F-10EF3DD6312D}" dt="2020-07-11T13:23:21.395" v="3110" actId="478"/>
          <ac:spMkLst>
            <pc:docMk/>
            <pc:sldMk cId="3490156651" sldId="299"/>
            <ac:spMk id="12" creationId="{122F3320-1E3E-430B-845D-C344D651FEC8}"/>
          </ac:spMkLst>
        </pc:spChg>
        <pc:spChg chg="del">
          <ac:chgData name="Hugo Kornelis" userId="6575f6931dc33de0" providerId="LiveId" clId="{81BA22D2-8012-4C0B-AA7F-10EF3DD6312D}" dt="2020-07-11T13:23:21.395" v="3110" actId="478"/>
          <ac:spMkLst>
            <pc:docMk/>
            <pc:sldMk cId="3490156651" sldId="299"/>
            <ac:spMk id="13" creationId="{1CB8AD8D-20F3-47F3-B6A7-43721E1096A2}"/>
          </ac:spMkLst>
        </pc:spChg>
        <pc:picChg chg="del">
          <ac:chgData name="Hugo Kornelis" userId="6575f6931dc33de0" providerId="LiveId" clId="{81BA22D2-8012-4C0B-AA7F-10EF3DD6312D}" dt="2020-07-11T13:23:21.395" v="3110" actId="478"/>
          <ac:picMkLst>
            <pc:docMk/>
            <pc:sldMk cId="3490156651" sldId="299"/>
            <ac:picMk id="7" creationId="{0A5F79F2-485D-4C7F-9644-B3640261785B}"/>
          </ac:picMkLst>
        </pc:picChg>
      </pc:sldChg>
      <pc:sldChg chg="modSp add del modAnim">
        <pc:chgData name="Hugo Kornelis" userId="6575f6931dc33de0" providerId="LiveId" clId="{81BA22D2-8012-4C0B-AA7F-10EF3DD6312D}" dt="2020-07-11T13:39:14.980" v="3910" actId="2696"/>
        <pc:sldMkLst>
          <pc:docMk/>
          <pc:sldMk cId="85286271" sldId="300"/>
        </pc:sldMkLst>
        <pc:spChg chg="mod">
          <ac:chgData name="Hugo Kornelis" userId="6575f6931dc33de0" providerId="LiveId" clId="{81BA22D2-8012-4C0B-AA7F-10EF3DD6312D}" dt="2020-07-11T13:25:48.689" v="3218" actId="20577"/>
          <ac:spMkLst>
            <pc:docMk/>
            <pc:sldMk cId="85286271" sldId="300"/>
            <ac:spMk id="3" creationId="{2E7EE4B2-D82D-4637-B1C6-49A928C50003}"/>
          </ac:spMkLst>
        </pc:spChg>
      </pc:sldChg>
      <pc:sldChg chg="addSp delSp modSp add modAnim">
        <pc:chgData name="Hugo Kornelis" userId="6575f6931dc33de0" providerId="LiveId" clId="{81BA22D2-8012-4C0B-AA7F-10EF3DD6312D}" dt="2020-07-12T09:29:10.513" v="6018" actId="113"/>
        <pc:sldMkLst>
          <pc:docMk/>
          <pc:sldMk cId="2328700433" sldId="301"/>
        </pc:sldMkLst>
        <pc:spChg chg="mod">
          <ac:chgData name="Hugo Kornelis" userId="6575f6931dc33de0" providerId="LiveId" clId="{81BA22D2-8012-4C0B-AA7F-10EF3DD6312D}" dt="2020-07-12T09:29:10.513" v="6018" actId="113"/>
          <ac:spMkLst>
            <pc:docMk/>
            <pc:sldMk cId="2328700433" sldId="301"/>
            <ac:spMk id="3" creationId="{2E7EE4B2-D82D-4637-B1C6-49A928C50003}"/>
          </ac:spMkLst>
        </pc:spChg>
        <pc:picChg chg="add">
          <ac:chgData name="Hugo Kornelis" userId="6575f6931dc33de0" providerId="LiveId" clId="{81BA22D2-8012-4C0B-AA7F-10EF3DD6312D}" dt="2020-07-11T13:31:08.127" v="3568"/>
          <ac:picMkLst>
            <pc:docMk/>
            <pc:sldMk cId="2328700433" sldId="301"/>
            <ac:picMk id="5" creationId="{94F13101-8F4F-4DF0-9501-C8073DFB28AE}"/>
          </ac:picMkLst>
        </pc:picChg>
        <pc:picChg chg="add mod">
          <ac:chgData name="Hugo Kornelis" userId="6575f6931dc33de0" providerId="LiveId" clId="{81BA22D2-8012-4C0B-AA7F-10EF3DD6312D}" dt="2020-07-11T13:33:40.552" v="3611" actId="1035"/>
          <ac:picMkLst>
            <pc:docMk/>
            <pc:sldMk cId="2328700433" sldId="301"/>
            <ac:picMk id="6" creationId="{C7759631-3DA8-4CFC-8A14-3B4EA071ABE4}"/>
          </ac:picMkLst>
        </pc:picChg>
        <pc:cxnChg chg="add del mod">
          <ac:chgData name="Hugo Kornelis" userId="6575f6931dc33de0" providerId="LiveId" clId="{81BA22D2-8012-4C0B-AA7F-10EF3DD6312D}" dt="2020-07-11T13:34:11.164" v="3614" actId="478"/>
          <ac:cxnSpMkLst>
            <pc:docMk/>
            <pc:sldMk cId="2328700433" sldId="301"/>
            <ac:cxnSpMk id="8" creationId="{4313E19C-85C8-436F-B1B6-2759ADED8EFC}"/>
          </ac:cxnSpMkLst>
        </pc:cxnChg>
      </pc:sldChg>
      <pc:sldChg chg="addSp delSp modSp add delAnim modAnim">
        <pc:chgData name="Hugo Kornelis" userId="6575f6931dc33de0" providerId="LiveId" clId="{81BA22D2-8012-4C0B-AA7F-10EF3DD6312D}" dt="2020-07-11T13:42:27.618" v="4050" actId="20577"/>
        <pc:sldMkLst>
          <pc:docMk/>
          <pc:sldMk cId="4185167901" sldId="302"/>
        </pc:sldMkLst>
        <pc:spChg chg="mod">
          <ac:chgData name="Hugo Kornelis" userId="6575f6931dc33de0" providerId="LiveId" clId="{81BA22D2-8012-4C0B-AA7F-10EF3DD6312D}" dt="2020-07-11T13:42:27.618" v="4050" actId="20577"/>
          <ac:spMkLst>
            <pc:docMk/>
            <pc:sldMk cId="4185167901" sldId="302"/>
            <ac:spMk id="3" creationId="{2E7EE4B2-D82D-4637-B1C6-49A928C50003}"/>
          </ac:spMkLst>
        </pc:spChg>
        <pc:picChg chg="del">
          <ac:chgData name="Hugo Kornelis" userId="6575f6931dc33de0" providerId="LiveId" clId="{81BA22D2-8012-4C0B-AA7F-10EF3DD6312D}" dt="2020-07-11T13:39:21.436" v="3912" actId="478"/>
          <ac:picMkLst>
            <pc:docMk/>
            <pc:sldMk cId="4185167901" sldId="302"/>
            <ac:picMk id="5" creationId="{94F13101-8F4F-4DF0-9501-C8073DFB28AE}"/>
          </ac:picMkLst>
        </pc:picChg>
        <pc:picChg chg="del">
          <ac:chgData name="Hugo Kornelis" userId="6575f6931dc33de0" providerId="LiveId" clId="{81BA22D2-8012-4C0B-AA7F-10EF3DD6312D}" dt="2020-07-11T13:39:21.436" v="3912" actId="478"/>
          <ac:picMkLst>
            <pc:docMk/>
            <pc:sldMk cId="4185167901" sldId="302"/>
            <ac:picMk id="6" creationId="{C7759631-3DA8-4CFC-8A14-3B4EA071ABE4}"/>
          </ac:picMkLst>
        </pc:picChg>
        <pc:picChg chg="add mod">
          <ac:chgData name="Hugo Kornelis" userId="6575f6931dc33de0" providerId="LiveId" clId="{81BA22D2-8012-4C0B-AA7F-10EF3DD6312D}" dt="2020-07-11T13:40:57.046" v="3973" actId="1076"/>
          <ac:picMkLst>
            <pc:docMk/>
            <pc:sldMk cId="4185167901" sldId="302"/>
            <ac:picMk id="7" creationId="{93570291-A721-4A0E-AF9C-650237C5E6AE}"/>
          </ac:picMkLst>
        </pc:picChg>
      </pc:sldChg>
      <pc:sldChg chg="addSp delSp modSp add delAnim modAnim">
        <pc:chgData name="Hugo Kornelis" userId="6575f6931dc33de0" providerId="LiveId" clId="{81BA22D2-8012-4C0B-AA7F-10EF3DD6312D}" dt="2020-07-11T13:47:42.524" v="4357"/>
        <pc:sldMkLst>
          <pc:docMk/>
          <pc:sldMk cId="1270466551" sldId="303"/>
        </pc:sldMkLst>
        <pc:spChg chg="mod">
          <ac:chgData name="Hugo Kornelis" userId="6575f6931dc33de0" providerId="LiveId" clId="{81BA22D2-8012-4C0B-AA7F-10EF3DD6312D}" dt="2020-07-11T13:47:42.524" v="4357"/>
          <ac:spMkLst>
            <pc:docMk/>
            <pc:sldMk cId="1270466551" sldId="303"/>
            <ac:spMk id="3" creationId="{2E7EE4B2-D82D-4637-B1C6-49A928C50003}"/>
          </ac:spMkLst>
        </pc:spChg>
        <pc:picChg chg="add mod">
          <ac:chgData name="Hugo Kornelis" userId="6575f6931dc33de0" providerId="LiveId" clId="{81BA22D2-8012-4C0B-AA7F-10EF3DD6312D}" dt="2020-07-11T13:44:46.944" v="4107" actId="1038"/>
          <ac:picMkLst>
            <pc:docMk/>
            <pc:sldMk cId="1270466551" sldId="303"/>
            <ac:picMk id="6" creationId="{6CC4E32D-89BF-44EF-8998-031A5BF22203}"/>
          </ac:picMkLst>
        </pc:picChg>
        <pc:picChg chg="del">
          <ac:chgData name="Hugo Kornelis" userId="6575f6931dc33de0" providerId="LiveId" clId="{81BA22D2-8012-4C0B-AA7F-10EF3DD6312D}" dt="2020-07-11T13:44:00.185" v="4094" actId="478"/>
          <ac:picMkLst>
            <pc:docMk/>
            <pc:sldMk cId="1270466551" sldId="303"/>
            <ac:picMk id="7" creationId="{93570291-A721-4A0E-AF9C-650237C5E6AE}"/>
          </ac:picMkLst>
        </pc:picChg>
      </pc:sldChg>
      <pc:sldChg chg="delSp modSp add del modAnim">
        <pc:chgData name="Hugo Kornelis" userId="6575f6931dc33de0" providerId="LiveId" clId="{81BA22D2-8012-4C0B-AA7F-10EF3DD6312D}" dt="2020-07-11T13:49:15.459" v="4365" actId="2696"/>
        <pc:sldMkLst>
          <pc:docMk/>
          <pc:sldMk cId="453311079" sldId="304"/>
        </pc:sldMkLst>
        <pc:spChg chg="mod">
          <ac:chgData name="Hugo Kornelis" userId="6575f6931dc33de0" providerId="LiveId" clId="{81BA22D2-8012-4C0B-AA7F-10EF3DD6312D}" dt="2020-07-11T13:48:53.140" v="4363" actId="14"/>
          <ac:spMkLst>
            <pc:docMk/>
            <pc:sldMk cId="453311079" sldId="304"/>
            <ac:spMk id="3" creationId="{2E7EE4B2-D82D-4637-B1C6-49A928C50003}"/>
          </ac:spMkLst>
        </pc:spChg>
        <pc:picChg chg="del">
          <ac:chgData name="Hugo Kornelis" userId="6575f6931dc33de0" providerId="LiveId" clId="{81BA22D2-8012-4C0B-AA7F-10EF3DD6312D}" dt="2020-07-11T13:48:49.578" v="4360" actId="478"/>
          <ac:picMkLst>
            <pc:docMk/>
            <pc:sldMk cId="453311079" sldId="304"/>
            <ac:picMk id="6" creationId="{6CC4E32D-89BF-44EF-8998-031A5BF22203}"/>
          </ac:picMkLst>
        </pc:picChg>
      </pc:sldChg>
      <pc:sldChg chg="addSp delSp modSp add delAnim modAnim">
        <pc:chgData name="Hugo Kornelis" userId="6575f6931dc33de0" providerId="LiveId" clId="{81BA22D2-8012-4C0B-AA7F-10EF3DD6312D}" dt="2020-07-18T13:44:24.697" v="6198"/>
        <pc:sldMkLst>
          <pc:docMk/>
          <pc:sldMk cId="3536411676" sldId="305"/>
        </pc:sldMkLst>
        <pc:spChg chg="mod">
          <ac:chgData name="Hugo Kornelis" userId="6575f6931dc33de0" providerId="LiveId" clId="{81BA22D2-8012-4C0B-AA7F-10EF3DD6312D}" dt="2020-07-11T13:49:36.047" v="4425" actId="20577"/>
          <ac:spMkLst>
            <pc:docMk/>
            <pc:sldMk cId="3536411676" sldId="305"/>
            <ac:spMk id="5" creationId="{53719454-6B25-4134-90FB-F2E59D311FA6}"/>
          </ac:spMkLst>
        </pc:spChg>
        <pc:spChg chg="add mod">
          <ac:chgData name="Hugo Kornelis" userId="6575f6931dc33de0" providerId="LiveId" clId="{81BA22D2-8012-4C0B-AA7F-10EF3DD6312D}" dt="2020-07-11T13:51:22.644" v="4461" actId="1036"/>
          <ac:spMkLst>
            <pc:docMk/>
            <pc:sldMk cId="3536411676" sldId="305"/>
            <ac:spMk id="16" creationId="{DF7A10F3-E895-4DE5-9734-47BD45AD1A66}"/>
          </ac:spMkLst>
        </pc:spChg>
        <pc:spChg chg="add mod">
          <ac:chgData name="Hugo Kornelis" userId="6575f6931dc33de0" providerId="LiveId" clId="{81BA22D2-8012-4C0B-AA7F-10EF3DD6312D}" dt="2020-07-11T13:51:22.644" v="4461" actId="1036"/>
          <ac:spMkLst>
            <pc:docMk/>
            <pc:sldMk cId="3536411676" sldId="305"/>
            <ac:spMk id="18" creationId="{142FC90A-4B01-458C-BABA-C076672193EC}"/>
          </ac:spMkLst>
        </pc:spChg>
        <pc:spChg chg="add del">
          <ac:chgData name="Hugo Kornelis" userId="6575f6931dc33de0" providerId="LiveId" clId="{81BA22D2-8012-4C0B-AA7F-10EF3DD6312D}" dt="2020-07-11T13:51:50.890" v="4463"/>
          <ac:spMkLst>
            <pc:docMk/>
            <pc:sldMk cId="3536411676" sldId="305"/>
            <ac:spMk id="22" creationId="{1508CE55-56E6-4EFC-82F0-868211579199}"/>
          </ac:spMkLst>
        </pc:spChg>
        <pc:spChg chg="add del">
          <ac:chgData name="Hugo Kornelis" userId="6575f6931dc33de0" providerId="LiveId" clId="{81BA22D2-8012-4C0B-AA7F-10EF3DD6312D}" dt="2020-07-11T13:51:50.890" v="4463"/>
          <ac:spMkLst>
            <pc:docMk/>
            <pc:sldMk cId="3536411676" sldId="305"/>
            <ac:spMk id="24" creationId="{40118069-CC93-4F57-B654-435C855FD5B1}"/>
          </ac:spMkLst>
        </pc:spChg>
        <pc:spChg chg="add mod">
          <ac:chgData name="Hugo Kornelis" userId="6575f6931dc33de0" providerId="LiveId" clId="{81BA22D2-8012-4C0B-AA7F-10EF3DD6312D}" dt="2020-07-11T13:53:49.548" v="4521" actId="207"/>
          <ac:spMkLst>
            <pc:docMk/>
            <pc:sldMk cId="3536411676" sldId="305"/>
            <ac:spMk id="26" creationId="{4D2950AA-0158-4F9D-8E99-07FB00301ED5}"/>
          </ac:spMkLst>
        </pc:spChg>
        <pc:spChg chg="add mod">
          <ac:chgData name="Hugo Kornelis" userId="6575f6931dc33de0" providerId="LiveId" clId="{81BA22D2-8012-4C0B-AA7F-10EF3DD6312D}" dt="2020-07-11T13:53:49.548" v="4521" actId="207"/>
          <ac:spMkLst>
            <pc:docMk/>
            <pc:sldMk cId="3536411676" sldId="305"/>
            <ac:spMk id="27" creationId="{0466AE03-C29B-4DE2-B0F8-58DE9F81F9B7}"/>
          </ac:spMkLst>
        </pc:spChg>
        <pc:spChg chg="add mod">
          <ac:chgData name="Hugo Kornelis" userId="6575f6931dc33de0" providerId="LiveId" clId="{81BA22D2-8012-4C0B-AA7F-10EF3DD6312D}" dt="2020-07-11T13:53:49.548" v="4521" actId="207"/>
          <ac:spMkLst>
            <pc:docMk/>
            <pc:sldMk cId="3536411676" sldId="305"/>
            <ac:spMk id="28" creationId="{10ED3145-A1FD-4177-A498-2DE323AF8E2C}"/>
          </ac:spMkLst>
        </pc:spChg>
        <pc:spChg chg="add mod">
          <ac:chgData name="Hugo Kornelis" userId="6575f6931dc33de0" providerId="LiveId" clId="{81BA22D2-8012-4C0B-AA7F-10EF3DD6312D}" dt="2020-07-11T13:54:42.076" v="4554" actId="1076"/>
          <ac:spMkLst>
            <pc:docMk/>
            <pc:sldMk cId="3536411676" sldId="305"/>
            <ac:spMk id="29" creationId="{9F5AEB0B-7750-4927-A29B-26854734840C}"/>
          </ac:spMkLst>
        </pc:spChg>
        <pc:spChg chg="add mod">
          <ac:chgData name="Hugo Kornelis" userId="6575f6931dc33de0" providerId="LiveId" clId="{81BA22D2-8012-4C0B-AA7F-10EF3DD6312D}" dt="2020-07-11T14:11:15.110" v="4912" actId="554"/>
          <ac:spMkLst>
            <pc:docMk/>
            <pc:sldMk cId="3536411676" sldId="305"/>
            <ac:spMk id="30" creationId="{BFB7AE16-93A0-4E8C-9850-6D58F577C4F7}"/>
          </ac:spMkLst>
        </pc:spChg>
        <pc:spChg chg="add mod">
          <ac:chgData name="Hugo Kornelis" userId="6575f6931dc33de0" providerId="LiveId" clId="{81BA22D2-8012-4C0B-AA7F-10EF3DD6312D}" dt="2020-07-11T14:11:15.110" v="4912" actId="554"/>
          <ac:spMkLst>
            <pc:docMk/>
            <pc:sldMk cId="3536411676" sldId="305"/>
            <ac:spMk id="33" creationId="{36873C84-0C98-4127-9FD7-1F6AF3E50272}"/>
          </ac:spMkLst>
        </pc:spChg>
        <pc:spChg chg="add mod">
          <ac:chgData name="Hugo Kornelis" userId="6575f6931dc33de0" providerId="LiveId" clId="{81BA22D2-8012-4C0B-AA7F-10EF3DD6312D}" dt="2020-07-12T09:36:14.743" v="6045" actId="1036"/>
          <ac:spMkLst>
            <pc:docMk/>
            <pc:sldMk cId="3536411676" sldId="305"/>
            <ac:spMk id="41" creationId="{3B435D85-D08E-4EF1-B133-E0FD64CC58BC}"/>
          </ac:spMkLst>
        </pc:spChg>
        <pc:spChg chg="add mod">
          <ac:chgData name="Hugo Kornelis" userId="6575f6931dc33de0" providerId="LiveId" clId="{81BA22D2-8012-4C0B-AA7F-10EF3DD6312D}" dt="2020-07-12T09:36:11.007" v="6043" actId="1036"/>
          <ac:spMkLst>
            <pc:docMk/>
            <pc:sldMk cId="3536411676" sldId="305"/>
            <ac:spMk id="42" creationId="{4499CDB2-3632-4ADF-B264-8578C8112D79}"/>
          </ac:spMkLst>
        </pc:spChg>
        <pc:spChg chg="add mod">
          <ac:chgData name="Hugo Kornelis" userId="6575f6931dc33de0" providerId="LiveId" clId="{81BA22D2-8012-4C0B-AA7F-10EF3DD6312D}" dt="2020-07-12T09:35:34.289" v="6034" actId="1036"/>
          <ac:spMkLst>
            <pc:docMk/>
            <pc:sldMk cId="3536411676" sldId="305"/>
            <ac:spMk id="43" creationId="{D89462A8-8B86-4E1C-9429-66F57AEA44C7}"/>
          </ac:spMkLst>
        </pc:spChg>
        <pc:spChg chg="add mod">
          <ac:chgData name="Hugo Kornelis" userId="6575f6931dc33de0" providerId="LiveId" clId="{81BA22D2-8012-4C0B-AA7F-10EF3DD6312D}" dt="2020-07-18T13:03:46.231" v="6108" actId="14100"/>
          <ac:spMkLst>
            <pc:docMk/>
            <pc:sldMk cId="3536411676" sldId="305"/>
            <ac:spMk id="44" creationId="{C5549C49-8809-46CD-AB5E-4BE2EB7BC593}"/>
          </ac:spMkLst>
        </pc:spChg>
        <pc:spChg chg="add mod">
          <ac:chgData name="Hugo Kornelis" userId="6575f6931dc33de0" providerId="LiveId" clId="{81BA22D2-8012-4C0B-AA7F-10EF3DD6312D}" dt="2020-07-18T13:08:14.215" v="6137" actId="14100"/>
          <ac:spMkLst>
            <pc:docMk/>
            <pc:sldMk cId="3536411676" sldId="305"/>
            <ac:spMk id="45" creationId="{62E0438A-AF4F-4E01-8653-01DCBB6CF206}"/>
          </ac:spMkLst>
        </pc:spChg>
        <pc:spChg chg="add mod">
          <ac:chgData name="Hugo Kornelis" userId="6575f6931dc33de0" providerId="LiveId" clId="{81BA22D2-8012-4C0B-AA7F-10EF3DD6312D}" dt="2020-07-18T13:10:49.680" v="6154" actId="1038"/>
          <ac:spMkLst>
            <pc:docMk/>
            <pc:sldMk cId="3536411676" sldId="305"/>
            <ac:spMk id="46" creationId="{8F6A3332-11E5-4AEE-A758-3CF2D85071D2}"/>
          </ac:spMkLst>
        </pc:spChg>
        <pc:spChg chg="add mod">
          <ac:chgData name="Hugo Kornelis" userId="6575f6931dc33de0" providerId="LiveId" clId="{81BA22D2-8012-4C0B-AA7F-10EF3DD6312D}" dt="2020-07-18T13:13:34.599" v="6159" actId="1076"/>
          <ac:spMkLst>
            <pc:docMk/>
            <pc:sldMk cId="3536411676" sldId="305"/>
            <ac:spMk id="47" creationId="{CB555CEC-21C5-403A-AC2F-B98B0505E0F5}"/>
          </ac:spMkLst>
        </pc:spChg>
        <pc:spChg chg="add del">
          <ac:chgData name="Hugo Kornelis" userId="6575f6931dc33de0" providerId="LiveId" clId="{81BA22D2-8012-4C0B-AA7F-10EF3DD6312D}" dt="2020-07-11T14:06:32.929" v="4710"/>
          <ac:spMkLst>
            <pc:docMk/>
            <pc:sldMk cId="3536411676" sldId="305"/>
            <ac:spMk id="49" creationId="{2EBD2699-1BCD-46F5-8CE5-42C5C167F727}"/>
          </ac:spMkLst>
        </pc:spChg>
        <pc:spChg chg="add mod">
          <ac:chgData name="Hugo Kornelis" userId="6575f6931dc33de0" providerId="LiveId" clId="{81BA22D2-8012-4C0B-AA7F-10EF3DD6312D}" dt="2020-07-18T13:15:31.458" v="6171" actId="1037"/>
          <ac:spMkLst>
            <pc:docMk/>
            <pc:sldMk cId="3536411676" sldId="305"/>
            <ac:spMk id="49" creationId="{AAD24914-6BA9-4C00-9885-837A03D6997F}"/>
          </ac:spMkLst>
        </pc:spChg>
        <pc:spChg chg="add del">
          <ac:chgData name="Hugo Kornelis" userId="6575f6931dc33de0" providerId="LiveId" clId="{81BA22D2-8012-4C0B-AA7F-10EF3DD6312D}" dt="2020-07-11T14:06:32.929" v="4710"/>
          <ac:spMkLst>
            <pc:docMk/>
            <pc:sldMk cId="3536411676" sldId="305"/>
            <ac:spMk id="51" creationId="{4D907B1C-D511-4495-8450-0CF827FF4917}"/>
          </ac:spMkLst>
        </pc:spChg>
        <pc:spChg chg="add mod">
          <ac:chgData name="Hugo Kornelis" userId="6575f6931dc33de0" providerId="LiveId" clId="{81BA22D2-8012-4C0B-AA7F-10EF3DD6312D}" dt="2020-07-11T14:09:36.390" v="4777" actId="1037"/>
          <ac:spMkLst>
            <pc:docMk/>
            <pc:sldMk cId="3536411676" sldId="305"/>
            <ac:spMk id="52" creationId="{D62094A0-FF07-452D-BADA-DA24E06B314F}"/>
          </ac:spMkLst>
        </pc:spChg>
        <pc:spChg chg="add del mod">
          <ac:chgData name="Hugo Kornelis" userId="6575f6931dc33de0" providerId="LiveId" clId="{81BA22D2-8012-4C0B-AA7F-10EF3DD6312D}" dt="2020-07-11T14:06:46.846" v="4712" actId="478"/>
          <ac:spMkLst>
            <pc:docMk/>
            <pc:sldMk cId="3536411676" sldId="305"/>
            <ac:spMk id="54" creationId="{02A6B88D-506B-45AE-AF4F-FD6F8407F8DE}"/>
          </ac:spMkLst>
        </pc:spChg>
        <pc:spChg chg="add mod">
          <ac:chgData name="Hugo Kornelis" userId="6575f6931dc33de0" providerId="LiveId" clId="{81BA22D2-8012-4C0B-AA7F-10EF3DD6312D}" dt="2020-07-11T14:10:09.263" v="4792" actId="1076"/>
          <ac:spMkLst>
            <pc:docMk/>
            <pc:sldMk cId="3536411676" sldId="305"/>
            <ac:spMk id="64" creationId="{F2BA40E8-A6C1-450E-9D4E-178377DCEB6D}"/>
          </ac:spMkLst>
        </pc:spChg>
        <pc:spChg chg="add mod">
          <ac:chgData name="Hugo Kornelis" userId="6575f6931dc33de0" providerId="LiveId" clId="{81BA22D2-8012-4C0B-AA7F-10EF3DD6312D}" dt="2020-07-11T14:13:55.909" v="4917" actId="1076"/>
          <ac:spMkLst>
            <pc:docMk/>
            <pc:sldMk cId="3536411676" sldId="305"/>
            <ac:spMk id="68" creationId="{C072DCEC-4D59-4057-BE8E-2C037EBA1106}"/>
          </ac:spMkLst>
        </pc:spChg>
        <pc:spChg chg="add mod">
          <ac:chgData name="Hugo Kornelis" userId="6575f6931dc33de0" providerId="LiveId" clId="{81BA22D2-8012-4C0B-AA7F-10EF3DD6312D}" dt="2020-07-11T14:14:35.778" v="4921" actId="14100"/>
          <ac:spMkLst>
            <pc:docMk/>
            <pc:sldMk cId="3536411676" sldId="305"/>
            <ac:spMk id="69" creationId="{41A9CEEA-7D04-49B3-8E18-D2F75BD664DF}"/>
          </ac:spMkLst>
        </pc:spChg>
        <pc:spChg chg="add mod ord">
          <ac:chgData name="Hugo Kornelis" userId="6575f6931dc33de0" providerId="LiveId" clId="{81BA22D2-8012-4C0B-AA7F-10EF3DD6312D}" dt="2020-07-11T14:16:12.513" v="4924" actId="166"/>
          <ac:spMkLst>
            <pc:docMk/>
            <pc:sldMk cId="3536411676" sldId="305"/>
            <ac:spMk id="72" creationId="{7271DF7C-D95D-49FC-B406-53CF6EDA2ACB}"/>
          </ac:spMkLst>
        </pc:spChg>
        <pc:spChg chg="add mod">
          <ac:chgData name="Hugo Kornelis" userId="6575f6931dc33de0" providerId="LiveId" clId="{81BA22D2-8012-4C0B-AA7F-10EF3DD6312D}" dt="2020-07-11T14:17:15.412" v="4925" actId="571"/>
          <ac:spMkLst>
            <pc:docMk/>
            <pc:sldMk cId="3536411676" sldId="305"/>
            <ac:spMk id="78" creationId="{C1A324DC-2582-4ECD-A0F0-DEC5503E79E0}"/>
          </ac:spMkLst>
        </pc:spChg>
        <pc:grpChg chg="add mod ord">
          <ac:chgData name="Hugo Kornelis" userId="6575f6931dc33de0" providerId="LiveId" clId="{81BA22D2-8012-4C0B-AA7F-10EF3DD6312D}" dt="2020-07-18T13:06:52.463" v="6128" actId="166"/>
          <ac:grpSpMkLst>
            <pc:docMk/>
            <pc:sldMk cId="3536411676" sldId="305"/>
            <ac:grpSpMk id="48" creationId="{0F34C6AD-213D-46EA-85D5-5D2DAFF71BA2}"/>
          </ac:grpSpMkLst>
        </pc:grpChg>
        <pc:grpChg chg="add mod">
          <ac:chgData name="Hugo Kornelis" userId="6575f6931dc33de0" providerId="LiveId" clId="{81BA22D2-8012-4C0B-AA7F-10EF3DD6312D}" dt="2020-07-11T14:16:00.476" v="4923" actId="571"/>
          <ac:grpSpMkLst>
            <pc:docMk/>
            <pc:sldMk cId="3536411676" sldId="305"/>
            <ac:grpSpMk id="74" creationId="{F2CD12B0-F519-41F7-AC54-CDC26175A806}"/>
          </ac:grpSpMkLst>
        </pc:grpChg>
        <pc:picChg chg="del">
          <ac:chgData name="Hugo Kornelis" userId="6575f6931dc33de0" providerId="LiveId" clId="{81BA22D2-8012-4C0B-AA7F-10EF3DD6312D}" dt="2020-07-11T13:49:44.842" v="4426" actId="478"/>
          <ac:picMkLst>
            <pc:docMk/>
            <pc:sldMk cId="3536411676" sldId="305"/>
            <ac:picMk id="12" creationId="{3B361089-B426-4F25-ACD0-8E7248810B58}"/>
          </ac:picMkLst>
        </pc:picChg>
        <pc:cxnChg chg="add mod">
          <ac:chgData name="Hugo Kornelis" userId="6575f6931dc33de0" providerId="LiveId" clId="{81BA22D2-8012-4C0B-AA7F-10EF3DD6312D}" dt="2020-07-11T13:51:22.644" v="4461" actId="1036"/>
          <ac:cxnSpMkLst>
            <pc:docMk/>
            <pc:sldMk cId="3536411676" sldId="305"/>
            <ac:cxnSpMk id="17" creationId="{B92589C9-CB08-48C1-A3A7-CF58AB9EB7EC}"/>
          </ac:cxnSpMkLst>
        </pc:cxnChg>
        <pc:cxnChg chg="add mod">
          <ac:chgData name="Hugo Kornelis" userId="6575f6931dc33de0" providerId="LiveId" clId="{81BA22D2-8012-4C0B-AA7F-10EF3DD6312D}" dt="2020-07-11T13:51:22.644" v="4461" actId="1036"/>
          <ac:cxnSpMkLst>
            <pc:docMk/>
            <pc:sldMk cId="3536411676" sldId="305"/>
            <ac:cxnSpMk id="19" creationId="{72D0F035-CA21-4FF7-9A11-C72C86C4B0DD}"/>
          </ac:cxnSpMkLst>
        </pc:cxnChg>
        <pc:cxnChg chg="add del">
          <ac:chgData name="Hugo Kornelis" userId="6575f6931dc33de0" providerId="LiveId" clId="{81BA22D2-8012-4C0B-AA7F-10EF3DD6312D}" dt="2020-07-11T13:51:50.890" v="4463"/>
          <ac:cxnSpMkLst>
            <pc:docMk/>
            <pc:sldMk cId="3536411676" sldId="305"/>
            <ac:cxnSpMk id="23" creationId="{4CE663A5-527D-4815-AB2C-4DFF281FC347}"/>
          </ac:cxnSpMkLst>
        </pc:cxnChg>
        <pc:cxnChg chg="add del">
          <ac:chgData name="Hugo Kornelis" userId="6575f6931dc33de0" providerId="LiveId" clId="{81BA22D2-8012-4C0B-AA7F-10EF3DD6312D}" dt="2020-07-11T13:51:50.890" v="4463"/>
          <ac:cxnSpMkLst>
            <pc:docMk/>
            <pc:sldMk cId="3536411676" sldId="305"/>
            <ac:cxnSpMk id="25" creationId="{EA62685E-5280-46F5-9EA8-2A2A50FBC8D6}"/>
          </ac:cxnSpMkLst>
        </pc:cxnChg>
        <pc:cxnChg chg="add mod">
          <ac:chgData name="Hugo Kornelis" userId="6575f6931dc33de0" providerId="LiveId" clId="{81BA22D2-8012-4C0B-AA7F-10EF3DD6312D}" dt="2020-07-11T14:09:14.579" v="4769" actId="14100"/>
          <ac:cxnSpMkLst>
            <pc:docMk/>
            <pc:sldMk cId="3536411676" sldId="305"/>
            <ac:cxnSpMk id="31" creationId="{E8A17956-9EE0-48EE-9D7D-960754CC3CDA}"/>
          </ac:cxnSpMkLst>
        </pc:cxnChg>
        <pc:cxnChg chg="add del mod">
          <ac:chgData name="Hugo Kornelis" userId="6575f6931dc33de0" providerId="LiveId" clId="{81BA22D2-8012-4C0B-AA7F-10EF3DD6312D}" dt="2020-07-11T14:05:35.892" v="4698" actId="478"/>
          <ac:cxnSpMkLst>
            <pc:docMk/>
            <pc:sldMk cId="3536411676" sldId="305"/>
            <ac:cxnSpMk id="35" creationId="{B77CAF8B-4BDD-487B-AB8A-8D101F00246B}"/>
          </ac:cxnSpMkLst>
        </pc:cxnChg>
        <pc:cxnChg chg="add mod">
          <ac:chgData name="Hugo Kornelis" userId="6575f6931dc33de0" providerId="LiveId" clId="{81BA22D2-8012-4C0B-AA7F-10EF3DD6312D}" dt="2020-07-11T14:05:50.581" v="4703" actId="164"/>
          <ac:cxnSpMkLst>
            <pc:docMk/>
            <pc:sldMk cId="3536411676" sldId="305"/>
            <ac:cxnSpMk id="37" creationId="{33EC776B-F729-4F08-B3FA-B232BEBE8FF7}"/>
          </ac:cxnSpMkLst>
        </pc:cxnChg>
        <pc:cxnChg chg="add mod">
          <ac:chgData name="Hugo Kornelis" userId="6575f6931dc33de0" providerId="LiveId" clId="{81BA22D2-8012-4C0B-AA7F-10EF3DD6312D}" dt="2020-07-11T14:05:50.581" v="4703" actId="164"/>
          <ac:cxnSpMkLst>
            <pc:docMk/>
            <pc:sldMk cId="3536411676" sldId="305"/>
            <ac:cxnSpMk id="39" creationId="{6E7D6757-3E8E-47BF-9BCD-C12B500B5D76}"/>
          </ac:cxnSpMkLst>
        </pc:cxnChg>
        <pc:cxnChg chg="add del mod">
          <ac:chgData name="Hugo Kornelis" userId="6575f6931dc33de0" providerId="LiveId" clId="{81BA22D2-8012-4C0B-AA7F-10EF3DD6312D}" dt="2020-07-11T14:05:34.959" v="4697" actId="478"/>
          <ac:cxnSpMkLst>
            <pc:docMk/>
            <pc:sldMk cId="3536411676" sldId="305"/>
            <ac:cxnSpMk id="41" creationId="{A92EAD45-F000-4DAB-99D6-DA6E54F605AE}"/>
          </ac:cxnSpMkLst>
        </pc:cxnChg>
        <pc:cxnChg chg="add del">
          <ac:chgData name="Hugo Kornelis" userId="6575f6931dc33de0" providerId="LiveId" clId="{81BA22D2-8012-4C0B-AA7F-10EF3DD6312D}" dt="2020-07-11T14:06:32.929" v="4710"/>
          <ac:cxnSpMkLst>
            <pc:docMk/>
            <pc:sldMk cId="3536411676" sldId="305"/>
            <ac:cxnSpMk id="50" creationId="{6981514B-D958-4130-B2EF-453A5733DF95}"/>
          </ac:cxnSpMkLst>
        </pc:cxnChg>
        <pc:cxnChg chg="add mod">
          <ac:chgData name="Hugo Kornelis" userId="6575f6931dc33de0" providerId="LiveId" clId="{81BA22D2-8012-4C0B-AA7F-10EF3DD6312D}" dt="2020-07-11T14:09:40.140" v="4778" actId="14100"/>
          <ac:cxnSpMkLst>
            <pc:docMk/>
            <pc:sldMk cId="3536411676" sldId="305"/>
            <ac:cxnSpMk id="53" creationId="{1B029729-592E-472A-AA56-8CC20AEE341C}"/>
          </ac:cxnSpMkLst>
        </pc:cxnChg>
        <pc:cxnChg chg="add mod">
          <ac:chgData name="Hugo Kornelis" userId="6575f6931dc33de0" providerId="LiveId" clId="{81BA22D2-8012-4C0B-AA7F-10EF3DD6312D}" dt="2020-07-11T14:10:17.841" v="4795" actId="14100"/>
          <ac:cxnSpMkLst>
            <pc:docMk/>
            <pc:sldMk cId="3536411676" sldId="305"/>
            <ac:cxnSpMk id="65" creationId="{AA4A1DFE-24B9-4A99-BCEF-C01CFD78F8F7}"/>
          </ac:cxnSpMkLst>
        </pc:cxnChg>
        <pc:cxnChg chg="add mod">
          <ac:chgData name="Hugo Kornelis" userId="6575f6931dc33de0" providerId="LiveId" clId="{81BA22D2-8012-4C0B-AA7F-10EF3DD6312D}" dt="2020-07-11T14:14:35.778" v="4921" actId="14100"/>
          <ac:cxnSpMkLst>
            <pc:docMk/>
            <pc:sldMk cId="3536411676" sldId="305"/>
            <ac:cxnSpMk id="70" creationId="{DFA10A6E-2070-41ED-B325-0C99529C77C5}"/>
          </ac:cxnSpMkLst>
        </pc:cxnChg>
        <pc:cxnChg chg="add mod">
          <ac:chgData name="Hugo Kornelis" userId="6575f6931dc33de0" providerId="LiveId" clId="{81BA22D2-8012-4C0B-AA7F-10EF3DD6312D}" dt="2020-07-11T14:15:54.154" v="4922" actId="571"/>
          <ac:cxnSpMkLst>
            <pc:docMk/>
            <pc:sldMk cId="3536411676" sldId="305"/>
            <ac:cxnSpMk id="73" creationId="{84A8FE7B-A895-4C4C-B370-6A5296796281}"/>
          </ac:cxnSpMkLst>
        </pc:cxnChg>
        <pc:cxnChg chg="add mod">
          <ac:chgData name="Hugo Kornelis" userId="6575f6931dc33de0" providerId="LiveId" clId="{81BA22D2-8012-4C0B-AA7F-10EF3DD6312D}" dt="2020-07-11T14:17:19.325" v="4926" actId="14100"/>
          <ac:cxnSpMkLst>
            <pc:docMk/>
            <pc:sldMk cId="3536411676" sldId="305"/>
            <ac:cxnSpMk id="77" creationId="{0FB13C4B-C274-49F6-BD52-EB388B482A23}"/>
          </ac:cxnSpMkLst>
        </pc:cxnChg>
      </pc:sldChg>
      <pc:sldChg chg="addSp delSp modSp add delAnim modAnim">
        <pc:chgData name="Hugo Kornelis" userId="6575f6931dc33de0" providerId="LiveId" clId="{81BA22D2-8012-4C0B-AA7F-10EF3DD6312D}" dt="2020-07-12T09:51:50.103" v="6092"/>
        <pc:sldMkLst>
          <pc:docMk/>
          <pc:sldMk cId="2821020103" sldId="306"/>
        </pc:sldMkLst>
        <pc:spChg chg="mod">
          <ac:chgData name="Hugo Kornelis" userId="6575f6931dc33de0" providerId="LiveId" clId="{81BA22D2-8012-4C0B-AA7F-10EF3DD6312D}" dt="2020-07-11T14:20:22.867" v="5011" actId="20577"/>
          <ac:spMkLst>
            <pc:docMk/>
            <pc:sldMk cId="2821020103" sldId="306"/>
            <ac:spMk id="5" creationId="{53719454-6B25-4134-90FB-F2E59D311FA6}"/>
          </ac:spMkLst>
        </pc:spChg>
        <pc:spChg chg="del">
          <ac:chgData name="Hugo Kornelis" userId="6575f6931dc33de0" providerId="LiveId" clId="{81BA22D2-8012-4C0B-AA7F-10EF3DD6312D}" dt="2020-07-12T09:46:23.907" v="6067" actId="478"/>
          <ac:spMkLst>
            <pc:docMk/>
            <pc:sldMk cId="2821020103" sldId="306"/>
            <ac:spMk id="16" creationId="{DF7A10F3-E895-4DE5-9734-47BD45AD1A66}"/>
          </ac:spMkLst>
        </pc:spChg>
        <pc:spChg chg="del">
          <ac:chgData name="Hugo Kornelis" userId="6575f6931dc33de0" providerId="LiveId" clId="{81BA22D2-8012-4C0B-AA7F-10EF3DD6312D}" dt="2020-07-12T09:46:23.907" v="6067" actId="478"/>
          <ac:spMkLst>
            <pc:docMk/>
            <pc:sldMk cId="2821020103" sldId="306"/>
            <ac:spMk id="18" creationId="{142FC90A-4B01-458C-BABA-C076672193EC}"/>
          </ac:spMkLst>
        </pc:spChg>
        <pc:spChg chg="add mod">
          <ac:chgData name="Hugo Kornelis" userId="6575f6931dc33de0" providerId="LiveId" clId="{81BA22D2-8012-4C0B-AA7F-10EF3DD6312D}" dt="2020-07-12T09:45:07.999" v="6057" actId="14100"/>
          <ac:spMkLst>
            <pc:docMk/>
            <pc:sldMk cId="2821020103" sldId="306"/>
            <ac:spMk id="30" creationId="{0AECF4D0-7666-40C5-BC82-1749BE9C18E7}"/>
          </ac:spMkLst>
        </pc:spChg>
        <pc:spChg chg="del mod">
          <ac:chgData name="Hugo Kornelis" userId="6575f6931dc33de0" providerId="LiveId" clId="{81BA22D2-8012-4C0B-AA7F-10EF3DD6312D}" dt="2020-07-11T14:18:10.865" v="4939" actId="478"/>
          <ac:spMkLst>
            <pc:docMk/>
            <pc:sldMk cId="2821020103" sldId="306"/>
            <ac:spMk id="30" creationId="{BFB7AE16-93A0-4E8C-9850-6D58F577C4F7}"/>
          </ac:spMkLst>
        </pc:spChg>
        <pc:spChg chg="add mod">
          <ac:chgData name="Hugo Kornelis" userId="6575f6931dc33de0" providerId="LiveId" clId="{81BA22D2-8012-4C0B-AA7F-10EF3DD6312D}" dt="2020-07-12T09:45:19.620" v="6060" actId="571"/>
          <ac:spMkLst>
            <pc:docMk/>
            <pc:sldMk cId="2821020103" sldId="306"/>
            <ac:spMk id="31" creationId="{0A888D4D-B7B6-4F1C-BADE-82027D9D895F}"/>
          </ac:spMkLst>
        </pc:spChg>
        <pc:spChg chg="add mod">
          <ac:chgData name="Hugo Kornelis" userId="6575f6931dc33de0" providerId="LiveId" clId="{81BA22D2-8012-4C0B-AA7F-10EF3DD6312D}" dt="2020-07-12T09:45:29.319" v="6064" actId="14100"/>
          <ac:spMkLst>
            <pc:docMk/>
            <pc:sldMk cId="2821020103" sldId="306"/>
            <ac:spMk id="32" creationId="{D29172E1-F367-4A58-A872-1D0BF8E235F9}"/>
          </ac:spMkLst>
        </pc:spChg>
        <pc:spChg chg="del mod">
          <ac:chgData name="Hugo Kornelis" userId="6575f6931dc33de0" providerId="LiveId" clId="{81BA22D2-8012-4C0B-AA7F-10EF3DD6312D}" dt="2020-07-11T14:18:08.357" v="4936" actId="478"/>
          <ac:spMkLst>
            <pc:docMk/>
            <pc:sldMk cId="2821020103" sldId="306"/>
            <ac:spMk id="33" creationId="{36873C84-0C98-4127-9FD7-1F6AF3E50272}"/>
          </ac:spMkLst>
        </pc:spChg>
        <pc:spChg chg="del">
          <ac:chgData name="Hugo Kornelis" userId="6575f6931dc33de0" providerId="LiveId" clId="{81BA22D2-8012-4C0B-AA7F-10EF3DD6312D}" dt="2020-07-11T14:18:13.673" v="4940" actId="478"/>
          <ac:spMkLst>
            <pc:docMk/>
            <pc:sldMk cId="2821020103" sldId="306"/>
            <ac:spMk id="52" creationId="{D62094A0-FF07-452D-BADA-DA24E06B314F}"/>
          </ac:spMkLst>
        </pc:spChg>
        <pc:spChg chg="del">
          <ac:chgData name="Hugo Kornelis" userId="6575f6931dc33de0" providerId="LiveId" clId="{81BA22D2-8012-4C0B-AA7F-10EF3DD6312D}" dt="2020-07-11T14:17:59.043" v="4929" actId="478"/>
          <ac:spMkLst>
            <pc:docMk/>
            <pc:sldMk cId="2821020103" sldId="306"/>
            <ac:spMk id="64" creationId="{F2BA40E8-A6C1-450E-9D4E-178377DCEB6D}"/>
          </ac:spMkLst>
        </pc:spChg>
        <pc:spChg chg="del">
          <ac:chgData name="Hugo Kornelis" userId="6575f6931dc33de0" providerId="LiveId" clId="{81BA22D2-8012-4C0B-AA7F-10EF3DD6312D}" dt="2020-07-11T14:18:05.728" v="4933" actId="478"/>
          <ac:spMkLst>
            <pc:docMk/>
            <pc:sldMk cId="2821020103" sldId="306"/>
            <ac:spMk id="69" creationId="{41A9CEEA-7D04-49B3-8E18-D2F75BD664DF}"/>
          </ac:spMkLst>
        </pc:spChg>
        <pc:spChg chg="del">
          <ac:chgData name="Hugo Kornelis" userId="6575f6931dc33de0" providerId="LiveId" clId="{81BA22D2-8012-4C0B-AA7F-10EF3DD6312D}" dt="2020-07-11T14:18:04.045" v="4931" actId="478"/>
          <ac:spMkLst>
            <pc:docMk/>
            <pc:sldMk cId="2821020103" sldId="306"/>
            <ac:spMk id="72" creationId="{7271DF7C-D95D-49FC-B406-53CF6EDA2ACB}"/>
          </ac:spMkLst>
        </pc:spChg>
        <pc:spChg chg="del">
          <ac:chgData name="Hugo Kornelis" userId="6575f6931dc33de0" providerId="LiveId" clId="{81BA22D2-8012-4C0B-AA7F-10EF3DD6312D}" dt="2020-07-11T14:17:57.322" v="4928" actId="478"/>
          <ac:spMkLst>
            <pc:docMk/>
            <pc:sldMk cId="2821020103" sldId="306"/>
            <ac:spMk id="78" creationId="{C1A324DC-2582-4ECD-A0F0-DEC5503E79E0}"/>
          </ac:spMkLst>
        </pc:spChg>
        <pc:grpChg chg="del">
          <ac:chgData name="Hugo Kornelis" userId="6575f6931dc33de0" providerId="LiveId" clId="{81BA22D2-8012-4C0B-AA7F-10EF3DD6312D}" dt="2020-07-12T09:46:45.824" v="6069" actId="478"/>
          <ac:grpSpMkLst>
            <pc:docMk/>
            <pc:sldMk cId="2821020103" sldId="306"/>
            <ac:grpSpMk id="48" creationId="{0F34C6AD-213D-46EA-85D5-5D2DAFF71BA2}"/>
          </ac:grpSpMkLst>
        </pc:grpChg>
        <pc:grpChg chg="del">
          <ac:chgData name="Hugo Kornelis" userId="6575f6931dc33de0" providerId="LiveId" clId="{81BA22D2-8012-4C0B-AA7F-10EF3DD6312D}" dt="2020-07-12T09:46:45.824" v="6069" actId="478"/>
          <ac:grpSpMkLst>
            <pc:docMk/>
            <pc:sldMk cId="2821020103" sldId="306"/>
            <ac:grpSpMk id="74" creationId="{F2CD12B0-F519-41F7-AC54-CDC26175A806}"/>
          </ac:grpSpMkLst>
        </pc:grpChg>
        <pc:cxnChg chg="del mod">
          <ac:chgData name="Hugo Kornelis" userId="6575f6931dc33de0" providerId="LiveId" clId="{81BA22D2-8012-4C0B-AA7F-10EF3DD6312D}" dt="2020-07-12T09:46:23.907" v="6067" actId="478"/>
          <ac:cxnSpMkLst>
            <pc:docMk/>
            <pc:sldMk cId="2821020103" sldId="306"/>
            <ac:cxnSpMk id="17" creationId="{B92589C9-CB08-48C1-A3A7-CF58AB9EB7EC}"/>
          </ac:cxnSpMkLst>
        </pc:cxnChg>
        <pc:cxnChg chg="del mod">
          <ac:chgData name="Hugo Kornelis" userId="6575f6931dc33de0" providerId="LiveId" clId="{81BA22D2-8012-4C0B-AA7F-10EF3DD6312D}" dt="2020-07-12T09:46:23.907" v="6067" actId="478"/>
          <ac:cxnSpMkLst>
            <pc:docMk/>
            <pc:sldMk cId="2821020103" sldId="306"/>
            <ac:cxnSpMk id="19" creationId="{72D0F035-CA21-4FF7-9A11-C72C86C4B0DD}"/>
          </ac:cxnSpMkLst>
        </pc:cxnChg>
        <pc:cxnChg chg="del">
          <ac:chgData name="Hugo Kornelis" userId="6575f6931dc33de0" providerId="LiveId" clId="{81BA22D2-8012-4C0B-AA7F-10EF3DD6312D}" dt="2020-07-11T14:18:09.323" v="4937" actId="478"/>
          <ac:cxnSpMkLst>
            <pc:docMk/>
            <pc:sldMk cId="2821020103" sldId="306"/>
            <ac:cxnSpMk id="31" creationId="{E8A17956-9EE0-48EE-9D7D-960754CC3CDA}"/>
          </ac:cxnSpMkLst>
        </pc:cxnChg>
        <pc:cxnChg chg="del mod">
          <ac:chgData name="Hugo Kornelis" userId="6575f6931dc33de0" providerId="LiveId" clId="{81BA22D2-8012-4C0B-AA7F-10EF3DD6312D}" dt="2020-07-11T14:18:14.538" v="4941" actId="478"/>
          <ac:cxnSpMkLst>
            <pc:docMk/>
            <pc:sldMk cId="2821020103" sldId="306"/>
            <ac:cxnSpMk id="53" creationId="{1B029729-592E-472A-AA56-8CC20AEE341C}"/>
          </ac:cxnSpMkLst>
        </pc:cxnChg>
        <pc:cxnChg chg="del mod">
          <ac:chgData name="Hugo Kornelis" userId="6575f6931dc33de0" providerId="LiveId" clId="{81BA22D2-8012-4C0B-AA7F-10EF3DD6312D}" dt="2020-07-11T14:18:01.097" v="4930" actId="478"/>
          <ac:cxnSpMkLst>
            <pc:docMk/>
            <pc:sldMk cId="2821020103" sldId="306"/>
            <ac:cxnSpMk id="65" creationId="{AA4A1DFE-24B9-4A99-BCEF-C01CFD78F8F7}"/>
          </ac:cxnSpMkLst>
        </pc:cxnChg>
        <pc:cxnChg chg="del mod">
          <ac:chgData name="Hugo Kornelis" userId="6575f6931dc33de0" providerId="LiveId" clId="{81BA22D2-8012-4C0B-AA7F-10EF3DD6312D}" dt="2020-07-11T14:18:06.429" v="4934" actId="478"/>
          <ac:cxnSpMkLst>
            <pc:docMk/>
            <pc:sldMk cId="2821020103" sldId="306"/>
            <ac:cxnSpMk id="70" creationId="{DFA10A6E-2070-41ED-B325-0C99529C77C5}"/>
          </ac:cxnSpMkLst>
        </pc:cxnChg>
        <pc:cxnChg chg="del mod">
          <ac:chgData name="Hugo Kornelis" userId="6575f6931dc33de0" providerId="LiveId" clId="{81BA22D2-8012-4C0B-AA7F-10EF3DD6312D}" dt="2020-07-11T14:18:04.825" v="4932" actId="478"/>
          <ac:cxnSpMkLst>
            <pc:docMk/>
            <pc:sldMk cId="2821020103" sldId="306"/>
            <ac:cxnSpMk id="73" creationId="{84A8FE7B-A895-4C4C-B370-6A5296796281}"/>
          </ac:cxnSpMkLst>
        </pc:cxnChg>
        <pc:cxnChg chg="del mod">
          <ac:chgData name="Hugo Kornelis" userId="6575f6931dc33de0" providerId="LiveId" clId="{81BA22D2-8012-4C0B-AA7F-10EF3DD6312D}" dt="2020-07-11T14:17:57.322" v="4928" actId="478"/>
          <ac:cxnSpMkLst>
            <pc:docMk/>
            <pc:sldMk cId="2821020103" sldId="306"/>
            <ac:cxnSpMk id="77" creationId="{0FB13C4B-C274-49F6-BD52-EB388B482A23}"/>
          </ac:cxnSpMkLst>
        </pc:cxnChg>
      </pc:sldChg>
      <pc:sldChg chg="delSp modSp add delAnim modAnim">
        <pc:chgData name="Hugo Kornelis" userId="6575f6931dc33de0" providerId="LiveId" clId="{81BA22D2-8012-4C0B-AA7F-10EF3DD6312D}" dt="2020-07-12T09:53:18.609" v="6097" actId="5793"/>
        <pc:sldMkLst>
          <pc:docMk/>
          <pc:sldMk cId="2980453665" sldId="307"/>
        </pc:sldMkLst>
        <pc:spChg chg="mod">
          <ac:chgData name="Hugo Kornelis" userId="6575f6931dc33de0" providerId="LiveId" clId="{81BA22D2-8012-4C0B-AA7F-10EF3DD6312D}" dt="2020-07-12T09:53:18.609" v="6097" actId="5793"/>
          <ac:spMkLst>
            <pc:docMk/>
            <pc:sldMk cId="2980453665" sldId="307"/>
            <ac:spMk id="5" creationId="{53719454-6B25-4134-90FB-F2E59D311FA6}"/>
          </ac:spMkLst>
        </pc:spChg>
        <pc:spChg chg="del">
          <ac:chgData name="Hugo Kornelis" userId="6575f6931dc33de0" providerId="LiveId" clId="{81BA22D2-8012-4C0B-AA7F-10EF3DD6312D}" dt="2020-07-11T14:19:36.660" v="4944" actId="478"/>
          <ac:spMkLst>
            <pc:docMk/>
            <pc:sldMk cId="2980453665" sldId="307"/>
            <ac:spMk id="16" creationId="{DF7A10F3-E895-4DE5-9734-47BD45AD1A66}"/>
          </ac:spMkLst>
        </pc:spChg>
        <pc:spChg chg="del">
          <ac:chgData name="Hugo Kornelis" userId="6575f6931dc33de0" providerId="LiveId" clId="{81BA22D2-8012-4C0B-AA7F-10EF3DD6312D}" dt="2020-07-11T14:19:36.660" v="4944" actId="478"/>
          <ac:spMkLst>
            <pc:docMk/>
            <pc:sldMk cId="2980453665" sldId="307"/>
            <ac:spMk id="18" creationId="{142FC90A-4B01-458C-BABA-C076672193EC}"/>
          </ac:spMkLst>
        </pc:spChg>
        <pc:spChg chg="del">
          <ac:chgData name="Hugo Kornelis" userId="6575f6931dc33de0" providerId="LiveId" clId="{81BA22D2-8012-4C0B-AA7F-10EF3DD6312D}" dt="2020-07-11T14:19:33.018" v="4943" actId="478"/>
          <ac:spMkLst>
            <pc:docMk/>
            <pc:sldMk cId="2980453665" sldId="307"/>
            <ac:spMk id="26" creationId="{4D2950AA-0158-4F9D-8E99-07FB00301ED5}"/>
          </ac:spMkLst>
        </pc:spChg>
        <pc:spChg chg="del">
          <ac:chgData name="Hugo Kornelis" userId="6575f6931dc33de0" providerId="LiveId" clId="{81BA22D2-8012-4C0B-AA7F-10EF3DD6312D}" dt="2020-07-11T14:19:33.018" v="4943" actId="478"/>
          <ac:spMkLst>
            <pc:docMk/>
            <pc:sldMk cId="2980453665" sldId="307"/>
            <ac:spMk id="27" creationId="{0466AE03-C29B-4DE2-B0F8-58DE9F81F9B7}"/>
          </ac:spMkLst>
        </pc:spChg>
        <pc:spChg chg="del">
          <ac:chgData name="Hugo Kornelis" userId="6575f6931dc33de0" providerId="LiveId" clId="{81BA22D2-8012-4C0B-AA7F-10EF3DD6312D}" dt="2020-07-11T14:19:33.018" v="4943" actId="478"/>
          <ac:spMkLst>
            <pc:docMk/>
            <pc:sldMk cId="2980453665" sldId="307"/>
            <ac:spMk id="28" creationId="{10ED3145-A1FD-4177-A498-2DE323AF8E2C}"/>
          </ac:spMkLst>
        </pc:spChg>
        <pc:spChg chg="del">
          <ac:chgData name="Hugo Kornelis" userId="6575f6931dc33de0" providerId="LiveId" clId="{81BA22D2-8012-4C0B-AA7F-10EF3DD6312D}" dt="2020-07-11T14:19:33.018" v="4943" actId="478"/>
          <ac:spMkLst>
            <pc:docMk/>
            <pc:sldMk cId="2980453665" sldId="307"/>
            <ac:spMk id="29" creationId="{9F5AEB0B-7750-4927-A29B-26854734840C}"/>
          </ac:spMkLst>
        </pc:spChg>
        <pc:spChg chg="del">
          <ac:chgData name="Hugo Kornelis" userId="6575f6931dc33de0" providerId="LiveId" clId="{81BA22D2-8012-4C0B-AA7F-10EF3DD6312D}" dt="2020-07-11T14:19:33.018" v="4943" actId="478"/>
          <ac:spMkLst>
            <pc:docMk/>
            <pc:sldMk cId="2980453665" sldId="307"/>
            <ac:spMk id="68" creationId="{C072DCEC-4D59-4057-BE8E-2C037EBA1106}"/>
          </ac:spMkLst>
        </pc:spChg>
        <pc:grpChg chg="del">
          <ac:chgData name="Hugo Kornelis" userId="6575f6931dc33de0" providerId="LiveId" clId="{81BA22D2-8012-4C0B-AA7F-10EF3DD6312D}" dt="2020-07-11T14:19:33.018" v="4943" actId="478"/>
          <ac:grpSpMkLst>
            <pc:docMk/>
            <pc:sldMk cId="2980453665" sldId="307"/>
            <ac:grpSpMk id="48" creationId="{0F34C6AD-213D-46EA-85D5-5D2DAFF71BA2}"/>
          </ac:grpSpMkLst>
        </pc:grpChg>
        <pc:grpChg chg="del">
          <ac:chgData name="Hugo Kornelis" userId="6575f6931dc33de0" providerId="LiveId" clId="{81BA22D2-8012-4C0B-AA7F-10EF3DD6312D}" dt="2020-07-11T14:19:33.018" v="4943" actId="478"/>
          <ac:grpSpMkLst>
            <pc:docMk/>
            <pc:sldMk cId="2980453665" sldId="307"/>
            <ac:grpSpMk id="74" creationId="{F2CD12B0-F519-41F7-AC54-CDC26175A806}"/>
          </ac:grpSpMkLst>
        </pc:grpChg>
        <pc:picChg chg="del">
          <ac:chgData name="Hugo Kornelis" userId="6575f6931dc33de0" providerId="LiveId" clId="{81BA22D2-8012-4C0B-AA7F-10EF3DD6312D}" dt="2020-07-11T14:19:36.660" v="4944" actId="478"/>
          <ac:picMkLst>
            <pc:docMk/>
            <pc:sldMk cId="2980453665" sldId="307"/>
            <ac:picMk id="2" creationId="{BD5B3231-C212-484D-998E-7A22D49CF52D}"/>
          </ac:picMkLst>
        </pc:picChg>
        <pc:picChg chg="del">
          <ac:chgData name="Hugo Kornelis" userId="6575f6931dc33de0" providerId="LiveId" clId="{81BA22D2-8012-4C0B-AA7F-10EF3DD6312D}" dt="2020-07-11T14:19:33.018" v="4943" actId="478"/>
          <ac:picMkLst>
            <pc:docMk/>
            <pc:sldMk cId="2980453665" sldId="307"/>
            <ac:picMk id="3" creationId="{CF4070F9-AE7C-418C-A427-FBD1F14EF7A4}"/>
          </ac:picMkLst>
        </pc:picChg>
        <pc:picChg chg="del">
          <ac:chgData name="Hugo Kornelis" userId="6575f6931dc33de0" providerId="LiveId" clId="{81BA22D2-8012-4C0B-AA7F-10EF3DD6312D}" dt="2020-07-11T14:19:33.018" v="4943" actId="478"/>
          <ac:picMkLst>
            <pc:docMk/>
            <pc:sldMk cId="2980453665" sldId="307"/>
            <ac:picMk id="8" creationId="{26F9DFE4-8178-4C7F-B6A3-FC3A4E76D7DD}"/>
          </ac:picMkLst>
        </pc:picChg>
        <pc:picChg chg="del">
          <ac:chgData name="Hugo Kornelis" userId="6575f6931dc33de0" providerId="LiveId" clId="{81BA22D2-8012-4C0B-AA7F-10EF3DD6312D}" dt="2020-07-11T14:19:33.018" v="4943" actId="478"/>
          <ac:picMkLst>
            <pc:docMk/>
            <pc:sldMk cId="2980453665" sldId="307"/>
            <ac:picMk id="13" creationId="{6458A6B4-CF9A-404B-BF93-B960127A32CC}"/>
          </ac:picMkLst>
        </pc:picChg>
        <pc:picChg chg="del">
          <ac:chgData name="Hugo Kornelis" userId="6575f6931dc33de0" providerId="LiveId" clId="{81BA22D2-8012-4C0B-AA7F-10EF3DD6312D}" dt="2020-07-11T14:19:33.018" v="4943" actId="478"/>
          <ac:picMkLst>
            <pc:docMk/>
            <pc:sldMk cId="2980453665" sldId="307"/>
            <ac:picMk id="14" creationId="{DB6E4212-E33A-40D7-8BE1-9F5A4E8D6DB6}"/>
          </ac:picMkLst>
        </pc:picChg>
        <pc:picChg chg="del">
          <ac:chgData name="Hugo Kornelis" userId="6575f6931dc33de0" providerId="LiveId" clId="{81BA22D2-8012-4C0B-AA7F-10EF3DD6312D}" dt="2020-07-11T14:19:33.018" v="4943" actId="478"/>
          <ac:picMkLst>
            <pc:docMk/>
            <pc:sldMk cId="2980453665" sldId="307"/>
            <ac:picMk id="15" creationId="{D2C17541-707F-4174-A2DE-49C2315C61B8}"/>
          </ac:picMkLst>
        </pc:picChg>
        <pc:picChg chg="del">
          <ac:chgData name="Hugo Kornelis" userId="6575f6931dc33de0" providerId="LiveId" clId="{81BA22D2-8012-4C0B-AA7F-10EF3DD6312D}" dt="2020-07-11T14:19:33.018" v="4943" actId="478"/>
          <ac:picMkLst>
            <pc:docMk/>
            <pc:sldMk cId="2980453665" sldId="307"/>
            <ac:picMk id="20" creationId="{DFACD433-1ABF-434C-8960-698A0D88EE97}"/>
          </ac:picMkLst>
        </pc:picChg>
        <pc:picChg chg="del">
          <ac:chgData name="Hugo Kornelis" userId="6575f6931dc33de0" providerId="LiveId" clId="{81BA22D2-8012-4C0B-AA7F-10EF3DD6312D}" dt="2020-07-11T14:19:33.018" v="4943" actId="478"/>
          <ac:picMkLst>
            <pc:docMk/>
            <pc:sldMk cId="2980453665" sldId="307"/>
            <ac:picMk id="21" creationId="{BD574156-D6FC-444C-93FA-AE6FD840F7BB}"/>
          </ac:picMkLst>
        </pc:picChg>
        <pc:cxnChg chg="del mod">
          <ac:chgData name="Hugo Kornelis" userId="6575f6931dc33de0" providerId="LiveId" clId="{81BA22D2-8012-4C0B-AA7F-10EF3DD6312D}" dt="2020-07-11T14:19:33.018" v="4943" actId="478"/>
          <ac:cxnSpMkLst>
            <pc:docMk/>
            <pc:sldMk cId="2980453665" sldId="307"/>
            <ac:cxnSpMk id="17" creationId="{B92589C9-CB08-48C1-A3A7-CF58AB9EB7EC}"/>
          </ac:cxnSpMkLst>
        </pc:cxnChg>
        <pc:cxnChg chg="del mod">
          <ac:chgData name="Hugo Kornelis" userId="6575f6931dc33de0" providerId="LiveId" clId="{81BA22D2-8012-4C0B-AA7F-10EF3DD6312D}" dt="2020-07-11T14:19:33.018" v="4943" actId="478"/>
          <ac:cxnSpMkLst>
            <pc:docMk/>
            <pc:sldMk cId="2980453665" sldId="307"/>
            <ac:cxnSpMk id="19" creationId="{72D0F035-CA21-4FF7-9A11-C72C86C4B0DD}"/>
          </ac:cxnSpMkLst>
        </pc:cxnChg>
      </pc:sldChg>
      <pc:sldChg chg="modSp add del modAnim">
        <pc:chgData name="Hugo Kornelis" userId="6575f6931dc33de0" providerId="LiveId" clId="{81BA22D2-8012-4C0B-AA7F-10EF3DD6312D}" dt="2020-07-12T09:53:23.499" v="6098" actId="2696"/>
        <pc:sldMkLst>
          <pc:docMk/>
          <pc:sldMk cId="2339848868" sldId="308"/>
        </pc:sldMkLst>
        <pc:spChg chg="mod">
          <ac:chgData name="Hugo Kornelis" userId="6575f6931dc33de0" providerId="LiveId" clId="{81BA22D2-8012-4C0B-AA7F-10EF3DD6312D}" dt="2020-07-11T14:31:30.815" v="5458" actId="20577"/>
          <ac:spMkLst>
            <pc:docMk/>
            <pc:sldMk cId="2339848868" sldId="308"/>
            <ac:spMk id="5" creationId="{53719454-6B25-4134-90FB-F2E59D311FA6}"/>
          </ac:spMkLst>
        </pc:spChg>
      </pc:sldChg>
    </pc:docChg>
  </pc:docChgLst>
  <pc:docChgLst>
    <pc:chgData name="Hugo Kornelis" userId="6575f6931dc33de0" providerId="LiveId" clId="{B4EF4E56-4B0A-486C-ABAD-588C674B15A7}"/>
    <pc:docChg chg="undo redo custSel addSld delSld modSld">
      <pc:chgData name="Hugo Kornelis" userId="6575f6931dc33de0" providerId="LiveId" clId="{B4EF4E56-4B0A-486C-ABAD-588C674B15A7}" dt="2020-04-15T14:15:22.945" v="7091" actId="20577"/>
      <pc:docMkLst>
        <pc:docMk/>
      </pc:docMkLst>
      <pc:sldChg chg="modSp">
        <pc:chgData name="Hugo Kornelis" userId="6575f6931dc33de0" providerId="LiveId" clId="{B4EF4E56-4B0A-486C-ABAD-588C674B15A7}" dt="2020-04-07T09:59:45.608" v="20" actId="20577"/>
        <pc:sldMkLst>
          <pc:docMk/>
          <pc:sldMk cId="1181841725" sldId="256"/>
        </pc:sldMkLst>
        <pc:spChg chg="mod">
          <ac:chgData name="Hugo Kornelis" userId="6575f6931dc33de0" providerId="LiveId" clId="{B4EF4E56-4B0A-486C-ABAD-588C674B15A7}" dt="2020-04-07T09:59:45.608" v="20" actId="20577"/>
          <ac:spMkLst>
            <pc:docMk/>
            <pc:sldMk cId="1181841725" sldId="256"/>
            <ac:spMk id="3" creationId="{4EA2195B-14F6-4B4E-81FC-BBDC15C3F5E9}"/>
          </ac:spMkLst>
        </pc:spChg>
      </pc:sldChg>
      <pc:sldChg chg="addSp delSp modSp delAnim modAnim">
        <pc:chgData name="Hugo Kornelis" userId="6575f6931dc33de0" providerId="LiveId" clId="{B4EF4E56-4B0A-486C-ABAD-588C674B15A7}" dt="2020-04-14T11:56:10.639" v="4522" actId="1038"/>
        <pc:sldMkLst>
          <pc:docMk/>
          <pc:sldMk cId="363009201" sldId="257"/>
        </pc:sldMkLst>
        <pc:spChg chg="add del mod">
          <ac:chgData name="Hugo Kornelis" userId="6575f6931dc33de0" providerId="LiveId" clId="{B4EF4E56-4B0A-486C-ABAD-588C674B15A7}" dt="2020-04-07T10:00:09.123" v="50" actId="478"/>
          <ac:spMkLst>
            <pc:docMk/>
            <pc:sldMk cId="363009201" sldId="257"/>
            <ac:spMk id="3" creationId="{23D4B9E1-6482-43C6-880C-3F452AFFF98B}"/>
          </ac:spMkLst>
        </pc:spChg>
        <pc:spChg chg="mod">
          <ac:chgData name="Hugo Kornelis" userId="6575f6931dc33de0" providerId="LiveId" clId="{B4EF4E56-4B0A-486C-ABAD-588C674B15A7}" dt="2020-04-07T10:00:11.823" v="62" actId="20577"/>
          <ac:spMkLst>
            <pc:docMk/>
            <pc:sldMk cId="363009201" sldId="257"/>
            <ac:spMk id="4" creationId="{C092A7E6-3997-4576-8027-235C45DA500A}"/>
          </ac:spMkLst>
        </pc:spChg>
        <pc:spChg chg="del mod">
          <ac:chgData name="Hugo Kornelis" userId="6575f6931dc33de0" providerId="LiveId" clId="{B4EF4E56-4B0A-486C-ABAD-588C674B15A7}" dt="2020-04-07T10:00:07.703" v="49" actId="478"/>
          <ac:spMkLst>
            <pc:docMk/>
            <pc:sldMk cId="363009201" sldId="257"/>
            <ac:spMk id="5" creationId="{53719454-6B25-4134-90FB-F2E59D311FA6}"/>
          </ac:spMkLst>
        </pc:spChg>
        <pc:spChg chg="add mod">
          <ac:chgData name="Hugo Kornelis" userId="6575f6931dc33de0" providerId="LiveId" clId="{B4EF4E56-4B0A-486C-ABAD-588C674B15A7}" dt="2020-04-14T11:56:10.639" v="4522" actId="1038"/>
          <ac:spMkLst>
            <pc:docMk/>
            <pc:sldMk cId="363009201" sldId="257"/>
            <ac:spMk id="8" creationId="{D8D81D94-357B-4842-B4C8-65158585251A}"/>
          </ac:spMkLst>
        </pc:spChg>
        <pc:spChg chg="add mod">
          <ac:chgData name="Hugo Kornelis" userId="6575f6931dc33de0" providerId="LiveId" clId="{B4EF4E56-4B0A-486C-ABAD-588C674B15A7}" dt="2020-04-14T11:55:31.938" v="4504" actId="571"/>
          <ac:spMkLst>
            <pc:docMk/>
            <pc:sldMk cId="363009201" sldId="257"/>
            <ac:spMk id="11" creationId="{9B467EE8-D7EB-4DAE-B3A9-620FA4A81DA1}"/>
          </ac:spMkLst>
        </pc:spChg>
        <pc:picChg chg="add">
          <ac:chgData name="Hugo Kornelis" userId="6575f6931dc33de0" providerId="LiveId" clId="{B4EF4E56-4B0A-486C-ABAD-588C674B15A7}" dt="2020-04-07T10:00:49.673" v="75"/>
          <ac:picMkLst>
            <pc:docMk/>
            <pc:sldMk cId="363009201" sldId="257"/>
            <ac:picMk id="7" creationId="{DC3A9747-6C53-437E-BAE2-6CE9C3A91087}"/>
          </ac:picMkLst>
        </pc:picChg>
        <pc:picChg chg="add">
          <ac:chgData name="Hugo Kornelis" userId="6575f6931dc33de0" providerId="LiveId" clId="{B4EF4E56-4B0A-486C-ABAD-588C674B15A7}" dt="2020-04-07T10:00:49.673" v="75"/>
          <ac:picMkLst>
            <pc:docMk/>
            <pc:sldMk cId="363009201" sldId="257"/>
            <ac:picMk id="9" creationId="{9FE1ED28-5020-4897-9555-F213C148775D}"/>
          </ac:picMkLst>
        </pc:picChg>
        <pc:picChg chg="add">
          <ac:chgData name="Hugo Kornelis" userId="6575f6931dc33de0" providerId="LiveId" clId="{B4EF4E56-4B0A-486C-ABAD-588C674B15A7}" dt="2020-04-07T10:00:49.673" v="75"/>
          <ac:picMkLst>
            <pc:docMk/>
            <pc:sldMk cId="363009201" sldId="257"/>
            <ac:picMk id="10" creationId="{27E45F21-1058-4F86-8210-5469FCD70884}"/>
          </ac:picMkLst>
        </pc:picChg>
      </pc:sldChg>
      <pc:sldChg chg="addSp modSp modAnim">
        <pc:chgData name="Hugo Kornelis" userId="6575f6931dc33de0" providerId="LiveId" clId="{B4EF4E56-4B0A-486C-ABAD-588C674B15A7}" dt="2020-04-14T13:45:19.058" v="6045"/>
        <pc:sldMkLst>
          <pc:docMk/>
          <pc:sldMk cId="2999099414" sldId="274"/>
        </pc:sldMkLst>
        <pc:spChg chg="mod">
          <ac:chgData name="Hugo Kornelis" userId="6575f6931dc33de0" providerId="LiveId" clId="{B4EF4E56-4B0A-486C-ABAD-588C674B15A7}" dt="2020-04-14T13:44:49.502" v="6044" actId="20577"/>
          <ac:spMkLst>
            <pc:docMk/>
            <pc:sldMk cId="2999099414" sldId="274"/>
            <ac:spMk id="3" creationId="{E6CA982B-E6DE-4060-A547-7F157CED7145}"/>
          </ac:spMkLst>
        </pc:spChg>
        <pc:spChg chg="add">
          <ac:chgData name="Hugo Kornelis" userId="6575f6931dc33de0" providerId="LiveId" clId="{B4EF4E56-4B0A-486C-ABAD-588C674B15A7}" dt="2020-04-14T13:45:19.058" v="6045"/>
          <ac:spMkLst>
            <pc:docMk/>
            <pc:sldMk cId="2999099414" sldId="274"/>
            <ac:spMk id="5" creationId="{D83929EB-7F89-4DBE-9C90-AFDFAB3148C4}"/>
          </ac:spMkLst>
        </pc:spChg>
      </pc:sldChg>
      <pc:sldChg chg="modSp modAnim">
        <pc:chgData name="Hugo Kornelis" userId="6575f6931dc33de0" providerId="LiveId" clId="{B4EF4E56-4B0A-486C-ABAD-588C674B15A7}" dt="2020-04-14T13:49:04.949" v="6284" actId="20577"/>
        <pc:sldMkLst>
          <pc:docMk/>
          <pc:sldMk cId="1347406334" sldId="275"/>
        </pc:sldMkLst>
        <pc:spChg chg="mod">
          <ac:chgData name="Hugo Kornelis" userId="6575f6931dc33de0" providerId="LiveId" clId="{B4EF4E56-4B0A-486C-ABAD-588C674B15A7}" dt="2020-04-14T13:49:04.949" v="6284" actId="20577"/>
          <ac:spMkLst>
            <pc:docMk/>
            <pc:sldMk cId="1347406334" sldId="275"/>
            <ac:spMk id="3" creationId="{E6CA982B-E6DE-4060-A547-7F157CED7145}"/>
          </ac:spMkLst>
        </pc:spChg>
      </pc:sldChg>
      <pc:sldChg chg="addSp modSp add modAnim">
        <pc:chgData name="Hugo Kornelis" userId="6575f6931dc33de0" providerId="LiveId" clId="{B4EF4E56-4B0A-486C-ABAD-588C674B15A7}" dt="2020-04-15T11:22:36.172" v="6366"/>
        <pc:sldMkLst>
          <pc:docMk/>
          <pc:sldMk cId="1918494273" sldId="276"/>
        </pc:sldMkLst>
        <pc:spChg chg="mod">
          <ac:chgData name="Hugo Kornelis" userId="6575f6931dc33de0" providerId="LiveId" clId="{B4EF4E56-4B0A-486C-ABAD-588C674B15A7}" dt="2020-04-14T12:21:47.213" v="4890" actId="108"/>
          <ac:spMkLst>
            <pc:docMk/>
            <pc:sldMk cId="1918494273" sldId="276"/>
            <ac:spMk id="4" creationId="{C092A7E6-3997-4576-8027-235C45DA500A}"/>
          </ac:spMkLst>
        </pc:spChg>
        <pc:spChg chg="mod">
          <ac:chgData name="Hugo Kornelis" userId="6575f6931dc33de0" providerId="LiveId" clId="{B4EF4E56-4B0A-486C-ABAD-588C674B15A7}" dt="2020-04-15T11:21:49.054" v="6365" actId="6549"/>
          <ac:spMkLst>
            <pc:docMk/>
            <pc:sldMk cId="1918494273" sldId="276"/>
            <ac:spMk id="5" creationId="{53719454-6B25-4134-90FB-F2E59D311FA6}"/>
          </ac:spMkLst>
        </pc:spChg>
        <pc:spChg chg="add">
          <ac:chgData name="Hugo Kornelis" userId="6575f6931dc33de0" providerId="LiveId" clId="{B4EF4E56-4B0A-486C-ABAD-588C674B15A7}" dt="2020-04-15T11:22:36.172" v="6366"/>
          <ac:spMkLst>
            <pc:docMk/>
            <pc:sldMk cId="1918494273" sldId="276"/>
            <ac:spMk id="8" creationId="{7022BE17-46F2-4794-8BF3-8ECB2D18B711}"/>
          </ac:spMkLst>
        </pc:spChg>
        <pc:picChg chg="add mod">
          <ac:chgData name="Hugo Kornelis" userId="6575f6931dc33de0" providerId="LiveId" clId="{B4EF4E56-4B0A-486C-ABAD-588C674B15A7}" dt="2020-04-14T12:21:45.442" v="4888" actId="108"/>
          <ac:picMkLst>
            <pc:docMk/>
            <pc:sldMk cId="1918494273" sldId="276"/>
            <ac:picMk id="7" creationId="{2B9EBF7B-6067-4E2F-883E-40A31DAEA9C4}"/>
          </ac:picMkLst>
        </pc:picChg>
      </pc:sldChg>
      <pc:sldChg chg="del">
        <pc:chgData name="Hugo Kornelis" userId="6575f6931dc33de0" providerId="LiveId" clId="{B4EF4E56-4B0A-486C-ABAD-588C674B15A7}" dt="2020-04-07T09:59:55.458" v="21" actId="2696"/>
        <pc:sldMkLst>
          <pc:docMk/>
          <pc:sldMk cId="2877854630" sldId="276"/>
        </pc:sldMkLst>
      </pc:sldChg>
      <pc:sldChg chg="addSp delSp modSp add delAnim modAnim">
        <pc:chgData name="Hugo Kornelis" userId="6575f6931dc33de0" providerId="LiveId" clId="{B4EF4E56-4B0A-486C-ABAD-588C674B15A7}" dt="2020-04-14T12:21:42.912" v="4887" actId="108"/>
        <pc:sldMkLst>
          <pc:docMk/>
          <pc:sldMk cId="252834097" sldId="277"/>
        </pc:sldMkLst>
        <pc:spChg chg="add del">
          <ac:chgData name="Hugo Kornelis" userId="6575f6931dc33de0" providerId="LiveId" clId="{B4EF4E56-4B0A-486C-ABAD-588C674B15A7}" dt="2020-04-13T10:30:55.755" v="841"/>
          <ac:spMkLst>
            <pc:docMk/>
            <pc:sldMk cId="252834097" sldId="277"/>
            <ac:spMk id="2" creationId="{CC7EAE6C-B982-4E29-9273-BB3C58605CB4}"/>
          </ac:spMkLst>
        </pc:spChg>
        <pc:spChg chg="mod">
          <ac:chgData name="Hugo Kornelis" userId="6575f6931dc33de0" providerId="LiveId" clId="{B4EF4E56-4B0A-486C-ABAD-588C674B15A7}" dt="2020-04-13T10:57:50.696" v="1525" actId="6549"/>
          <ac:spMkLst>
            <pc:docMk/>
            <pc:sldMk cId="252834097" sldId="277"/>
            <ac:spMk id="5" creationId="{53719454-6B25-4134-90FB-F2E59D311FA6}"/>
          </ac:spMkLst>
        </pc:spChg>
        <pc:spChg chg="add mod">
          <ac:chgData name="Hugo Kornelis" userId="6575f6931dc33de0" providerId="LiveId" clId="{B4EF4E56-4B0A-486C-ABAD-588C674B15A7}" dt="2020-04-13T10:38:33.324" v="888" actId="14100"/>
          <ac:spMkLst>
            <pc:docMk/>
            <pc:sldMk cId="252834097" sldId="277"/>
            <ac:spMk id="10" creationId="{E2F25B98-F2B7-4D74-91D0-3B3EB07E11F9}"/>
          </ac:spMkLst>
        </pc:spChg>
        <pc:spChg chg="add del">
          <ac:chgData name="Hugo Kornelis" userId="6575f6931dc33de0" providerId="LiveId" clId="{B4EF4E56-4B0A-486C-ABAD-588C674B15A7}" dt="2020-04-13T10:57:53.805" v="1526" actId="478"/>
          <ac:spMkLst>
            <pc:docMk/>
            <pc:sldMk cId="252834097" sldId="277"/>
            <ac:spMk id="13" creationId="{6F0C926A-9DEB-4A6E-8438-71080C496F15}"/>
          </ac:spMkLst>
        </pc:spChg>
        <pc:picChg chg="del">
          <ac:chgData name="Hugo Kornelis" userId="6575f6931dc33de0" providerId="LiveId" clId="{B4EF4E56-4B0A-486C-ABAD-588C674B15A7}" dt="2020-04-13T10:30:53.802" v="839" actId="478"/>
          <ac:picMkLst>
            <pc:docMk/>
            <pc:sldMk cId="252834097" sldId="277"/>
            <ac:picMk id="7" creationId="{2B9EBF7B-6067-4E2F-883E-40A31DAEA9C4}"/>
          </ac:picMkLst>
        </pc:picChg>
        <pc:picChg chg="add del mod">
          <ac:chgData name="Hugo Kornelis" userId="6575f6931dc33de0" providerId="LiveId" clId="{B4EF4E56-4B0A-486C-ABAD-588C674B15A7}" dt="2020-04-13T10:31:38.306" v="847" actId="478"/>
          <ac:picMkLst>
            <pc:docMk/>
            <pc:sldMk cId="252834097" sldId="277"/>
            <ac:picMk id="1026" creationId="{19621EDC-D782-4F11-89DF-4E124D7EDCF0}"/>
          </ac:picMkLst>
        </pc:picChg>
        <pc:picChg chg="add del mod">
          <ac:chgData name="Hugo Kornelis" userId="6575f6931dc33de0" providerId="LiveId" clId="{B4EF4E56-4B0A-486C-ABAD-588C674B15A7}" dt="2020-04-13T10:37:50.582" v="876" actId="478"/>
          <ac:picMkLst>
            <pc:docMk/>
            <pc:sldMk cId="252834097" sldId="277"/>
            <ac:picMk id="1028" creationId="{DFF64A26-04B7-437A-9A8C-DE3712914D02}"/>
          </ac:picMkLst>
        </pc:picChg>
        <pc:picChg chg="add del mod">
          <ac:chgData name="Hugo Kornelis" userId="6575f6931dc33de0" providerId="LiveId" clId="{B4EF4E56-4B0A-486C-ABAD-588C674B15A7}" dt="2020-04-13T10:41:02.713" v="903" actId="478"/>
          <ac:picMkLst>
            <pc:docMk/>
            <pc:sldMk cId="252834097" sldId="277"/>
            <ac:picMk id="1030" creationId="{F44EC0E4-23E6-44F7-8135-A4F52E1FE3DD}"/>
          </ac:picMkLst>
        </pc:picChg>
        <pc:picChg chg="add mod">
          <ac:chgData name="Hugo Kornelis" userId="6575f6931dc33de0" providerId="LiveId" clId="{B4EF4E56-4B0A-486C-ABAD-588C674B15A7}" dt="2020-04-13T10:41:22.041" v="907" actId="1076"/>
          <ac:picMkLst>
            <pc:docMk/>
            <pc:sldMk cId="252834097" sldId="277"/>
            <ac:picMk id="1032" creationId="{502BCC22-EB4A-4A37-861F-AD31C557D75C}"/>
          </ac:picMkLst>
        </pc:picChg>
        <pc:picChg chg="add mod">
          <ac:chgData name="Hugo Kornelis" userId="6575f6931dc33de0" providerId="LiveId" clId="{B4EF4E56-4B0A-486C-ABAD-588C674B15A7}" dt="2020-04-14T12:21:42.912" v="4887" actId="108"/>
          <ac:picMkLst>
            <pc:docMk/>
            <pc:sldMk cId="252834097" sldId="277"/>
            <ac:picMk id="1034" creationId="{B8855791-6BBA-41B8-A27A-C311825DDC74}"/>
          </ac:picMkLst>
        </pc:picChg>
      </pc:sldChg>
      <pc:sldChg chg="addSp delSp modSp add del">
        <pc:chgData name="Hugo Kornelis" userId="6575f6931dc33de0" providerId="LiveId" clId="{B4EF4E56-4B0A-486C-ABAD-588C674B15A7}" dt="2020-04-13T10:11:14.899" v="558" actId="2696"/>
        <pc:sldMkLst>
          <pc:docMk/>
          <pc:sldMk cId="732540537" sldId="277"/>
        </pc:sldMkLst>
        <pc:spChg chg="del mod">
          <ac:chgData name="Hugo Kornelis" userId="6575f6931dc33de0" providerId="LiveId" clId="{B4EF4E56-4B0A-486C-ABAD-588C674B15A7}" dt="2020-04-13T10:11:12.558" v="557" actId="478"/>
          <ac:spMkLst>
            <pc:docMk/>
            <pc:sldMk cId="732540537" sldId="277"/>
            <ac:spMk id="2" creationId="{2973F3F7-A5D4-444C-B981-083CDF0C00C8}"/>
          </ac:spMkLst>
        </pc:spChg>
        <pc:spChg chg="add mod">
          <ac:chgData name="Hugo Kornelis" userId="6575f6931dc33de0" providerId="LiveId" clId="{B4EF4E56-4B0A-486C-ABAD-588C674B15A7}" dt="2020-04-13T10:11:12.558" v="557" actId="478"/>
          <ac:spMkLst>
            <pc:docMk/>
            <pc:sldMk cId="732540537" sldId="277"/>
            <ac:spMk id="6" creationId="{58C0F4A2-F159-448A-87A2-A5D88C8F378A}"/>
          </ac:spMkLst>
        </pc:spChg>
      </pc:sldChg>
      <pc:sldChg chg="del">
        <pc:chgData name="Hugo Kornelis" userId="6575f6931dc33de0" providerId="LiveId" clId="{B4EF4E56-4B0A-486C-ABAD-588C674B15A7}" dt="2020-04-07T09:59:55.468" v="23" actId="2696"/>
        <pc:sldMkLst>
          <pc:docMk/>
          <pc:sldMk cId="1835811039" sldId="277"/>
        </pc:sldMkLst>
      </pc:sldChg>
      <pc:sldChg chg="del">
        <pc:chgData name="Hugo Kornelis" userId="6575f6931dc33de0" providerId="LiveId" clId="{B4EF4E56-4B0A-486C-ABAD-588C674B15A7}" dt="2020-04-07T09:59:55.468" v="22" actId="2696"/>
        <pc:sldMkLst>
          <pc:docMk/>
          <pc:sldMk cId="593629329" sldId="278"/>
        </pc:sldMkLst>
      </pc:sldChg>
      <pc:sldChg chg="addSp delSp modSp add del modAnim">
        <pc:chgData name="Hugo Kornelis" userId="6575f6931dc33de0" providerId="LiveId" clId="{B4EF4E56-4B0A-486C-ABAD-588C674B15A7}" dt="2020-04-13T10:57:45.493" v="1522" actId="2696"/>
        <pc:sldMkLst>
          <pc:docMk/>
          <pc:sldMk cId="808406014" sldId="278"/>
        </pc:sldMkLst>
        <pc:spChg chg="mod">
          <ac:chgData name="Hugo Kornelis" userId="6575f6931dc33de0" providerId="LiveId" clId="{B4EF4E56-4B0A-486C-ABAD-588C674B15A7}" dt="2020-04-13T10:53:06.468" v="1266"/>
          <ac:spMkLst>
            <pc:docMk/>
            <pc:sldMk cId="808406014" sldId="278"/>
            <ac:spMk id="5" creationId="{53719454-6B25-4134-90FB-F2E59D311FA6}"/>
          </ac:spMkLst>
        </pc:spChg>
        <pc:spChg chg="add mod">
          <ac:chgData name="Hugo Kornelis" userId="6575f6931dc33de0" providerId="LiveId" clId="{B4EF4E56-4B0A-486C-ABAD-588C674B15A7}" dt="2020-04-13T10:52:45.363" v="1265" actId="20577"/>
          <ac:spMkLst>
            <pc:docMk/>
            <pc:sldMk cId="808406014" sldId="278"/>
            <ac:spMk id="8" creationId="{EEE49D35-4656-4E83-8C75-8F2A94E0D616}"/>
          </ac:spMkLst>
        </pc:spChg>
        <pc:spChg chg="del">
          <ac:chgData name="Hugo Kornelis" userId="6575f6931dc33de0" providerId="LiveId" clId="{B4EF4E56-4B0A-486C-ABAD-588C674B15A7}" dt="2020-04-13T10:45:02.873" v="984" actId="478"/>
          <ac:spMkLst>
            <pc:docMk/>
            <pc:sldMk cId="808406014" sldId="278"/>
            <ac:spMk id="10" creationId="{E2F25B98-F2B7-4D74-91D0-3B3EB07E11F9}"/>
          </ac:spMkLst>
        </pc:spChg>
        <pc:picChg chg="del">
          <ac:chgData name="Hugo Kornelis" userId="6575f6931dc33de0" providerId="LiveId" clId="{B4EF4E56-4B0A-486C-ABAD-588C674B15A7}" dt="2020-04-13T10:45:02.873" v="984" actId="478"/>
          <ac:picMkLst>
            <pc:docMk/>
            <pc:sldMk cId="808406014" sldId="278"/>
            <ac:picMk id="1032" creationId="{502BCC22-EB4A-4A37-861F-AD31C557D75C}"/>
          </ac:picMkLst>
        </pc:picChg>
        <pc:picChg chg="del">
          <ac:chgData name="Hugo Kornelis" userId="6575f6931dc33de0" providerId="LiveId" clId="{B4EF4E56-4B0A-486C-ABAD-588C674B15A7}" dt="2020-04-13T10:45:02.873" v="984" actId="478"/>
          <ac:picMkLst>
            <pc:docMk/>
            <pc:sldMk cId="808406014" sldId="278"/>
            <ac:picMk id="1034" creationId="{B8855791-6BBA-41B8-A27A-C311825DDC74}"/>
          </ac:picMkLst>
        </pc:picChg>
      </pc:sldChg>
      <pc:sldChg chg="delSp modSp add modAnim">
        <pc:chgData name="Hugo Kornelis" userId="6575f6931dc33de0" providerId="LiveId" clId="{B4EF4E56-4B0A-486C-ABAD-588C674B15A7}" dt="2020-04-13T10:58:15.644" v="1530"/>
        <pc:sldMkLst>
          <pc:docMk/>
          <pc:sldMk cId="3539979574" sldId="278"/>
        </pc:sldMkLst>
        <pc:spChg chg="mod">
          <ac:chgData name="Hugo Kornelis" userId="6575f6931dc33de0" providerId="LiveId" clId="{B4EF4E56-4B0A-486C-ABAD-588C674B15A7}" dt="2020-04-13T10:58:07.026" v="1528" actId="6549"/>
          <ac:spMkLst>
            <pc:docMk/>
            <pc:sldMk cId="3539979574" sldId="278"/>
            <ac:spMk id="5" creationId="{53719454-6B25-4134-90FB-F2E59D311FA6}"/>
          </ac:spMkLst>
        </pc:spChg>
        <pc:spChg chg="del">
          <ac:chgData name="Hugo Kornelis" userId="6575f6931dc33de0" providerId="LiveId" clId="{B4EF4E56-4B0A-486C-ABAD-588C674B15A7}" dt="2020-04-13T10:58:09.364" v="1529" actId="478"/>
          <ac:spMkLst>
            <pc:docMk/>
            <pc:sldMk cId="3539979574" sldId="278"/>
            <ac:spMk id="10" creationId="{E2F25B98-F2B7-4D74-91D0-3B3EB07E11F9}"/>
          </ac:spMkLst>
        </pc:spChg>
        <pc:picChg chg="del">
          <ac:chgData name="Hugo Kornelis" userId="6575f6931dc33de0" providerId="LiveId" clId="{B4EF4E56-4B0A-486C-ABAD-588C674B15A7}" dt="2020-04-13T10:58:09.364" v="1529" actId="478"/>
          <ac:picMkLst>
            <pc:docMk/>
            <pc:sldMk cId="3539979574" sldId="278"/>
            <ac:picMk id="1032" creationId="{502BCC22-EB4A-4A37-861F-AD31C557D75C}"/>
          </ac:picMkLst>
        </pc:picChg>
        <pc:picChg chg="del">
          <ac:chgData name="Hugo Kornelis" userId="6575f6931dc33de0" providerId="LiveId" clId="{B4EF4E56-4B0A-486C-ABAD-588C674B15A7}" dt="2020-04-13T10:58:09.364" v="1529" actId="478"/>
          <ac:picMkLst>
            <pc:docMk/>
            <pc:sldMk cId="3539979574" sldId="278"/>
            <ac:picMk id="1034" creationId="{B8855791-6BBA-41B8-A27A-C311825DDC74}"/>
          </ac:picMkLst>
        </pc:picChg>
      </pc:sldChg>
      <pc:sldChg chg="delSp modSp add modAnim">
        <pc:chgData name="Hugo Kornelis" userId="6575f6931dc33de0" providerId="LiveId" clId="{B4EF4E56-4B0A-486C-ABAD-588C674B15A7}" dt="2020-04-13T11:01:30.152" v="1643" actId="20577"/>
        <pc:sldMkLst>
          <pc:docMk/>
          <pc:sldMk cId="1000409395" sldId="279"/>
        </pc:sldMkLst>
        <pc:spChg chg="mod">
          <ac:chgData name="Hugo Kornelis" userId="6575f6931dc33de0" providerId="LiveId" clId="{B4EF4E56-4B0A-486C-ABAD-588C674B15A7}" dt="2020-04-13T10:58:27.394" v="1534" actId="6549"/>
          <ac:spMkLst>
            <pc:docMk/>
            <pc:sldMk cId="1000409395" sldId="279"/>
            <ac:spMk id="5" creationId="{53719454-6B25-4134-90FB-F2E59D311FA6}"/>
          </ac:spMkLst>
        </pc:spChg>
        <pc:spChg chg="del">
          <ac:chgData name="Hugo Kornelis" userId="6575f6931dc33de0" providerId="LiveId" clId="{B4EF4E56-4B0A-486C-ABAD-588C674B15A7}" dt="2020-04-13T10:58:25.878" v="1533" actId="478"/>
          <ac:spMkLst>
            <pc:docMk/>
            <pc:sldMk cId="1000409395" sldId="279"/>
            <ac:spMk id="10" creationId="{E2F25B98-F2B7-4D74-91D0-3B3EB07E11F9}"/>
          </ac:spMkLst>
        </pc:spChg>
        <pc:spChg chg="mod">
          <ac:chgData name="Hugo Kornelis" userId="6575f6931dc33de0" providerId="LiveId" clId="{B4EF4E56-4B0A-486C-ABAD-588C674B15A7}" dt="2020-04-13T11:01:30.152" v="1643" actId="20577"/>
          <ac:spMkLst>
            <pc:docMk/>
            <pc:sldMk cId="1000409395" sldId="279"/>
            <ac:spMk id="13" creationId="{6F0C926A-9DEB-4A6E-8438-71080C496F15}"/>
          </ac:spMkLst>
        </pc:spChg>
        <pc:picChg chg="del">
          <ac:chgData name="Hugo Kornelis" userId="6575f6931dc33de0" providerId="LiveId" clId="{B4EF4E56-4B0A-486C-ABAD-588C674B15A7}" dt="2020-04-13T10:58:25.878" v="1533" actId="478"/>
          <ac:picMkLst>
            <pc:docMk/>
            <pc:sldMk cId="1000409395" sldId="279"/>
            <ac:picMk id="1032" creationId="{502BCC22-EB4A-4A37-861F-AD31C557D75C}"/>
          </ac:picMkLst>
        </pc:picChg>
        <pc:picChg chg="del">
          <ac:chgData name="Hugo Kornelis" userId="6575f6931dc33de0" providerId="LiveId" clId="{B4EF4E56-4B0A-486C-ABAD-588C674B15A7}" dt="2020-04-13T10:58:25.878" v="1533" actId="478"/>
          <ac:picMkLst>
            <pc:docMk/>
            <pc:sldMk cId="1000409395" sldId="279"/>
            <ac:picMk id="1034" creationId="{B8855791-6BBA-41B8-A27A-C311825DDC74}"/>
          </ac:picMkLst>
        </pc:picChg>
      </pc:sldChg>
      <pc:sldChg chg="del">
        <pc:chgData name="Hugo Kornelis" userId="6575f6931dc33de0" providerId="LiveId" clId="{B4EF4E56-4B0A-486C-ABAD-588C674B15A7}" dt="2020-04-07T09:59:55.478" v="24" actId="2696"/>
        <pc:sldMkLst>
          <pc:docMk/>
          <pc:sldMk cId="4231888415" sldId="279"/>
        </pc:sldMkLst>
      </pc:sldChg>
      <pc:sldChg chg="del">
        <pc:chgData name="Hugo Kornelis" userId="6575f6931dc33de0" providerId="LiveId" clId="{B4EF4E56-4B0A-486C-ABAD-588C674B15A7}" dt="2020-04-07T09:59:55.488" v="25" actId="2696"/>
        <pc:sldMkLst>
          <pc:docMk/>
          <pc:sldMk cId="790279058" sldId="280"/>
        </pc:sldMkLst>
      </pc:sldChg>
      <pc:sldChg chg="addSp delSp modSp add delAnim modAnim">
        <pc:chgData name="Hugo Kornelis" userId="6575f6931dc33de0" providerId="LiveId" clId="{B4EF4E56-4B0A-486C-ABAD-588C674B15A7}" dt="2020-04-15T11:28:42.736" v="6368"/>
        <pc:sldMkLst>
          <pc:docMk/>
          <pc:sldMk cId="1764906453" sldId="280"/>
        </pc:sldMkLst>
        <pc:spChg chg="add del">
          <ac:chgData name="Hugo Kornelis" userId="6575f6931dc33de0" providerId="LiveId" clId="{B4EF4E56-4B0A-486C-ABAD-588C674B15A7}" dt="2020-04-13T11:19:38.361" v="1656"/>
          <ac:spMkLst>
            <pc:docMk/>
            <pc:sldMk cId="1764906453" sldId="280"/>
            <ac:spMk id="2" creationId="{6B7FB266-7F00-4988-9322-482A7EF7249B}"/>
          </ac:spMkLst>
        </pc:spChg>
        <pc:spChg chg="mod">
          <ac:chgData name="Hugo Kornelis" userId="6575f6931dc33de0" providerId="LiveId" clId="{B4EF4E56-4B0A-486C-ABAD-588C674B15A7}" dt="2020-04-14T12:21:31.142" v="4885" actId="108"/>
          <ac:spMkLst>
            <pc:docMk/>
            <pc:sldMk cId="1764906453" sldId="280"/>
            <ac:spMk id="5" creationId="{53719454-6B25-4134-90FB-F2E59D311FA6}"/>
          </ac:spMkLst>
        </pc:spChg>
        <pc:spChg chg="add mod">
          <ac:chgData name="Hugo Kornelis" userId="6575f6931dc33de0" providerId="LiveId" clId="{B4EF4E56-4B0A-486C-ABAD-588C674B15A7}" dt="2020-04-13T11:27:27.540" v="1732" actId="1036"/>
          <ac:spMkLst>
            <pc:docMk/>
            <pc:sldMk cId="1764906453" sldId="280"/>
            <ac:spMk id="8" creationId="{32C7D93C-027A-4C1E-B64E-B38D2145AC1B}"/>
          </ac:spMkLst>
        </pc:spChg>
        <pc:spChg chg="del">
          <ac:chgData name="Hugo Kornelis" userId="6575f6931dc33de0" providerId="LiveId" clId="{B4EF4E56-4B0A-486C-ABAD-588C674B15A7}" dt="2020-04-13T11:18:35.813" v="1645" actId="478"/>
          <ac:spMkLst>
            <pc:docMk/>
            <pc:sldMk cId="1764906453" sldId="280"/>
            <ac:spMk id="13" creationId="{6F0C926A-9DEB-4A6E-8438-71080C496F15}"/>
          </ac:spMkLst>
        </pc:spChg>
        <pc:picChg chg="add del mod">
          <ac:chgData name="Hugo Kornelis" userId="6575f6931dc33de0" providerId="LiveId" clId="{B4EF4E56-4B0A-486C-ABAD-588C674B15A7}" dt="2020-04-13T11:26:54.427" v="1720" actId="478"/>
          <ac:picMkLst>
            <pc:docMk/>
            <pc:sldMk cId="1764906453" sldId="280"/>
            <ac:picMk id="3" creationId="{9A08E905-B9F8-4E01-A1C9-DCA8D79B8A6A}"/>
          </ac:picMkLst>
        </pc:picChg>
        <pc:picChg chg="add mod ord">
          <ac:chgData name="Hugo Kornelis" userId="6575f6931dc33de0" providerId="LiveId" clId="{B4EF4E56-4B0A-486C-ABAD-588C674B15A7}" dt="2020-04-14T12:21:40.083" v="4886" actId="108"/>
          <ac:picMkLst>
            <pc:docMk/>
            <pc:sldMk cId="1764906453" sldId="280"/>
            <ac:picMk id="7" creationId="{E8A0D4F3-0047-4750-B069-B0BB6A877F9B}"/>
          </ac:picMkLst>
        </pc:picChg>
      </pc:sldChg>
      <pc:sldChg chg="del">
        <pc:chgData name="Hugo Kornelis" userId="6575f6931dc33de0" providerId="LiveId" clId="{B4EF4E56-4B0A-486C-ABAD-588C674B15A7}" dt="2020-04-07T09:59:55.498" v="26" actId="2696"/>
        <pc:sldMkLst>
          <pc:docMk/>
          <pc:sldMk cId="1670738520" sldId="281"/>
        </pc:sldMkLst>
      </pc:sldChg>
      <pc:sldChg chg="addSp delSp modSp add modAnim">
        <pc:chgData name="Hugo Kornelis" userId="6575f6931dc33de0" providerId="LiveId" clId="{B4EF4E56-4B0A-486C-ABAD-588C674B15A7}" dt="2020-04-15T11:29:50.478" v="6374" actId="14100"/>
        <pc:sldMkLst>
          <pc:docMk/>
          <pc:sldMk cId="2502348535" sldId="281"/>
        </pc:sldMkLst>
        <pc:spChg chg="mod">
          <ac:chgData name="Hugo Kornelis" userId="6575f6931dc33de0" providerId="LiveId" clId="{B4EF4E56-4B0A-486C-ABAD-588C674B15A7}" dt="2020-04-13T11:58:08.113" v="2021" actId="20577"/>
          <ac:spMkLst>
            <pc:docMk/>
            <pc:sldMk cId="2502348535" sldId="281"/>
            <ac:spMk id="5" creationId="{53719454-6B25-4134-90FB-F2E59D311FA6}"/>
          </ac:spMkLst>
        </pc:spChg>
        <pc:spChg chg="add mod">
          <ac:chgData name="Hugo Kornelis" userId="6575f6931dc33de0" providerId="LiveId" clId="{B4EF4E56-4B0A-486C-ABAD-588C674B15A7}" dt="2020-04-15T11:29:50.478" v="6374" actId="14100"/>
          <ac:spMkLst>
            <pc:docMk/>
            <pc:sldMk cId="2502348535" sldId="281"/>
            <ac:spMk id="7" creationId="{E1FBEDCC-2A69-4913-858D-A9FF4D7C5BE6}"/>
          </ac:spMkLst>
        </pc:spChg>
        <pc:spChg chg="del">
          <ac:chgData name="Hugo Kornelis" userId="6575f6931dc33de0" providerId="LiveId" clId="{B4EF4E56-4B0A-486C-ABAD-588C674B15A7}" dt="2020-04-13T11:57:33.586" v="1987" actId="478"/>
          <ac:spMkLst>
            <pc:docMk/>
            <pc:sldMk cId="2502348535" sldId="281"/>
            <ac:spMk id="8" creationId="{32C7D93C-027A-4C1E-B64E-B38D2145AC1B}"/>
          </ac:spMkLst>
        </pc:spChg>
        <pc:picChg chg="add mod">
          <ac:chgData name="Hugo Kornelis" userId="6575f6931dc33de0" providerId="LiveId" clId="{B4EF4E56-4B0A-486C-ABAD-588C674B15A7}" dt="2020-04-14T12:21:21.782" v="4883" actId="108"/>
          <ac:picMkLst>
            <pc:docMk/>
            <pc:sldMk cId="2502348535" sldId="281"/>
            <ac:picMk id="2" creationId="{0C39FF36-C024-49B3-BEB4-AEFCCF9A5FD5}"/>
          </ac:picMkLst>
        </pc:picChg>
        <pc:picChg chg="del">
          <ac:chgData name="Hugo Kornelis" userId="6575f6931dc33de0" providerId="LiveId" clId="{B4EF4E56-4B0A-486C-ABAD-588C674B15A7}" dt="2020-04-13T11:57:33.586" v="1987" actId="478"/>
          <ac:picMkLst>
            <pc:docMk/>
            <pc:sldMk cId="2502348535" sldId="281"/>
            <ac:picMk id="7" creationId="{E8A0D4F3-0047-4750-B069-B0BB6A877F9B}"/>
          </ac:picMkLst>
        </pc:picChg>
      </pc:sldChg>
      <pc:sldChg chg="del">
        <pc:chgData name="Hugo Kornelis" userId="6575f6931dc33de0" providerId="LiveId" clId="{B4EF4E56-4B0A-486C-ABAD-588C674B15A7}" dt="2020-04-07T09:59:55.508" v="27" actId="2696"/>
        <pc:sldMkLst>
          <pc:docMk/>
          <pc:sldMk cId="165892393" sldId="282"/>
        </pc:sldMkLst>
      </pc:sldChg>
      <pc:sldChg chg="delSp modSp add">
        <pc:chgData name="Hugo Kornelis" userId="6575f6931dc33de0" providerId="LiveId" clId="{B4EF4E56-4B0A-486C-ABAD-588C674B15A7}" dt="2020-04-13T11:59:46.115" v="2069" actId="20577"/>
        <pc:sldMkLst>
          <pc:docMk/>
          <pc:sldMk cId="1151547050" sldId="282"/>
        </pc:sldMkLst>
        <pc:spChg chg="mod">
          <ac:chgData name="Hugo Kornelis" userId="6575f6931dc33de0" providerId="LiveId" clId="{B4EF4E56-4B0A-486C-ABAD-588C674B15A7}" dt="2020-04-13T11:59:46.115" v="2069" actId="20577"/>
          <ac:spMkLst>
            <pc:docMk/>
            <pc:sldMk cId="1151547050" sldId="282"/>
            <ac:spMk id="5" creationId="{53719454-6B25-4134-90FB-F2E59D311FA6}"/>
          </ac:spMkLst>
        </pc:spChg>
        <pc:picChg chg="del">
          <ac:chgData name="Hugo Kornelis" userId="6575f6931dc33de0" providerId="LiveId" clId="{B4EF4E56-4B0A-486C-ABAD-588C674B15A7}" dt="2020-04-13T11:59:29.443" v="2023" actId="478"/>
          <ac:picMkLst>
            <pc:docMk/>
            <pc:sldMk cId="1151547050" sldId="282"/>
            <ac:picMk id="2" creationId="{0C39FF36-C024-49B3-BEB4-AEFCCF9A5FD5}"/>
          </ac:picMkLst>
        </pc:picChg>
      </pc:sldChg>
      <pc:sldChg chg="del">
        <pc:chgData name="Hugo Kornelis" userId="6575f6931dc33de0" providerId="LiveId" clId="{B4EF4E56-4B0A-486C-ABAD-588C674B15A7}" dt="2020-04-07T09:59:55.518" v="28" actId="2696"/>
        <pc:sldMkLst>
          <pc:docMk/>
          <pc:sldMk cId="1909242212" sldId="283"/>
        </pc:sldMkLst>
      </pc:sldChg>
      <pc:sldChg chg="addSp delSp modSp add modAnim">
        <pc:chgData name="Hugo Kornelis" userId="6575f6931dc33de0" providerId="LiveId" clId="{B4EF4E56-4B0A-486C-ABAD-588C674B15A7}" dt="2020-04-13T12:14:55.242" v="2634"/>
        <pc:sldMkLst>
          <pc:docMk/>
          <pc:sldMk cId="2258261341" sldId="283"/>
        </pc:sldMkLst>
        <pc:spChg chg="mod">
          <ac:chgData name="Hugo Kornelis" userId="6575f6931dc33de0" providerId="LiveId" clId="{B4EF4E56-4B0A-486C-ABAD-588C674B15A7}" dt="2020-04-13T12:09:50.125" v="2288" actId="20577"/>
          <ac:spMkLst>
            <pc:docMk/>
            <pc:sldMk cId="2258261341" sldId="283"/>
            <ac:spMk id="5" creationId="{53719454-6B25-4134-90FB-F2E59D311FA6}"/>
          </ac:spMkLst>
        </pc:spChg>
        <pc:spChg chg="add mod">
          <ac:chgData name="Hugo Kornelis" userId="6575f6931dc33de0" providerId="LiveId" clId="{B4EF4E56-4B0A-486C-ABAD-588C674B15A7}" dt="2020-04-13T12:11:55.138" v="2305" actId="12788"/>
          <ac:spMkLst>
            <pc:docMk/>
            <pc:sldMk cId="2258261341" sldId="283"/>
            <ac:spMk id="9" creationId="{A6D318B1-FE9F-4161-94D8-704E24872EA4}"/>
          </ac:spMkLst>
        </pc:spChg>
        <pc:picChg chg="add del mod">
          <ac:chgData name="Hugo Kornelis" userId="6575f6931dc33de0" providerId="LiveId" clId="{B4EF4E56-4B0A-486C-ABAD-588C674B15A7}" dt="2020-04-13T12:06:47.808" v="2093" actId="478"/>
          <ac:picMkLst>
            <pc:docMk/>
            <pc:sldMk cId="2258261341" sldId="283"/>
            <ac:picMk id="2" creationId="{C2FFDDC8-8EBF-4A2F-96FC-1F830A6D78B1}"/>
          </ac:picMkLst>
        </pc:picChg>
        <pc:picChg chg="add mod">
          <ac:chgData name="Hugo Kornelis" userId="6575f6931dc33de0" providerId="LiveId" clId="{B4EF4E56-4B0A-486C-ABAD-588C674B15A7}" dt="2020-04-13T12:06:53.855" v="2096" actId="1076"/>
          <ac:picMkLst>
            <pc:docMk/>
            <pc:sldMk cId="2258261341" sldId="283"/>
            <ac:picMk id="3" creationId="{6BAA2352-D655-4B0C-85AB-85959DF3E13B}"/>
          </ac:picMkLst>
        </pc:picChg>
        <pc:picChg chg="add mod">
          <ac:chgData name="Hugo Kornelis" userId="6575f6931dc33de0" providerId="LiveId" clId="{B4EF4E56-4B0A-486C-ABAD-588C674B15A7}" dt="2020-04-13T12:11:47.606" v="2304" actId="12788"/>
          <ac:picMkLst>
            <pc:docMk/>
            <pc:sldMk cId="2258261341" sldId="283"/>
            <ac:picMk id="7" creationId="{5DABA8B1-A6CC-4E62-B7C2-D6760B5178A1}"/>
          </ac:picMkLst>
        </pc:picChg>
        <pc:picChg chg="add del">
          <ac:chgData name="Hugo Kornelis" userId="6575f6931dc33de0" providerId="LiveId" clId="{B4EF4E56-4B0A-486C-ABAD-588C674B15A7}" dt="2020-04-13T12:10:44.319" v="2295"/>
          <ac:picMkLst>
            <pc:docMk/>
            <pc:sldMk cId="2258261341" sldId="283"/>
            <ac:picMk id="8" creationId="{4BACE957-3CBB-4B4E-88C4-2244D981BBCA}"/>
          </ac:picMkLst>
        </pc:picChg>
      </pc:sldChg>
      <pc:sldChg chg="del">
        <pc:chgData name="Hugo Kornelis" userId="6575f6931dc33de0" providerId="LiveId" clId="{B4EF4E56-4B0A-486C-ABAD-588C674B15A7}" dt="2020-04-07T09:59:55.518" v="29" actId="2696"/>
        <pc:sldMkLst>
          <pc:docMk/>
          <pc:sldMk cId="690337280" sldId="284"/>
        </pc:sldMkLst>
      </pc:sldChg>
      <pc:sldChg chg="delSp modSp add modAnim">
        <pc:chgData name="Hugo Kornelis" userId="6575f6931dc33de0" providerId="LiveId" clId="{B4EF4E56-4B0A-486C-ABAD-588C674B15A7}" dt="2020-04-13T12:15:57.661" v="2669" actId="20577"/>
        <pc:sldMkLst>
          <pc:docMk/>
          <pc:sldMk cId="3502947392" sldId="284"/>
        </pc:sldMkLst>
        <pc:spChg chg="mod">
          <ac:chgData name="Hugo Kornelis" userId="6575f6931dc33de0" providerId="LiveId" clId="{B4EF4E56-4B0A-486C-ABAD-588C674B15A7}" dt="2020-04-13T12:15:57.661" v="2669" actId="20577"/>
          <ac:spMkLst>
            <pc:docMk/>
            <pc:sldMk cId="3502947392" sldId="284"/>
            <ac:spMk id="5" creationId="{53719454-6B25-4134-90FB-F2E59D311FA6}"/>
          </ac:spMkLst>
        </pc:spChg>
        <pc:spChg chg="del">
          <ac:chgData name="Hugo Kornelis" userId="6575f6931dc33de0" providerId="LiveId" clId="{B4EF4E56-4B0A-486C-ABAD-588C674B15A7}" dt="2020-04-13T12:12:34.057" v="2310" actId="478"/>
          <ac:spMkLst>
            <pc:docMk/>
            <pc:sldMk cId="3502947392" sldId="284"/>
            <ac:spMk id="9" creationId="{A6D318B1-FE9F-4161-94D8-704E24872EA4}"/>
          </ac:spMkLst>
        </pc:spChg>
        <pc:picChg chg="del">
          <ac:chgData name="Hugo Kornelis" userId="6575f6931dc33de0" providerId="LiveId" clId="{B4EF4E56-4B0A-486C-ABAD-588C674B15A7}" dt="2020-04-13T12:12:34.860" v="2311" actId="478"/>
          <ac:picMkLst>
            <pc:docMk/>
            <pc:sldMk cId="3502947392" sldId="284"/>
            <ac:picMk id="3" creationId="{6BAA2352-D655-4B0C-85AB-85959DF3E13B}"/>
          </ac:picMkLst>
        </pc:picChg>
        <pc:picChg chg="del">
          <ac:chgData name="Hugo Kornelis" userId="6575f6931dc33de0" providerId="LiveId" clId="{B4EF4E56-4B0A-486C-ABAD-588C674B15A7}" dt="2020-04-13T12:12:34.057" v="2310" actId="478"/>
          <ac:picMkLst>
            <pc:docMk/>
            <pc:sldMk cId="3502947392" sldId="284"/>
            <ac:picMk id="7" creationId="{5DABA8B1-A6CC-4E62-B7C2-D6760B5178A1}"/>
          </ac:picMkLst>
        </pc:picChg>
      </pc:sldChg>
      <pc:sldChg chg="del">
        <pc:chgData name="Hugo Kornelis" userId="6575f6931dc33de0" providerId="LiveId" clId="{B4EF4E56-4B0A-486C-ABAD-588C674B15A7}" dt="2020-04-07T09:59:55.528" v="30" actId="2696"/>
        <pc:sldMkLst>
          <pc:docMk/>
          <pc:sldMk cId="430021576" sldId="285"/>
        </pc:sldMkLst>
      </pc:sldChg>
      <pc:sldChg chg="addSp modSp add modAnim">
        <pc:chgData name="Hugo Kornelis" userId="6575f6931dc33de0" providerId="LiveId" clId="{B4EF4E56-4B0A-486C-ABAD-588C674B15A7}" dt="2020-04-13T12:30:30.901" v="3610" actId="20577"/>
        <pc:sldMkLst>
          <pc:docMk/>
          <pc:sldMk cId="3887571179" sldId="285"/>
        </pc:sldMkLst>
        <pc:spChg chg="add mod">
          <ac:chgData name="Hugo Kornelis" userId="6575f6931dc33de0" providerId="LiveId" clId="{B4EF4E56-4B0A-486C-ABAD-588C674B15A7}" dt="2020-04-13T12:29:10.149" v="3598" actId="1076"/>
          <ac:spMkLst>
            <pc:docMk/>
            <pc:sldMk cId="3887571179" sldId="285"/>
            <ac:spMk id="2" creationId="{962A964F-FF00-4B4D-8A83-8567DC264148}"/>
          </ac:spMkLst>
        </pc:spChg>
        <pc:spChg chg="add mod">
          <ac:chgData name="Hugo Kornelis" userId="6575f6931dc33de0" providerId="LiveId" clId="{B4EF4E56-4B0A-486C-ABAD-588C674B15A7}" dt="2020-04-13T12:29:10.149" v="3598" actId="1076"/>
          <ac:spMkLst>
            <pc:docMk/>
            <pc:sldMk cId="3887571179" sldId="285"/>
            <ac:spMk id="3" creationId="{91BE72D0-4983-447C-A63A-EB6A2E0A3298}"/>
          </ac:spMkLst>
        </pc:spChg>
        <pc:spChg chg="mod">
          <ac:chgData name="Hugo Kornelis" userId="6575f6931dc33de0" providerId="LiveId" clId="{B4EF4E56-4B0A-486C-ABAD-588C674B15A7}" dt="2020-04-13T12:30:30.901" v="3610" actId="20577"/>
          <ac:spMkLst>
            <pc:docMk/>
            <pc:sldMk cId="3887571179" sldId="285"/>
            <ac:spMk id="5" creationId="{53719454-6B25-4134-90FB-F2E59D311FA6}"/>
          </ac:spMkLst>
        </pc:spChg>
      </pc:sldChg>
      <pc:sldChg chg="delSp modSp add delAnim modAnim">
        <pc:chgData name="Hugo Kornelis" userId="6575f6931dc33de0" providerId="LiveId" clId="{B4EF4E56-4B0A-486C-ABAD-588C674B15A7}" dt="2020-04-13T12:37:00.462" v="3930" actId="6549"/>
        <pc:sldMkLst>
          <pc:docMk/>
          <pc:sldMk cId="341803708" sldId="286"/>
        </pc:sldMkLst>
        <pc:spChg chg="del">
          <ac:chgData name="Hugo Kornelis" userId="6575f6931dc33de0" providerId="LiveId" clId="{B4EF4E56-4B0A-486C-ABAD-588C674B15A7}" dt="2020-04-13T12:30:15.026" v="3602" actId="478"/>
          <ac:spMkLst>
            <pc:docMk/>
            <pc:sldMk cId="341803708" sldId="286"/>
            <ac:spMk id="2" creationId="{962A964F-FF00-4B4D-8A83-8567DC264148}"/>
          </ac:spMkLst>
        </pc:spChg>
        <pc:spChg chg="del">
          <ac:chgData name="Hugo Kornelis" userId="6575f6931dc33de0" providerId="LiveId" clId="{B4EF4E56-4B0A-486C-ABAD-588C674B15A7}" dt="2020-04-13T12:30:15.026" v="3602" actId="478"/>
          <ac:spMkLst>
            <pc:docMk/>
            <pc:sldMk cId="341803708" sldId="286"/>
            <ac:spMk id="3" creationId="{91BE72D0-4983-447C-A63A-EB6A2E0A3298}"/>
          </ac:spMkLst>
        </pc:spChg>
        <pc:spChg chg="mod">
          <ac:chgData name="Hugo Kornelis" userId="6575f6931dc33de0" providerId="LiveId" clId="{B4EF4E56-4B0A-486C-ABAD-588C674B15A7}" dt="2020-04-13T12:37:00.462" v="3930" actId="6549"/>
          <ac:spMkLst>
            <pc:docMk/>
            <pc:sldMk cId="341803708" sldId="286"/>
            <ac:spMk id="5" creationId="{53719454-6B25-4134-90FB-F2E59D311FA6}"/>
          </ac:spMkLst>
        </pc:spChg>
      </pc:sldChg>
      <pc:sldChg chg="add del">
        <pc:chgData name="Hugo Kornelis" userId="6575f6931dc33de0" providerId="LiveId" clId="{B4EF4E56-4B0A-486C-ABAD-588C674B15A7}" dt="2020-04-13T12:29:56.729" v="3600"/>
        <pc:sldMkLst>
          <pc:docMk/>
          <pc:sldMk cId="750024750" sldId="286"/>
        </pc:sldMkLst>
      </pc:sldChg>
      <pc:sldChg chg="del">
        <pc:chgData name="Hugo Kornelis" userId="6575f6931dc33de0" providerId="LiveId" clId="{B4EF4E56-4B0A-486C-ABAD-588C674B15A7}" dt="2020-04-07T09:59:55.528" v="31" actId="2696"/>
        <pc:sldMkLst>
          <pc:docMk/>
          <pc:sldMk cId="3795485137" sldId="286"/>
        </pc:sldMkLst>
      </pc:sldChg>
      <pc:sldChg chg="del">
        <pc:chgData name="Hugo Kornelis" userId="6575f6931dc33de0" providerId="LiveId" clId="{B4EF4E56-4B0A-486C-ABAD-588C674B15A7}" dt="2020-04-07T09:59:55.538" v="32" actId="2696"/>
        <pc:sldMkLst>
          <pc:docMk/>
          <pc:sldMk cId="1320273124" sldId="287"/>
        </pc:sldMkLst>
      </pc:sldChg>
      <pc:sldChg chg="addSp modSp add modAnim">
        <pc:chgData name="Hugo Kornelis" userId="6575f6931dc33de0" providerId="LiveId" clId="{B4EF4E56-4B0A-486C-ABAD-588C674B15A7}" dt="2020-04-14T12:20:42.961" v="4880" actId="108"/>
        <pc:sldMkLst>
          <pc:docMk/>
          <pc:sldMk cId="2536071057" sldId="287"/>
        </pc:sldMkLst>
        <pc:spChg chg="mod">
          <ac:chgData name="Hugo Kornelis" userId="6575f6931dc33de0" providerId="LiveId" clId="{B4EF4E56-4B0A-486C-ABAD-588C674B15A7}" dt="2020-04-13T12:39:08.140" v="4235" actId="20577"/>
          <ac:spMkLst>
            <pc:docMk/>
            <pc:sldMk cId="2536071057" sldId="287"/>
            <ac:spMk id="5" creationId="{53719454-6B25-4134-90FB-F2E59D311FA6}"/>
          </ac:spMkLst>
        </pc:spChg>
        <pc:picChg chg="add mod">
          <ac:chgData name="Hugo Kornelis" userId="6575f6931dc33de0" providerId="LiveId" clId="{B4EF4E56-4B0A-486C-ABAD-588C674B15A7}" dt="2020-04-14T12:20:42.961" v="4880" actId="108"/>
          <ac:picMkLst>
            <pc:docMk/>
            <pc:sldMk cId="2536071057" sldId="287"/>
            <ac:picMk id="2" creationId="{4D2D467A-328F-46E0-9769-0613DF70E63E}"/>
          </ac:picMkLst>
        </pc:picChg>
      </pc:sldChg>
      <pc:sldChg chg="addSp delSp modSp add delAnim modAnim">
        <pc:chgData name="Hugo Kornelis" userId="6575f6931dc33de0" providerId="LiveId" clId="{B4EF4E56-4B0A-486C-ABAD-588C674B15A7}" dt="2020-04-14T12:21:01.661" v="4882" actId="108"/>
        <pc:sldMkLst>
          <pc:docMk/>
          <pc:sldMk cId="2653740043" sldId="288"/>
        </pc:sldMkLst>
        <pc:spChg chg="mod">
          <ac:chgData name="Hugo Kornelis" userId="6575f6931dc33de0" providerId="LiveId" clId="{B4EF4E56-4B0A-486C-ABAD-588C674B15A7}" dt="2020-04-14T11:51:37.729" v="4489" actId="20577"/>
          <ac:spMkLst>
            <pc:docMk/>
            <pc:sldMk cId="2653740043" sldId="288"/>
            <ac:spMk id="5" creationId="{53719454-6B25-4134-90FB-F2E59D311FA6}"/>
          </ac:spMkLst>
        </pc:spChg>
        <pc:spChg chg="add mod">
          <ac:chgData name="Hugo Kornelis" userId="6575f6931dc33de0" providerId="LiveId" clId="{B4EF4E56-4B0A-486C-ABAD-588C674B15A7}" dt="2020-04-14T12:10:14.525" v="4723" actId="1035"/>
          <ac:spMkLst>
            <pc:docMk/>
            <pc:sldMk cId="2653740043" sldId="288"/>
            <ac:spMk id="9" creationId="{687FDB73-F8A7-4CE7-979E-F2CAF595CBE2}"/>
          </ac:spMkLst>
        </pc:spChg>
        <pc:picChg chg="del">
          <ac:chgData name="Hugo Kornelis" userId="6575f6931dc33de0" providerId="LiveId" clId="{B4EF4E56-4B0A-486C-ABAD-588C674B15A7}" dt="2020-04-14T11:47:48.415" v="4249" actId="478"/>
          <ac:picMkLst>
            <pc:docMk/>
            <pc:sldMk cId="2653740043" sldId="288"/>
            <ac:picMk id="2" creationId="{4D2D467A-328F-46E0-9769-0613DF70E63E}"/>
          </ac:picMkLst>
        </pc:picChg>
        <pc:picChg chg="add del mod">
          <ac:chgData name="Hugo Kornelis" userId="6575f6931dc33de0" providerId="LiveId" clId="{B4EF4E56-4B0A-486C-ABAD-588C674B15A7}" dt="2020-04-14T12:09:15.181" v="4710" actId="478"/>
          <ac:picMkLst>
            <pc:docMk/>
            <pc:sldMk cId="2653740043" sldId="288"/>
            <ac:picMk id="3" creationId="{215BE2FE-986B-41D5-BE2E-96F2C6E0F4B1}"/>
          </ac:picMkLst>
        </pc:picChg>
        <pc:picChg chg="add mod">
          <ac:chgData name="Hugo Kornelis" userId="6575f6931dc33de0" providerId="LiveId" clId="{B4EF4E56-4B0A-486C-ABAD-588C674B15A7}" dt="2020-04-14T12:21:01.661" v="4882" actId="108"/>
          <ac:picMkLst>
            <pc:docMk/>
            <pc:sldMk cId="2653740043" sldId="288"/>
            <ac:picMk id="7" creationId="{55EF06C1-0D35-430F-9338-04B9432F2E0A}"/>
          </ac:picMkLst>
        </pc:picChg>
        <pc:picChg chg="add del mod">
          <ac:chgData name="Hugo Kornelis" userId="6575f6931dc33de0" providerId="LiveId" clId="{B4EF4E56-4B0A-486C-ABAD-588C674B15A7}" dt="2020-04-14T12:08:54.991" v="4703" actId="478"/>
          <ac:picMkLst>
            <pc:docMk/>
            <pc:sldMk cId="2653740043" sldId="288"/>
            <ac:picMk id="8" creationId="{9FA18FFC-5C68-418C-8341-F0454F9DEE8C}"/>
          </ac:picMkLst>
        </pc:picChg>
        <pc:picChg chg="add mod">
          <ac:chgData name="Hugo Kornelis" userId="6575f6931dc33de0" providerId="LiveId" clId="{B4EF4E56-4B0A-486C-ABAD-588C674B15A7}" dt="2020-04-14T12:20:59.211" v="4881" actId="108"/>
          <ac:picMkLst>
            <pc:docMk/>
            <pc:sldMk cId="2653740043" sldId="288"/>
            <ac:picMk id="10" creationId="{18433EEC-6C84-4687-8AF0-0C9498554ED8}"/>
          </ac:picMkLst>
        </pc:picChg>
      </pc:sldChg>
      <pc:sldChg chg="addSp delSp modSp add modAnim">
        <pc:chgData name="Hugo Kornelis" userId="6575f6931dc33de0" providerId="LiveId" clId="{B4EF4E56-4B0A-486C-ABAD-588C674B15A7}" dt="2020-04-14T12:22:50.938" v="4899" actId="14100"/>
        <pc:sldMkLst>
          <pc:docMk/>
          <pc:sldMk cId="156323056" sldId="289"/>
        </pc:sldMkLst>
        <pc:spChg chg="mod">
          <ac:chgData name="Hugo Kornelis" userId="6575f6931dc33de0" providerId="LiveId" clId="{B4EF4E56-4B0A-486C-ABAD-588C674B15A7}" dt="2020-04-14T12:20:21.369" v="4878" actId="20577"/>
          <ac:spMkLst>
            <pc:docMk/>
            <pc:sldMk cId="156323056" sldId="289"/>
            <ac:spMk id="5" creationId="{53719454-6B25-4134-90FB-F2E59D311FA6}"/>
          </ac:spMkLst>
        </pc:spChg>
        <pc:spChg chg="del">
          <ac:chgData name="Hugo Kornelis" userId="6575f6931dc33de0" providerId="LiveId" clId="{B4EF4E56-4B0A-486C-ABAD-588C674B15A7}" dt="2020-04-14T11:57:42.732" v="4533" actId="478"/>
          <ac:spMkLst>
            <pc:docMk/>
            <pc:sldMk cId="156323056" sldId="289"/>
            <ac:spMk id="9" creationId="{687FDB73-F8A7-4CE7-979E-F2CAF595CBE2}"/>
          </ac:spMkLst>
        </pc:spChg>
        <pc:spChg chg="add mod">
          <ac:chgData name="Hugo Kornelis" userId="6575f6931dc33de0" providerId="LiveId" clId="{B4EF4E56-4B0A-486C-ABAD-588C674B15A7}" dt="2020-04-14T12:22:50.938" v="4899" actId="14100"/>
          <ac:spMkLst>
            <pc:docMk/>
            <pc:sldMk cId="156323056" sldId="289"/>
            <ac:spMk id="10" creationId="{E348D2E8-1830-4447-B5CB-6BFD00E36B01}"/>
          </ac:spMkLst>
        </pc:spChg>
        <pc:picChg chg="add mod">
          <ac:chgData name="Hugo Kornelis" userId="6575f6931dc33de0" providerId="LiveId" clId="{B4EF4E56-4B0A-486C-ABAD-588C674B15A7}" dt="2020-04-14T12:22:08.078" v="4891" actId="108"/>
          <ac:picMkLst>
            <pc:docMk/>
            <pc:sldMk cId="156323056" sldId="289"/>
            <ac:picMk id="2" creationId="{62FFAEDE-76F1-4C06-B40B-A5732AB43F86}"/>
          </ac:picMkLst>
        </pc:picChg>
        <pc:picChg chg="del">
          <ac:chgData name="Hugo Kornelis" userId="6575f6931dc33de0" providerId="LiveId" clId="{B4EF4E56-4B0A-486C-ABAD-588C674B15A7}" dt="2020-04-14T11:57:42.732" v="4533" actId="478"/>
          <ac:picMkLst>
            <pc:docMk/>
            <pc:sldMk cId="156323056" sldId="289"/>
            <ac:picMk id="7" creationId="{55EF06C1-0D35-430F-9338-04B9432F2E0A}"/>
          </ac:picMkLst>
        </pc:picChg>
        <pc:picChg chg="del">
          <ac:chgData name="Hugo Kornelis" userId="6575f6931dc33de0" providerId="LiveId" clId="{B4EF4E56-4B0A-486C-ABAD-588C674B15A7}" dt="2020-04-14T11:57:42.732" v="4533" actId="478"/>
          <ac:picMkLst>
            <pc:docMk/>
            <pc:sldMk cId="156323056" sldId="289"/>
            <ac:picMk id="8" creationId="{9FA18FFC-5C68-418C-8341-F0454F9DEE8C}"/>
          </ac:picMkLst>
        </pc:picChg>
      </pc:sldChg>
      <pc:sldChg chg="addSp delSp modSp add delAnim modAnim">
        <pc:chgData name="Hugo Kornelis" userId="6575f6931dc33de0" providerId="LiveId" clId="{B4EF4E56-4B0A-486C-ABAD-588C674B15A7}" dt="2020-04-14T13:05:27.624" v="5321"/>
        <pc:sldMkLst>
          <pc:docMk/>
          <pc:sldMk cId="2146983601" sldId="290"/>
        </pc:sldMkLst>
        <pc:spChg chg="mod">
          <ac:chgData name="Hugo Kornelis" userId="6575f6931dc33de0" providerId="LiveId" clId="{B4EF4E56-4B0A-486C-ABAD-588C674B15A7}" dt="2020-04-14T12:24:55.801" v="4929" actId="6549"/>
          <ac:spMkLst>
            <pc:docMk/>
            <pc:sldMk cId="2146983601" sldId="290"/>
            <ac:spMk id="5" creationId="{53719454-6B25-4134-90FB-F2E59D311FA6}"/>
          </ac:spMkLst>
        </pc:spChg>
        <pc:spChg chg="add del">
          <ac:chgData name="Hugo Kornelis" userId="6575f6931dc33de0" providerId="LiveId" clId="{B4EF4E56-4B0A-486C-ABAD-588C674B15A7}" dt="2020-04-14T13:05:27.624" v="5321"/>
          <ac:spMkLst>
            <pc:docMk/>
            <pc:sldMk cId="2146983601" sldId="290"/>
            <ac:spMk id="8" creationId="{3A91FC15-3B2F-48A4-898D-2511B1B9C178}"/>
          </ac:spMkLst>
        </pc:spChg>
        <pc:spChg chg="del">
          <ac:chgData name="Hugo Kornelis" userId="6575f6931dc33de0" providerId="LiveId" clId="{B4EF4E56-4B0A-486C-ABAD-588C674B15A7}" dt="2020-04-14T12:24:39.021" v="4902" actId="478"/>
          <ac:spMkLst>
            <pc:docMk/>
            <pc:sldMk cId="2146983601" sldId="290"/>
            <ac:spMk id="10" creationId="{E348D2E8-1830-4447-B5CB-6BFD00E36B01}"/>
          </ac:spMkLst>
        </pc:spChg>
        <pc:picChg chg="del">
          <ac:chgData name="Hugo Kornelis" userId="6575f6931dc33de0" providerId="LiveId" clId="{B4EF4E56-4B0A-486C-ABAD-588C674B15A7}" dt="2020-04-14T12:24:37.741" v="4901" actId="478"/>
          <ac:picMkLst>
            <pc:docMk/>
            <pc:sldMk cId="2146983601" sldId="290"/>
            <ac:picMk id="2" creationId="{62FFAEDE-76F1-4C06-B40B-A5732AB43F86}"/>
          </ac:picMkLst>
        </pc:picChg>
        <pc:picChg chg="add mod">
          <ac:chgData name="Hugo Kornelis" userId="6575f6931dc33de0" providerId="LiveId" clId="{B4EF4E56-4B0A-486C-ABAD-588C674B15A7}" dt="2020-04-14T12:26:59.405" v="4937" actId="1076"/>
          <ac:picMkLst>
            <pc:docMk/>
            <pc:sldMk cId="2146983601" sldId="290"/>
            <ac:picMk id="3" creationId="{557BE244-E6F1-42BD-9BA6-D56D72D78C9C}"/>
          </ac:picMkLst>
        </pc:picChg>
      </pc:sldChg>
      <pc:sldChg chg="addSp delSp modSp add delAnim modAnim">
        <pc:chgData name="Hugo Kornelis" userId="6575f6931dc33de0" providerId="LiveId" clId="{B4EF4E56-4B0A-486C-ABAD-588C674B15A7}" dt="2020-04-15T11:42:56.580" v="6376"/>
        <pc:sldMkLst>
          <pc:docMk/>
          <pc:sldMk cId="2168250691" sldId="291"/>
        </pc:sldMkLst>
        <pc:spChg chg="mod">
          <ac:chgData name="Hugo Kornelis" userId="6575f6931dc33de0" providerId="LiveId" clId="{B4EF4E56-4B0A-486C-ABAD-588C674B15A7}" dt="2020-04-14T13:07:54.278" v="5530" actId="20577"/>
          <ac:spMkLst>
            <pc:docMk/>
            <pc:sldMk cId="2168250691" sldId="291"/>
            <ac:spMk id="5" creationId="{53719454-6B25-4134-90FB-F2E59D311FA6}"/>
          </ac:spMkLst>
        </pc:spChg>
        <pc:spChg chg="add mod">
          <ac:chgData name="Hugo Kornelis" userId="6575f6931dc33de0" providerId="LiveId" clId="{B4EF4E56-4B0A-486C-ABAD-588C674B15A7}" dt="2020-04-14T13:05:39.224" v="5325" actId="14100"/>
          <ac:spMkLst>
            <pc:docMk/>
            <pc:sldMk cId="2168250691" sldId="291"/>
            <ac:spMk id="7" creationId="{CBA5C592-ED05-485A-A17C-36CA16C9E3C2}"/>
          </ac:spMkLst>
        </pc:spChg>
        <pc:spChg chg="add mod">
          <ac:chgData name="Hugo Kornelis" userId="6575f6931dc33de0" providerId="LiveId" clId="{B4EF4E56-4B0A-486C-ABAD-588C674B15A7}" dt="2020-04-14T13:06:26.775" v="5329" actId="1036"/>
          <ac:spMkLst>
            <pc:docMk/>
            <pc:sldMk cId="2168250691" sldId="291"/>
            <ac:spMk id="8" creationId="{1FE588D9-28CA-4AD4-BC49-008AC0FE2C2C}"/>
          </ac:spMkLst>
        </pc:spChg>
        <pc:picChg chg="add mod">
          <ac:chgData name="Hugo Kornelis" userId="6575f6931dc33de0" providerId="LiveId" clId="{B4EF4E56-4B0A-486C-ABAD-588C674B15A7}" dt="2020-04-14T13:03:52.248" v="5193" actId="1076"/>
          <ac:picMkLst>
            <pc:docMk/>
            <pc:sldMk cId="2168250691" sldId="291"/>
            <ac:picMk id="2" creationId="{1BDAA30F-72A8-411C-9F60-98C5075948BD}"/>
          </ac:picMkLst>
        </pc:picChg>
        <pc:picChg chg="del">
          <ac:chgData name="Hugo Kornelis" userId="6575f6931dc33de0" providerId="LiveId" clId="{B4EF4E56-4B0A-486C-ABAD-588C674B15A7}" dt="2020-04-14T12:50:56.760" v="4955" actId="478"/>
          <ac:picMkLst>
            <pc:docMk/>
            <pc:sldMk cId="2168250691" sldId="291"/>
            <ac:picMk id="3" creationId="{557BE244-E6F1-42BD-9BA6-D56D72D78C9C}"/>
          </ac:picMkLst>
        </pc:picChg>
      </pc:sldChg>
      <pc:sldChg chg="addSp delSp modSp add addAnim delAnim modAnim">
        <pc:chgData name="Hugo Kornelis" userId="6575f6931dc33de0" providerId="LiveId" clId="{B4EF4E56-4B0A-486C-ABAD-588C674B15A7}" dt="2020-04-15T11:59:29.744" v="6494"/>
        <pc:sldMkLst>
          <pc:docMk/>
          <pc:sldMk cId="529828524" sldId="292"/>
        </pc:sldMkLst>
        <pc:spChg chg="mod">
          <ac:chgData name="Hugo Kornelis" userId="6575f6931dc33de0" providerId="LiveId" clId="{B4EF4E56-4B0A-486C-ABAD-588C674B15A7}" dt="2020-04-15T11:59:11.833" v="6490" actId="20577"/>
          <ac:spMkLst>
            <pc:docMk/>
            <pc:sldMk cId="529828524" sldId="292"/>
            <ac:spMk id="5" creationId="{53719454-6B25-4134-90FB-F2E59D311FA6}"/>
          </ac:spMkLst>
        </pc:spChg>
        <pc:spChg chg="add mod">
          <ac:chgData name="Hugo Kornelis" userId="6575f6931dc33de0" providerId="LiveId" clId="{B4EF4E56-4B0A-486C-ABAD-588C674B15A7}" dt="2020-04-15T11:57:49.449" v="6411" actId="14100"/>
          <ac:spMkLst>
            <pc:docMk/>
            <pc:sldMk cId="529828524" sldId="292"/>
            <ac:spMk id="7" creationId="{46C2F539-B591-4E1A-9159-3822B34C9E7F}"/>
          </ac:spMkLst>
        </pc:spChg>
        <pc:spChg chg="add del">
          <ac:chgData name="Hugo Kornelis" userId="6575f6931dc33de0" providerId="LiveId" clId="{B4EF4E56-4B0A-486C-ABAD-588C674B15A7}" dt="2020-04-14T13:19:37.784" v="5537" actId="478"/>
          <ac:spMkLst>
            <pc:docMk/>
            <pc:sldMk cId="529828524" sldId="292"/>
            <ac:spMk id="7" creationId="{CBA5C592-ED05-485A-A17C-36CA16C9E3C2}"/>
          </ac:spMkLst>
        </pc:spChg>
        <pc:spChg chg="add del">
          <ac:chgData name="Hugo Kornelis" userId="6575f6931dc33de0" providerId="LiveId" clId="{B4EF4E56-4B0A-486C-ABAD-588C674B15A7}" dt="2020-04-14T13:19:37.784" v="5537" actId="478"/>
          <ac:spMkLst>
            <pc:docMk/>
            <pc:sldMk cId="529828524" sldId="292"/>
            <ac:spMk id="8" creationId="{1FE588D9-28CA-4AD4-BC49-008AC0FE2C2C}"/>
          </ac:spMkLst>
        </pc:spChg>
        <pc:picChg chg="add del">
          <ac:chgData name="Hugo Kornelis" userId="6575f6931dc33de0" providerId="LiveId" clId="{B4EF4E56-4B0A-486C-ABAD-588C674B15A7}" dt="2020-04-14T13:19:37.784" v="5537" actId="478"/>
          <ac:picMkLst>
            <pc:docMk/>
            <pc:sldMk cId="529828524" sldId="292"/>
            <ac:picMk id="2" creationId="{1BDAA30F-72A8-411C-9F60-98C5075948BD}"/>
          </ac:picMkLst>
        </pc:picChg>
        <pc:picChg chg="add mod">
          <ac:chgData name="Hugo Kornelis" userId="6575f6931dc33de0" providerId="LiveId" clId="{B4EF4E56-4B0A-486C-ABAD-588C674B15A7}" dt="2020-04-15T11:56:24.168" v="6394" actId="14100"/>
          <ac:picMkLst>
            <pc:docMk/>
            <pc:sldMk cId="529828524" sldId="292"/>
            <ac:picMk id="2" creationId="{6D6367B5-ABB5-41E6-AA3A-594CB27998CD}"/>
          </ac:picMkLst>
        </pc:picChg>
      </pc:sldChg>
      <pc:sldChg chg="add del">
        <pc:chgData name="Hugo Kornelis" userId="6575f6931dc33de0" providerId="LiveId" clId="{B4EF4E56-4B0A-486C-ABAD-588C674B15A7}" dt="2020-04-14T13:25:32.849" v="5809" actId="2696"/>
        <pc:sldMkLst>
          <pc:docMk/>
          <pc:sldMk cId="994699594" sldId="293"/>
        </pc:sldMkLst>
      </pc:sldChg>
      <pc:sldChg chg="addSp delSp modSp add delAnim modAnim">
        <pc:chgData name="Hugo Kornelis" userId="6575f6931dc33de0" providerId="LiveId" clId="{B4EF4E56-4B0A-486C-ABAD-588C674B15A7}" dt="2020-04-15T12:05:26.294" v="6506"/>
        <pc:sldMkLst>
          <pc:docMk/>
          <pc:sldMk cId="3115931991" sldId="293"/>
        </pc:sldMkLst>
        <pc:spChg chg="mod">
          <ac:chgData name="Hugo Kornelis" userId="6575f6931dc33de0" providerId="LiveId" clId="{B4EF4E56-4B0A-486C-ABAD-588C674B15A7}" dt="2020-04-15T12:04:36.708" v="6504" actId="6549"/>
          <ac:spMkLst>
            <pc:docMk/>
            <pc:sldMk cId="3115931991" sldId="293"/>
            <ac:spMk id="5" creationId="{53719454-6B25-4134-90FB-F2E59D311FA6}"/>
          </ac:spMkLst>
        </pc:spChg>
        <pc:spChg chg="del">
          <ac:chgData name="Hugo Kornelis" userId="6575f6931dc33de0" providerId="LiveId" clId="{B4EF4E56-4B0A-486C-ABAD-588C674B15A7}" dt="2020-04-15T12:00:07.006" v="6498" actId="478"/>
          <ac:spMkLst>
            <pc:docMk/>
            <pc:sldMk cId="3115931991" sldId="293"/>
            <ac:spMk id="7" creationId="{46C2F539-B591-4E1A-9159-3822B34C9E7F}"/>
          </ac:spMkLst>
        </pc:spChg>
        <pc:picChg chg="del">
          <ac:chgData name="Hugo Kornelis" userId="6575f6931dc33de0" providerId="LiveId" clId="{B4EF4E56-4B0A-486C-ABAD-588C674B15A7}" dt="2020-04-15T12:00:05.376" v="6497" actId="478"/>
          <ac:picMkLst>
            <pc:docMk/>
            <pc:sldMk cId="3115931991" sldId="293"/>
            <ac:picMk id="2" creationId="{6D6367B5-ABB5-41E6-AA3A-594CB27998CD}"/>
          </ac:picMkLst>
        </pc:picChg>
        <pc:picChg chg="add mod">
          <ac:chgData name="Hugo Kornelis" userId="6575f6931dc33de0" providerId="LiveId" clId="{B4EF4E56-4B0A-486C-ABAD-588C674B15A7}" dt="2020-04-15T12:04:05.818" v="6502" actId="14100"/>
          <ac:picMkLst>
            <pc:docMk/>
            <pc:sldMk cId="3115931991" sldId="293"/>
            <ac:picMk id="3" creationId="{D9583030-652E-4301-A5AE-917D9738B1D2}"/>
          </ac:picMkLst>
        </pc:picChg>
      </pc:sldChg>
      <pc:sldChg chg="delSp modSp add del modAnim">
        <pc:chgData name="Hugo Kornelis" userId="6575f6931dc33de0" providerId="LiveId" clId="{B4EF4E56-4B0A-486C-ABAD-588C674B15A7}" dt="2020-04-15T13:49:30.195" v="6758" actId="2696"/>
        <pc:sldMkLst>
          <pc:docMk/>
          <pc:sldMk cId="1141413463" sldId="294"/>
        </pc:sldMkLst>
        <pc:spChg chg="mod">
          <ac:chgData name="Hugo Kornelis" userId="6575f6931dc33de0" providerId="LiveId" clId="{B4EF4E56-4B0A-486C-ABAD-588C674B15A7}" dt="2020-04-15T12:14:46.234" v="6676" actId="6549"/>
          <ac:spMkLst>
            <pc:docMk/>
            <pc:sldMk cId="1141413463" sldId="294"/>
            <ac:spMk id="5" creationId="{53719454-6B25-4134-90FB-F2E59D311FA6}"/>
          </ac:spMkLst>
        </pc:spChg>
        <pc:picChg chg="del">
          <ac:chgData name="Hugo Kornelis" userId="6575f6931dc33de0" providerId="LiveId" clId="{B4EF4E56-4B0A-486C-ABAD-588C674B15A7}" dt="2020-04-15T12:05:37.865" v="6509" actId="478"/>
          <ac:picMkLst>
            <pc:docMk/>
            <pc:sldMk cId="1141413463" sldId="294"/>
            <ac:picMk id="3" creationId="{D9583030-652E-4301-A5AE-917D9738B1D2}"/>
          </ac:picMkLst>
        </pc:picChg>
      </pc:sldChg>
      <pc:sldChg chg="add del">
        <pc:chgData name="Hugo Kornelis" userId="6575f6931dc33de0" providerId="LiveId" clId="{B4EF4E56-4B0A-486C-ABAD-588C674B15A7}" dt="2020-04-14T13:25:32.859" v="5810" actId="2696"/>
        <pc:sldMkLst>
          <pc:docMk/>
          <pc:sldMk cId="1729472767" sldId="294"/>
        </pc:sldMkLst>
      </pc:sldChg>
      <pc:sldChg chg="addSp modSp add modAnim">
        <pc:chgData name="Hugo Kornelis" userId="6575f6931dc33de0" providerId="LiveId" clId="{B4EF4E56-4B0A-486C-ABAD-588C674B15A7}" dt="2020-04-15T14:15:22.945" v="7091" actId="20577"/>
        <pc:sldMkLst>
          <pc:docMk/>
          <pc:sldMk cId="3509955245" sldId="295"/>
        </pc:sldMkLst>
        <pc:spChg chg="mod">
          <ac:chgData name="Hugo Kornelis" userId="6575f6931dc33de0" providerId="LiveId" clId="{B4EF4E56-4B0A-486C-ABAD-588C674B15A7}" dt="2020-04-15T14:15:22.945" v="7091" actId="20577"/>
          <ac:spMkLst>
            <pc:docMk/>
            <pc:sldMk cId="3509955245" sldId="295"/>
            <ac:spMk id="5" creationId="{53719454-6B25-4134-90FB-F2E59D311FA6}"/>
          </ac:spMkLst>
        </pc:spChg>
        <pc:spChg chg="add mod">
          <ac:chgData name="Hugo Kornelis" userId="6575f6931dc33de0" providerId="LiveId" clId="{B4EF4E56-4B0A-486C-ABAD-588C674B15A7}" dt="2020-04-15T13:48:50.942" v="6757" actId="1035"/>
          <ac:spMkLst>
            <pc:docMk/>
            <pc:sldMk cId="3509955245" sldId="295"/>
            <ac:spMk id="7" creationId="{0DC7EA8F-EBB6-4A1C-B8EE-DC6E333BC145}"/>
          </ac:spMkLst>
        </pc:spChg>
      </pc:sldChg>
      <pc:sldChg chg="addSp delSp modSp add delAnim modAnim">
        <pc:chgData name="Hugo Kornelis" userId="6575f6931dc33de0" providerId="LiveId" clId="{B4EF4E56-4B0A-486C-ABAD-588C674B15A7}" dt="2020-04-15T13:55:31.649" v="7022"/>
        <pc:sldMkLst>
          <pc:docMk/>
          <pc:sldMk cId="2238086910" sldId="296"/>
        </pc:sldMkLst>
        <pc:spChg chg="mod">
          <ac:chgData name="Hugo Kornelis" userId="6575f6931dc33de0" providerId="LiveId" clId="{B4EF4E56-4B0A-486C-ABAD-588C674B15A7}" dt="2020-04-15T13:51:43.563" v="7003" actId="20577"/>
          <ac:spMkLst>
            <pc:docMk/>
            <pc:sldMk cId="2238086910" sldId="296"/>
            <ac:spMk id="5" creationId="{53719454-6B25-4134-90FB-F2E59D311FA6}"/>
          </ac:spMkLst>
        </pc:spChg>
        <pc:spChg chg="del">
          <ac:chgData name="Hugo Kornelis" userId="6575f6931dc33de0" providerId="LiveId" clId="{B4EF4E56-4B0A-486C-ABAD-588C674B15A7}" dt="2020-04-15T13:50:11.671" v="6761" actId="478"/>
          <ac:spMkLst>
            <pc:docMk/>
            <pc:sldMk cId="2238086910" sldId="296"/>
            <ac:spMk id="7" creationId="{0DC7EA8F-EBB6-4A1C-B8EE-DC6E333BC145}"/>
          </ac:spMkLst>
        </pc:spChg>
        <pc:spChg chg="add mod">
          <ac:chgData name="Hugo Kornelis" userId="6575f6931dc33de0" providerId="LiveId" clId="{B4EF4E56-4B0A-486C-ABAD-588C674B15A7}" dt="2020-04-15T13:54:39.118" v="7016" actId="14100"/>
          <ac:spMkLst>
            <pc:docMk/>
            <pc:sldMk cId="2238086910" sldId="296"/>
            <ac:spMk id="8" creationId="{EB377F46-581A-4932-B392-F9945F8AAEC6}"/>
          </ac:spMkLst>
        </pc:spChg>
        <pc:spChg chg="add mod">
          <ac:chgData name="Hugo Kornelis" userId="6575f6931dc33de0" providerId="LiveId" clId="{B4EF4E56-4B0A-486C-ABAD-588C674B15A7}" dt="2020-04-15T13:54:49.878" v="7018" actId="14100"/>
          <ac:spMkLst>
            <pc:docMk/>
            <pc:sldMk cId="2238086910" sldId="296"/>
            <ac:spMk id="9" creationId="{0EE89B71-E5B2-47D2-8952-A10EBD9DC40C}"/>
          </ac:spMkLst>
        </pc:spChg>
        <pc:spChg chg="add mod">
          <ac:chgData name="Hugo Kornelis" userId="6575f6931dc33de0" providerId="LiveId" clId="{B4EF4E56-4B0A-486C-ABAD-588C674B15A7}" dt="2020-04-15T13:55:08.279" v="7020" actId="571"/>
          <ac:spMkLst>
            <pc:docMk/>
            <pc:sldMk cId="2238086910" sldId="296"/>
            <ac:spMk id="10" creationId="{A8621847-AFA7-49A0-892C-DE6335714D05}"/>
          </ac:spMkLst>
        </pc:spChg>
        <pc:spChg chg="add mod">
          <ac:chgData name="Hugo Kornelis" userId="6575f6931dc33de0" providerId="LiveId" clId="{B4EF4E56-4B0A-486C-ABAD-588C674B15A7}" dt="2020-04-15T13:55:08.279" v="7020" actId="571"/>
          <ac:spMkLst>
            <pc:docMk/>
            <pc:sldMk cId="2238086910" sldId="296"/>
            <ac:spMk id="11" creationId="{99560689-AB5A-46D9-A054-0FFDBDA71EB5}"/>
          </ac:spMkLst>
        </pc:spChg>
        <pc:picChg chg="add mod">
          <ac:chgData name="Hugo Kornelis" userId="6575f6931dc33de0" providerId="LiveId" clId="{B4EF4E56-4B0A-486C-ABAD-588C674B15A7}" dt="2020-04-15T13:53:36.130" v="7011" actId="14100"/>
          <ac:picMkLst>
            <pc:docMk/>
            <pc:sldMk cId="2238086910" sldId="296"/>
            <ac:picMk id="2" creationId="{3AF23456-ED00-47D3-A12C-66FE14336EB8}"/>
          </ac:picMkLst>
        </pc:picChg>
      </pc:sldChg>
    </pc:docChg>
  </pc:docChgLst>
  <pc:docChgLst>
    <pc:chgData name="Hugo Kornelis" userId="6575f6931dc33de0" providerId="LiveId" clId="{6599A25A-4D2C-4691-BAB2-DEE6E7DBD4A2}"/>
    <pc:docChg chg="custSel addSld modSld">
      <pc:chgData name="Hugo Kornelis" userId="6575f6931dc33de0" providerId="LiveId" clId="{6599A25A-4D2C-4691-BAB2-DEE6E7DBD4A2}" dt="2020-02-13T12:21:21.209" v="509" actId="20577"/>
      <pc:docMkLst>
        <pc:docMk/>
      </pc:docMkLst>
      <pc:sldChg chg="modSp">
        <pc:chgData name="Hugo Kornelis" userId="6575f6931dc33de0" providerId="LiveId" clId="{6599A25A-4D2C-4691-BAB2-DEE6E7DBD4A2}" dt="2020-02-10T13:00:59.051" v="23" actId="1076"/>
        <pc:sldMkLst>
          <pc:docMk/>
          <pc:sldMk cId="3899025579" sldId="268"/>
        </pc:sldMkLst>
        <pc:spChg chg="mod">
          <ac:chgData name="Hugo Kornelis" userId="6575f6931dc33de0" providerId="LiveId" clId="{6599A25A-4D2C-4691-BAB2-DEE6E7DBD4A2}" dt="2020-02-10T13:00:06.345" v="22" actId="1035"/>
          <ac:spMkLst>
            <pc:docMk/>
            <pc:sldMk cId="3899025579" sldId="268"/>
            <ac:spMk id="5" creationId="{28359504-79EA-4CBC-938D-F174DE55F5DB}"/>
          </ac:spMkLst>
        </pc:spChg>
        <pc:spChg chg="mod">
          <ac:chgData name="Hugo Kornelis" userId="6575f6931dc33de0" providerId="LiveId" clId="{6599A25A-4D2C-4691-BAB2-DEE6E7DBD4A2}" dt="2020-02-10T12:59:45.435" v="13" actId="1035"/>
          <ac:spMkLst>
            <pc:docMk/>
            <pc:sldMk cId="3899025579" sldId="268"/>
            <ac:spMk id="6" creationId="{3A3E5ABD-E9B5-4BDE-95B8-26DBF38CAADF}"/>
          </ac:spMkLst>
        </pc:spChg>
        <pc:picChg chg="mod">
          <ac:chgData name="Hugo Kornelis" userId="6575f6931dc33de0" providerId="LiveId" clId="{6599A25A-4D2C-4691-BAB2-DEE6E7DBD4A2}" dt="2020-02-10T13:00:59.051" v="23" actId="1076"/>
          <ac:picMkLst>
            <pc:docMk/>
            <pc:sldMk cId="3899025579" sldId="268"/>
            <ac:picMk id="9" creationId="{9809263A-C314-4E8E-A1AB-7E1230B2C6CE}"/>
          </ac:picMkLst>
        </pc:picChg>
        <pc:picChg chg="mod">
          <ac:chgData name="Hugo Kornelis" userId="6575f6931dc33de0" providerId="LiveId" clId="{6599A25A-4D2C-4691-BAB2-DEE6E7DBD4A2}" dt="2020-02-10T13:00:06.345" v="22" actId="1035"/>
          <ac:picMkLst>
            <pc:docMk/>
            <pc:sldMk cId="3899025579" sldId="268"/>
            <ac:picMk id="1026" creationId="{2C33FF8A-7082-451E-B06F-A864F2AB2395}"/>
          </ac:picMkLst>
        </pc:picChg>
      </pc:sldChg>
      <pc:sldChg chg="modSp add modTransition">
        <pc:chgData name="Hugo Kornelis" userId="6575f6931dc33de0" providerId="LiveId" clId="{6599A25A-4D2C-4691-BAB2-DEE6E7DBD4A2}" dt="2020-02-10T13:14:15.003" v="460"/>
        <pc:sldMkLst>
          <pc:docMk/>
          <pc:sldMk cId="2999099414" sldId="274"/>
        </pc:sldMkLst>
        <pc:spChg chg="mod">
          <ac:chgData name="Hugo Kornelis" userId="6575f6931dc33de0" providerId="LiveId" clId="{6599A25A-4D2C-4691-BAB2-DEE6E7DBD4A2}" dt="2020-02-10T13:08:16.517" v="31" actId="20577"/>
          <ac:spMkLst>
            <pc:docMk/>
            <pc:sldMk cId="2999099414" sldId="274"/>
            <ac:spMk id="2" creationId="{AEBCE173-0DD2-47EC-99E9-F1510F6F06A3}"/>
          </ac:spMkLst>
        </pc:spChg>
        <pc:spChg chg="mod">
          <ac:chgData name="Hugo Kornelis" userId="6575f6931dc33de0" providerId="LiveId" clId="{6599A25A-4D2C-4691-BAB2-DEE6E7DBD4A2}" dt="2020-02-10T13:12:03.331" v="190" actId="790"/>
          <ac:spMkLst>
            <pc:docMk/>
            <pc:sldMk cId="2999099414" sldId="274"/>
            <ac:spMk id="3" creationId="{E6CA982B-E6DE-4060-A547-7F157CED7145}"/>
          </ac:spMkLst>
        </pc:spChg>
      </pc:sldChg>
      <pc:sldChg chg="modSp add modTransition modAnim">
        <pc:chgData name="Hugo Kornelis" userId="6575f6931dc33de0" providerId="LiveId" clId="{6599A25A-4D2C-4691-BAB2-DEE6E7DBD4A2}" dt="2020-02-13T12:21:21.209" v="509" actId="20577"/>
        <pc:sldMkLst>
          <pc:docMk/>
          <pc:sldMk cId="1347406334" sldId="275"/>
        </pc:sldMkLst>
        <pc:spChg chg="mod">
          <ac:chgData name="Hugo Kornelis" userId="6575f6931dc33de0" providerId="LiveId" clId="{6599A25A-4D2C-4691-BAB2-DEE6E7DBD4A2}" dt="2020-02-10T13:12:35.546" v="205" actId="790"/>
          <ac:spMkLst>
            <pc:docMk/>
            <pc:sldMk cId="1347406334" sldId="275"/>
            <ac:spMk id="2" creationId="{AEBCE173-0DD2-47EC-99E9-F1510F6F06A3}"/>
          </ac:spMkLst>
        </pc:spChg>
        <pc:spChg chg="mod">
          <ac:chgData name="Hugo Kornelis" userId="6575f6931dc33de0" providerId="LiveId" clId="{6599A25A-4D2C-4691-BAB2-DEE6E7DBD4A2}" dt="2020-02-13T12:21:21.209" v="509" actId="20577"/>
          <ac:spMkLst>
            <pc:docMk/>
            <pc:sldMk cId="1347406334" sldId="275"/>
            <ac:spMk id="3" creationId="{E6CA982B-E6DE-4060-A547-7F157CED7145}"/>
          </ac:spMkLst>
        </pc:spChg>
      </pc:sldChg>
    </pc:docChg>
  </pc:docChgLst>
  <pc:docChgLst>
    <pc:chgData name="Hugo Kornelis" userId="6575f6931dc33de0" providerId="LiveId" clId="{FFF0093D-BF45-42AB-92D0-057055BDDC3A}"/>
    <pc:docChg chg="modSld">
      <pc:chgData name="Hugo Kornelis" userId="6575f6931dc33de0" providerId="LiveId" clId="{FFF0093D-BF45-42AB-92D0-057055BDDC3A}" dt="2021-03-27T11:43:21.910" v="85" actId="20577"/>
      <pc:docMkLst>
        <pc:docMk/>
      </pc:docMkLst>
      <pc:sldChg chg="modSp">
        <pc:chgData name="Hugo Kornelis" userId="6575f6931dc33de0" providerId="LiveId" clId="{FFF0093D-BF45-42AB-92D0-057055BDDC3A}" dt="2021-03-27T11:24:07.198" v="77" actId="20577"/>
        <pc:sldMkLst>
          <pc:docMk/>
          <pc:sldMk cId="866618037" sldId="338"/>
        </pc:sldMkLst>
        <pc:spChg chg="mod">
          <ac:chgData name="Hugo Kornelis" userId="6575f6931dc33de0" providerId="LiveId" clId="{FFF0093D-BF45-42AB-92D0-057055BDDC3A}" dt="2021-03-27T11:24:07.198" v="77" actId="20577"/>
          <ac:spMkLst>
            <pc:docMk/>
            <pc:sldMk cId="866618037" sldId="338"/>
            <ac:spMk id="3" creationId="{00000000-0000-0000-0000-000000000000}"/>
          </ac:spMkLst>
        </pc:spChg>
      </pc:sldChg>
      <pc:sldChg chg="modSp">
        <pc:chgData name="Hugo Kornelis" userId="6575f6931dc33de0" providerId="LiveId" clId="{FFF0093D-BF45-42AB-92D0-057055BDDC3A}" dt="2021-03-27T11:43:21.910" v="85" actId="20577"/>
        <pc:sldMkLst>
          <pc:docMk/>
          <pc:sldMk cId="3955112100" sldId="442"/>
        </pc:sldMkLst>
        <pc:spChg chg="mod">
          <ac:chgData name="Hugo Kornelis" userId="6575f6931dc33de0" providerId="LiveId" clId="{FFF0093D-BF45-42AB-92D0-057055BDDC3A}" dt="2021-03-27T11:43:21.910" v="85" actId="20577"/>
          <ac:spMkLst>
            <pc:docMk/>
            <pc:sldMk cId="3955112100" sldId="442"/>
            <ac:spMk id="3" creationId="{3563E4B9-963D-458D-B465-989010215D0C}"/>
          </ac:spMkLst>
        </pc:spChg>
      </pc:sldChg>
      <pc:sldChg chg="modSp mod">
        <pc:chgData name="Hugo Kornelis" userId="6575f6931dc33de0" providerId="LiveId" clId="{FFF0093D-BF45-42AB-92D0-057055BDDC3A}" dt="2021-03-27T11:24:52.992" v="80" actId="20577"/>
        <pc:sldMkLst>
          <pc:docMk/>
          <pc:sldMk cId="2740046715" sldId="479"/>
        </pc:sldMkLst>
        <pc:spChg chg="mod">
          <ac:chgData name="Hugo Kornelis" userId="6575f6931dc33de0" providerId="LiveId" clId="{FFF0093D-BF45-42AB-92D0-057055BDDC3A}" dt="2021-03-27T11:24:52.992" v="80" actId="20577"/>
          <ac:spMkLst>
            <pc:docMk/>
            <pc:sldMk cId="2740046715" sldId="479"/>
            <ac:spMk id="3" creationId="{00000000-0000-0000-0000-000000000000}"/>
          </ac:spMkLst>
        </pc:spChg>
      </pc:sldChg>
      <pc:sldChg chg="modSp mod">
        <pc:chgData name="Hugo Kornelis" userId="6575f6931dc33de0" providerId="LiveId" clId="{FFF0093D-BF45-42AB-92D0-057055BDDC3A}" dt="2021-03-27T11:24:40.924" v="78" actId="113"/>
        <pc:sldMkLst>
          <pc:docMk/>
          <pc:sldMk cId="1278434480" sldId="480"/>
        </pc:sldMkLst>
        <pc:spChg chg="mod">
          <ac:chgData name="Hugo Kornelis" userId="6575f6931dc33de0" providerId="LiveId" clId="{FFF0093D-BF45-42AB-92D0-057055BDDC3A}" dt="2021-03-27T11:24:40.924" v="78" actId="113"/>
          <ac:spMkLst>
            <pc:docMk/>
            <pc:sldMk cId="1278434480" sldId="48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A8637-B919-44D7-94C2-F9D8B8E651F6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B115C-4539-45DE-8D6A-B2F706B753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3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B115C-4539-45DE-8D6A-B2F706B753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B115C-4539-45DE-8D6A-B2F706B753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7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D19FFFC-959B-4E06-9644-BB8C1D544DA0}" type="datetime1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Debugging without debugger - (c) Hugo Kornelis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42404B-840B-4E83-BBDB-6C7857FB5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C57-82B1-4D71-8A8D-000F599E26C8}" type="datetime1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Debugging without debugger - (c) Hugo Kornelis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404B-840B-4E83-BBDB-6C7857FB5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0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6B42-BD41-4F7C-AAF6-F879E857E7DF}" type="datetime1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Debugging without debugger - (c) Hugo Kornelis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404B-840B-4E83-BBDB-6C7857FB5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1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Klik om stijl te bewerken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Klikken om de tekststijl van het model te bewerken</a:t>
            </a:r>
          </a:p>
          <a:p>
            <a:pPr lvl="1"/>
            <a:r>
              <a:rPr lang="en-US" noProof="0"/>
              <a:t>Tweede niveau</a:t>
            </a:r>
          </a:p>
          <a:p>
            <a:pPr lvl="2"/>
            <a:r>
              <a:rPr lang="en-US" noProof="0"/>
              <a:t>Derde niveau</a:t>
            </a:r>
          </a:p>
          <a:p>
            <a:pPr lvl="3"/>
            <a:r>
              <a:rPr lang="en-US" noProof="0"/>
              <a:t>Vierde niveau</a:t>
            </a:r>
          </a:p>
          <a:p>
            <a:pPr lvl="4"/>
            <a:r>
              <a:rPr lang="en-US" noProof="0"/>
              <a:t>Vijfde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B5DA-354B-456D-9CB0-9A4E0114BD21}" type="datetime1">
              <a:rPr lang="en-US" noProof="0" smtClean="0"/>
              <a:t>3/27/2021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Debugging without debugger - (c) Hugo Kornelis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404B-840B-4E83-BBDB-6C7857FB5FE3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327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02FD-01EC-4B9D-AE4B-288BEE61AE45}" type="datetime1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Debugging without debugger - (c) Hugo Kornelis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404B-840B-4E83-BBDB-6C7857FB5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3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ECBA-933F-41F9-B4CD-C910D5E182B7}" type="datetime1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Debugging without debugger - (c) Hugo Kornelis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404B-840B-4E83-BBDB-6C7857FB5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2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0F7F-D54D-41AE-AC0A-36CD41DB1B7C}" type="datetime1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Debugging without debugger - (c) Hugo Kornelis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404B-840B-4E83-BBDB-6C7857FB5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6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68A1-E4D4-41E7-BB6B-DD1791810163}" type="datetime1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Debugging without debugger - (c) Hugo Kornelis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404B-840B-4E83-BBDB-6C7857FB5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0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D556-72CB-47D3-8560-8B92CBE3D743}" type="datetime1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Debugging without debugger - (c) Hugo Kornelis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404B-840B-4E83-BBDB-6C7857FB5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2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C9B2-0C24-40CB-B0B1-0B410CF5C921}" type="datetime1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Debugging without debugger - (c) Hugo Kornelis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F42404B-840B-4E83-BBDB-6C7857FB5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0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18875AC-0B6C-4BE0-9037-3039E4A6E3F6}" type="datetime1">
              <a:rPr lang="en-US" smtClean="0"/>
              <a:t>3/27/2021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Debugging without debugger - (c) Hugo Kornelis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42404B-840B-4E83-BBDB-6C7857FB5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18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Klik</a:t>
            </a:r>
            <a:r>
              <a:rPr lang="en-US" noProof="0" dirty="0"/>
              <a:t> om </a:t>
            </a:r>
            <a:r>
              <a:rPr lang="en-US" noProof="0" dirty="0" err="1"/>
              <a:t>stijl</a:t>
            </a:r>
            <a:r>
              <a:rPr lang="en-US" noProof="0" dirty="0"/>
              <a:t> </a:t>
            </a:r>
            <a:r>
              <a:rPr lang="en-US" noProof="0" dirty="0" err="1"/>
              <a:t>te</a:t>
            </a:r>
            <a:r>
              <a:rPr lang="en-US" noProof="0" dirty="0"/>
              <a:t> </a:t>
            </a:r>
            <a:r>
              <a:rPr lang="en-US" noProof="0" dirty="0" err="1"/>
              <a:t>bewerken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Klikken</a:t>
            </a:r>
            <a:r>
              <a:rPr lang="en-US" noProof="0" dirty="0"/>
              <a:t> om de </a:t>
            </a:r>
            <a:r>
              <a:rPr lang="en-US" noProof="0" dirty="0" err="1"/>
              <a:t>tekststijl</a:t>
            </a:r>
            <a:r>
              <a:rPr lang="en-US" noProof="0" dirty="0"/>
              <a:t> van het model </a:t>
            </a:r>
            <a:r>
              <a:rPr lang="en-US" noProof="0" dirty="0" err="1"/>
              <a:t>te</a:t>
            </a:r>
            <a:r>
              <a:rPr lang="en-US" noProof="0" dirty="0"/>
              <a:t> </a:t>
            </a:r>
            <a:r>
              <a:rPr lang="en-US" noProof="0" dirty="0" err="1"/>
              <a:t>bewerken</a:t>
            </a:r>
            <a:endParaRPr lang="en-US" noProof="0" dirty="0"/>
          </a:p>
          <a:p>
            <a:pPr lvl="1"/>
            <a:r>
              <a:rPr lang="en-US" noProof="0" dirty="0" err="1"/>
              <a:t>Tweede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Derde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Vierde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Vijfde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AF98ADE-7B2D-40B5-BFF1-CEDE9B93B36E}" type="datetime1">
              <a:rPr lang="en-US" noProof="0" smtClean="0"/>
              <a:t>3/27/2021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799" y="6554697"/>
            <a:ext cx="1074419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b="0" i="1" cap="none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Debugging without debugger - (c) Hugo Kornelis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F42404B-840B-4E83-BBDB-6C7857FB5FE3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023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D72FC-0E59-4DC6-98A0-5E87DBCF4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Debugging without debugger</a:t>
            </a:r>
            <a:br>
              <a:rPr lang="en-US" sz="6600" dirty="0"/>
            </a:br>
            <a:br>
              <a:rPr lang="en-US" sz="6600" dirty="0"/>
            </a:br>
            <a:r>
              <a:rPr lang="en-US" sz="6000" dirty="0"/>
              <a:t>I</a:t>
            </a:r>
            <a:r>
              <a:rPr lang="en-US" sz="4400" b="1" dirty="0"/>
              <a:t>nvestigating SQL Server's internal structures</a:t>
            </a:r>
            <a:endParaRPr lang="en-US" sz="48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EA2195B-14F6-4B4E-81FC-BBDC15C3F5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nl-NL" dirty="0"/>
          </a:p>
          <a:p>
            <a:r>
              <a:rPr lang="nl-NL" dirty="0"/>
              <a:t>Hugo Kornelis</a:t>
            </a:r>
          </a:p>
          <a:p>
            <a:r>
              <a:rPr lang="nl-NL" dirty="0"/>
              <a:t>Database consultant</a:t>
            </a:r>
          </a:p>
        </p:txBody>
      </p:sp>
    </p:spTree>
    <p:extLst>
      <p:ext uri="{BB962C8B-B14F-4D97-AF65-F5344CB8AC3E}">
        <p14:creationId xmlns:p14="http://schemas.microsoft.com/office/powerpoint/2010/main" val="118184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E6DE8-92AF-4610-A6ED-7138D7E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overcome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63E4B9-963D-458D-B465-98901021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Structures released when query finishes</a:t>
            </a:r>
          </a:p>
          <a:p>
            <a:pPr lvl="1"/>
            <a:r>
              <a:rPr lang="en-US" dirty="0"/>
              <a:t>Investigating can take a lot of time</a:t>
            </a:r>
          </a:p>
          <a:p>
            <a:pPr lvl="1"/>
            <a:r>
              <a:rPr lang="en-US" dirty="0"/>
              <a:t>Query duration is limited</a:t>
            </a:r>
          </a:p>
          <a:p>
            <a:pPr lvl="1"/>
            <a:r>
              <a:rPr lang="en-US" dirty="0"/>
              <a:t>Options?</a:t>
            </a:r>
          </a:p>
          <a:p>
            <a:pPr lvl="2"/>
            <a:r>
              <a:rPr lang="en-US" dirty="0"/>
              <a:t>Use debugger to halt the process</a:t>
            </a:r>
          </a:p>
          <a:p>
            <a:pPr lvl="2"/>
            <a:r>
              <a:rPr lang="en-US" dirty="0"/>
              <a:t>Create a VERY slow query</a:t>
            </a:r>
          </a:p>
          <a:p>
            <a:pPr lvl="2"/>
            <a:r>
              <a:rPr lang="en-US" dirty="0"/>
              <a:t>Use locking and blocking to “freeze” a query</a:t>
            </a:r>
          </a:p>
          <a:p>
            <a:pPr lvl="3"/>
            <a:r>
              <a:rPr lang="en-US" dirty="0"/>
              <a:t>Can be held as long as needed</a:t>
            </a:r>
          </a:p>
          <a:p>
            <a:pPr lvl="3"/>
            <a:r>
              <a:rPr lang="en-US" dirty="0"/>
              <a:t>Fully supported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6623374-7B0D-48CF-974D-0851D112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Debugging without debugger - (c) Hugo Kornelis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4925AAD-DB8B-4B07-9AB8-196379C3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683" y="3429000"/>
            <a:ext cx="7454633" cy="220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 anchorCtr="1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nl-NL" sz="14400" b="1" dirty="0">
                <a:solidFill>
                  <a:srgbClr val="FF0000"/>
                </a:solidFill>
                <a:latin typeface="Times New Roman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001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E6DE8-92AF-4610-A6ED-7138D7E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overcome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63E4B9-963D-458D-B465-98901021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Structures released when query finishes</a:t>
            </a:r>
          </a:p>
          <a:p>
            <a:r>
              <a:rPr lang="en-US" dirty="0"/>
              <a:t>Finding the object(s)</a:t>
            </a:r>
          </a:p>
          <a:p>
            <a:pPr lvl="1"/>
            <a:r>
              <a:rPr lang="en-US" dirty="0"/>
              <a:t>Lots of things </a:t>
            </a:r>
            <a:r>
              <a:rPr lang="en-US" i="1" dirty="0"/>
              <a:t>don’t</a:t>
            </a:r>
            <a:r>
              <a:rPr lang="en-US" dirty="0"/>
              <a:t> work</a:t>
            </a:r>
          </a:p>
          <a:p>
            <a:pPr lvl="2"/>
            <a:r>
              <a:rPr lang="en-US" dirty="0"/>
              <a:t>SELECT * FROM </a:t>
            </a:r>
            <a:r>
              <a:rPr lang="en-US" dirty="0" err="1"/>
              <a:t>tempdb.dbo</a:t>
            </a:r>
            <a:r>
              <a:rPr lang="en-US" dirty="0"/>
              <a:t>. … </a:t>
            </a:r>
            <a:r>
              <a:rPr lang="en-US" i="1" dirty="0" err="1"/>
              <a:t>eeuhm</a:t>
            </a:r>
            <a:r>
              <a:rPr lang="en-US" i="1" dirty="0"/>
              <a:t>, what’s the name of the object?</a:t>
            </a:r>
          </a:p>
          <a:p>
            <a:pPr lvl="2"/>
            <a:r>
              <a:rPr lang="en-US" dirty="0"/>
              <a:t>Object is not stored in </a:t>
            </a:r>
            <a:r>
              <a:rPr lang="en-US" dirty="0" err="1"/>
              <a:t>sys.indexes</a:t>
            </a:r>
            <a:r>
              <a:rPr lang="en-US" dirty="0"/>
              <a:t>, nor in the (deprecated) </a:t>
            </a:r>
            <a:r>
              <a:rPr lang="en-US" dirty="0" err="1"/>
              <a:t>sys.sysindexes</a:t>
            </a:r>
            <a:endParaRPr lang="en-US" dirty="0"/>
          </a:p>
          <a:p>
            <a:pPr lvl="3"/>
            <a:r>
              <a:rPr lang="en-US" dirty="0"/>
              <a:t>Query before starting Window Spool query, then again after starting and freezing it</a:t>
            </a:r>
          </a:p>
          <a:p>
            <a:pPr lvl="3"/>
            <a:r>
              <a:rPr lang="en-US" dirty="0"/>
              <a:t>Compare results of the two queries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6623374-7B0D-48CF-974D-0851D112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Debugging without debugger - (c) Hugo Kornelis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B634150-09F8-484D-A6E8-276AD482F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683" y="3429000"/>
            <a:ext cx="7454633" cy="220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 anchorCtr="1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nl-NL" sz="14400" b="1" dirty="0">
                <a:solidFill>
                  <a:srgbClr val="FF0000"/>
                </a:solidFill>
                <a:latin typeface="Times New Roman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4529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E6DE8-92AF-4610-A6ED-7138D7E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overcome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63E4B9-963D-458D-B465-98901021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Structures released when query finishes</a:t>
            </a:r>
          </a:p>
          <a:p>
            <a:r>
              <a:rPr lang="en-US" dirty="0"/>
              <a:t>Finding the object(s)</a:t>
            </a:r>
          </a:p>
          <a:p>
            <a:pPr lvl="1"/>
            <a:r>
              <a:rPr lang="en-US" dirty="0"/>
              <a:t>Lots of things </a:t>
            </a:r>
            <a:r>
              <a:rPr lang="en-US" i="1" dirty="0"/>
              <a:t>don’t</a:t>
            </a:r>
            <a:r>
              <a:rPr lang="en-US" dirty="0"/>
              <a:t> work</a:t>
            </a:r>
          </a:p>
          <a:p>
            <a:pPr lvl="2"/>
            <a:r>
              <a:rPr lang="en-US" dirty="0"/>
              <a:t>SELECT * FROM </a:t>
            </a:r>
            <a:r>
              <a:rPr lang="en-US" dirty="0" err="1"/>
              <a:t>tempdb.dbo</a:t>
            </a:r>
            <a:r>
              <a:rPr lang="en-US" dirty="0"/>
              <a:t>. … </a:t>
            </a:r>
            <a:r>
              <a:rPr lang="en-US" i="1" dirty="0" err="1"/>
              <a:t>eeuhm</a:t>
            </a:r>
            <a:r>
              <a:rPr lang="en-US" i="1" dirty="0"/>
              <a:t>, what’s the name of the object?</a:t>
            </a:r>
          </a:p>
          <a:p>
            <a:pPr lvl="2"/>
            <a:r>
              <a:rPr lang="en-US" dirty="0"/>
              <a:t>Object is not stored in </a:t>
            </a:r>
            <a:r>
              <a:rPr lang="en-US" dirty="0" err="1"/>
              <a:t>sys.indexes</a:t>
            </a:r>
            <a:r>
              <a:rPr lang="en-US" dirty="0"/>
              <a:t>, nor in the (deprecated) </a:t>
            </a:r>
            <a:r>
              <a:rPr lang="en-US" dirty="0" err="1"/>
              <a:t>sys.sysindexes</a:t>
            </a:r>
            <a:endParaRPr lang="en-US" dirty="0"/>
          </a:p>
          <a:p>
            <a:pPr lvl="2"/>
            <a:r>
              <a:rPr lang="en-US" dirty="0"/>
              <a:t>Object is not stored is underlying system tables</a:t>
            </a:r>
          </a:p>
          <a:p>
            <a:pPr lvl="3"/>
            <a:r>
              <a:rPr lang="en-US" dirty="0"/>
              <a:t>Compare #rows in all operators of execution plan plus run-time stats on sys.[sys]indexes</a:t>
            </a:r>
          </a:p>
          <a:p>
            <a:pPr lvl="3"/>
            <a:r>
              <a:rPr lang="en-US" dirty="0"/>
              <a:t>For operators with residual predicate, compare actual data in the system table</a:t>
            </a:r>
          </a:p>
          <a:p>
            <a:pPr lvl="4"/>
            <a:r>
              <a:rPr lang="en-US" dirty="0"/>
              <a:t>Can only be read when connected on dedicated administrator connection</a:t>
            </a:r>
          </a:p>
          <a:p>
            <a:pPr lvl="4"/>
            <a:r>
              <a:rPr lang="en-US" dirty="0"/>
              <a:t>Or you can use DBCC PAGE for this (using </a:t>
            </a:r>
            <a:r>
              <a:rPr lang="en-US" dirty="0" err="1"/>
              <a:t>sys.sysindexes</a:t>
            </a:r>
            <a:r>
              <a:rPr lang="en-US" dirty="0"/>
              <a:t> to locate the pages)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6623374-7B0D-48CF-974D-0851D112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Debugging without debugger - (c) Hugo Kornelis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15F6EE0-45EC-457C-99FB-EF4B92E71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683" y="3429000"/>
            <a:ext cx="7454633" cy="220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 anchorCtr="1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nl-NL" sz="14400" b="1" dirty="0">
                <a:solidFill>
                  <a:srgbClr val="FF0000"/>
                </a:solidFill>
                <a:latin typeface="Times New Roman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6987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E6DE8-92AF-4610-A6ED-7138D7E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overcome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63E4B9-963D-458D-B465-98901021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858120" cy="3766185"/>
          </a:xfrm>
        </p:spPr>
        <p:txBody>
          <a:bodyPr>
            <a:noAutofit/>
          </a:bodyPr>
          <a:lstStyle/>
          <a:p>
            <a:r>
              <a:rPr lang="en-US" dirty="0"/>
              <a:t>Structures released when query finishes</a:t>
            </a:r>
          </a:p>
          <a:p>
            <a:r>
              <a:rPr lang="en-US" dirty="0"/>
              <a:t>Finding the object(s)</a:t>
            </a:r>
          </a:p>
          <a:p>
            <a:pPr lvl="1"/>
            <a:r>
              <a:rPr lang="en-US" dirty="0"/>
              <a:t>Lots of things </a:t>
            </a:r>
            <a:r>
              <a:rPr lang="en-US" i="1" dirty="0"/>
              <a:t>don’t</a:t>
            </a:r>
            <a:r>
              <a:rPr lang="en-US" dirty="0"/>
              <a:t> work</a:t>
            </a:r>
          </a:p>
          <a:p>
            <a:pPr lvl="1"/>
            <a:r>
              <a:rPr lang="en-US" dirty="0"/>
              <a:t>But some things still </a:t>
            </a:r>
            <a:r>
              <a:rPr lang="en-US" i="1" dirty="0"/>
              <a:t>do </a:t>
            </a:r>
            <a:r>
              <a:rPr lang="en-US" dirty="0"/>
              <a:t>work</a:t>
            </a:r>
          </a:p>
          <a:p>
            <a:pPr lvl="2"/>
            <a:r>
              <a:rPr lang="en-US" dirty="0"/>
              <a:t>Look at changes in PFS page (page 1 in database file, lists page allocated or free)</a:t>
            </a:r>
          </a:p>
          <a:p>
            <a:pPr lvl="2"/>
            <a:r>
              <a:rPr lang="en-US" dirty="0"/>
              <a:t>Pick allocated page to find allocation unit</a:t>
            </a:r>
          </a:p>
          <a:p>
            <a:pPr lvl="2"/>
            <a:r>
              <a:rPr lang="en-US" dirty="0"/>
              <a:t>Query </a:t>
            </a:r>
            <a:r>
              <a:rPr lang="en-US" dirty="0" err="1"/>
              <a:t>sys.dm_os_buffer_descriptors</a:t>
            </a:r>
            <a:r>
              <a:rPr lang="en-US" dirty="0"/>
              <a:t> to find all pages (by type) of that object</a:t>
            </a:r>
          </a:p>
          <a:p>
            <a:pPr lvl="2"/>
            <a:r>
              <a:rPr lang="en-US" dirty="0"/>
              <a:t>Use DBCC PAGE on these pages to inspect contents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6623374-7B0D-48CF-974D-0851D112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Debugging without debugger - (c) Hugo Kornelis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07963AD-CEEA-4BC8-8E08-D1F401F68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683" y="3429000"/>
            <a:ext cx="7454633" cy="220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 anchorCtr="1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nl-NL" sz="14400" b="1" dirty="0">
                <a:solidFill>
                  <a:srgbClr val="FF0000"/>
                </a:solidFill>
                <a:latin typeface="Times New Roman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5511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E6DE8-92AF-4610-A6ED-7138D7E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overcome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63E4B9-963D-458D-B465-98901021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Structures released when query finishes</a:t>
            </a:r>
          </a:p>
          <a:p>
            <a:r>
              <a:rPr lang="en-US" dirty="0"/>
              <a:t>Finding the object(s)</a:t>
            </a:r>
          </a:p>
          <a:p>
            <a:r>
              <a:rPr lang="en-US" dirty="0"/>
              <a:t>Figuring out the structure</a:t>
            </a:r>
          </a:p>
          <a:p>
            <a:pPr lvl="1"/>
            <a:r>
              <a:rPr lang="en-US" dirty="0"/>
              <a:t>What do we expect?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6623374-7B0D-48CF-974D-0851D112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Debugging without debugger - (c) Hugo Kornelis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29581E3-6094-4DB7-BFF3-E5347316F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33" y="4857745"/>
            <a:ext cx="8632864" cy="1500722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5B675634-37EA-4511-A5DD-4A4E54FF0706}"/>
              </a:ext>
            </a:extLst>
          </p:cNvPr>
          <p:cNvSpPr txBox="1"/>
          <p:nvPr/>
        </p:nvSpPr>
        <p:spPr>
          <a:xfrm>
            <a:off x="8173616" y="2561551"/>
            <a:ext cx="27969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Output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SalesOrderID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SalesOrderDetailID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CarrierTrackingNo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RowNumber1005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TopRowNumber1006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BottomRowNumber1007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Segment1009</a:t>
            </a:r>
            <a:endParaRPr lang="en-US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408C457-8FFC-44B7-BC76-818A33E1DAC1}"/>
              </a:ext>
            </a:extLst>
          </p:cNvPr>
          <p:cNvSpPr txBox="1"/>
          <p:nvPr/>
        </p:nvSpPr>
        <p:spPr>
          <a:xfrm>
            <a:off x="5499972" y="2561551"/>
            <a:ext cx="22747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Output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SalesOrderID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SalesOrderDetailID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CarrierTrackingNo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RowNumber1005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WindowCount1010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Segment1009</a:t>
            </a:r>
            <a:endParaRPr lang="en-US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0766A37-2F1E-4D75-8BD0-79DF91F48037}"/>
              </a:ext>
            </a:extLst>
          </p:cNvPr>
          <p:cNvSpPr/>
          <p:nvPr/>
        </p:nvSpPr>
        <p:spPr>
          <a:xfrm>
            <a:off x="8463384" y="2864694"/>
            <a:ext cx="2507152" cy="10943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8170E998-7D2F-49CB-BD8D-397EAB8D8C9B}"/>
              </a:ext>
            </a:extLst>
          </p:cNvPr>
          <p:cNvSpPr/>
          <p:nvPr/>
        </p:nvSpPr>
        <p:spPr>
          <a:xfrm>
            <a:off x="5801514" y="2864694"/>
            <a:ext cx="1912257" cy="10943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9199CB0-26BC-4F85-80C8-840C34DACDC9}"/>
              </a:ext>
            </a:extLst>
          </p:cNvPr>
          <p:cNvSpPr/>
          <p:nvPr/>
        </p:nvSpPr>
        <p:spPr>
          <a:xfrm>
            <a:off x="8463384" y="3956755"/>
            <a:ext cx="2507152" cy="5676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3605E155-F5A8-4832-945C-8148003FC8EF}"/>
              </a:ext>
            </a:extLst>
          </p:cNvPr>
          <p:cNvSpPr/>
          <p:nvPr/>
        </p:nvSpPr>
        <p:spPr>
          <a:xfrm>
            <a:off x="8463384" y="4524375"/>
            <a:ext cx="2507152" cy="3333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B49C2CFD-4434-4C70-83E9-1775D485C8F0}"/>
              </a:ext>
            </a:extLst>
          </p:cNvPr>
          <p:cNvSpPr/>
          <p:nvPr/>
        </p:nvSpPr>
        <p:spPr>
          <a:xfrm>
            <a:off x="5801514" y="4524375"/>
            <a:ext cx="1912257" cy="3333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7A9FBF9F-4957-419F-9AA2-9D589B8BE86F}"/>
              </a:ext>
            </a:extLst>
          </p:cNvPr>
          <p:cNvSpPr/>
          <p:nvPr/>
        </p:nvSpPr>
        <p:spPr>
          <a:xfrm>
            <a:off x="5801514" y="3959086"/>
            <a:ext cx="1912257" cy="3333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9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E6DE8-92AF-4610-A6ED-7138D7E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overcome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63E4B9-963D-458D-B465-98901021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Structures released when query finishes</a:t>
            </a:r>
          </a:p>
          <a:p>
            <a:r>
              <a:rPr lang="en-US" dirty="0"/>
              <a:t>Finding the object(s)</a:t>
            </a:r>
          </a:p>
          <a:p>
            <a:r>
              <a:rPr lang="en-US" dirty="0"/>
              <a:t>Figuring out the structure</a:t>
            </a:r>
          </a:p>
          <a:p>
            <a:pPr lvl="1"/>
            <a:r>
              <a:rPr lang="en-US" dirty="0"/>
              <a:t>What do we expect?</a:t>
            </a:r>
          </a:p>
          <a:p>
            <a:pPr lvl="1"/>
            <a:r>
              <a:rPr lang="en-US" dirty="0"/>
              <a:t>How to read pages</a:t>
            </a:r>
          </a:p>
          <a:p>
            <a:pPr lvl="2"/>
            <a:r>
              <a:rPr lang="en-US" dirty="0"/>
              <a:t>Inside Microsoft SQL Server 2005: The Storage Engine (Kalen Delaney)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6623374-7B0D-48CF-974D-0851D112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Debugging without debugger - (c) Hugo Kornelis</a:t>
            </a:r>
          </a:p>
        </p:txBody>
      </p:sp>
    </p:spTree>
    <p:extLst>
      <p:ext uri="{BB962C8B-B14F-4D97-AF65-F5344CB8AC3E}">
        <p14:creationId xmlns:p14="http://schemas.microsoft.com/office/powerpoint/2010/main" val="15218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530F8A48-2D0D-4903-BA0D-C59DC3C51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2353193"/>
            <a:ext cx="7820000" cy="380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3BAB4-FDEB-42A9-9C33-D91B7E0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Figuring out the structure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BA1B8C-DB18-4B64-BB35-1EE2C89F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rows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1C2A95-A1F8-41D5-BDE7-C07098A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Debugging without debugger - (c) Hugo Kornelis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A9A67892-3AB8-43E6-A699-6C326E1D3267}"/>
              </a:ext>
            </a:extLst>
          </p:cNvPr>
          <p:cNvSpPr/>
          <p:nvPr/>
        </p:nvSpPr>
        <p:spPr>
          <a:xfrm>
            <a:off x="2554665" y="3365499"/>
            <a:ext cx="182186" cy="15875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EF6E484A-AF7E-402A-876E-7FF30BD170AB}"/>
              </a:ext>
            </a:extLst>
          </p:cNvPr>
          <p:cNvSpPr txBox="1">
            <a:spLocks/>
          </p:cNvSpPr>
          <p:nvPr/>
        </p:nvSpPr>
        <p:spPr>
          <a:xfrm>
            <a:off x="8200800" y="2164080"/>
            <a:ext cx="340307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Index row 1</a:t>
            </a:r>
          </a:p>
          <a:p>
            <a:pPr lvl="1"/>
            <a:r>
              <a:rPr lang="en-US" sz="2000" dirty="0"/>
              <a:t>Status byte</a:t>
            </a:r>
          </a:p>
          <a:p>
            <a:pPr lvl="2"/>
            <a:r>
              <a:rPr lang="en-US" sz="1600" dirty="0"/>
              <a:t>06: index row, no NULL bitmap</a:t>
            </a:r>
          </a:p>
        </p:txBody>
      </p:sp>
    </p:spTree>
    <p:extLst>
      <p:ext uri="{BB962C8B-B14F-4D97-AF65-F5344CB8AC3E}">
        <p14:creationId xmlns:p14="http://schemas.microsoft.com/office/powerpoint/2010/main" val="351802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472B1A76-DB3B-4F0F-9A3F-4B191C43D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2353193"/>
            <a:ext cx="7820000" cy="380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3BAB4-FDEB-42A9-9C33-D91B7E0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Figuring out the structure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BA1B8C-DB18-4B64-BB35-1EE2C89F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rows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1C2A95-A1F8-41D5-BDE7-C07098A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Debugging without debugger - (c) Hugo Kornelis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A9A67892-3AB8-43E6-A699-6C326E1D3267}"/>
              </a:ext>
            </a:extLst>
          </p:cNvPr>
          <p:cNvSpPr/>
          <p:nvPr/>
        </p:nvSpPr>
        <p:spPr>
          <a:xfrm>
            <a:off x="5076825" y="3366000"/>
            <a:ext cx="346075" cy="158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EF6E484A-AF7E-402A-876E-7FF30BD170AB}"/>
              </a:ext>
            </a:extLst>
          </p:cNvPr>
          <p:cNvSpPr txBox="1">
            <a:spLocks/>
          </p:cNvSpPr>
          <p:nvPr/>
        </p:nvSpPr>
        <p:spPr>
          <a:xfrm>
            <a:off x="8200800" y="2164080"/>
            <a:ext cx="340307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Index row 1</a:t>
            </a:r>
          </a:p>
          <a:p>
            <a:pPr lvl="1"/>
            <a:r>
              <a:rPr lang="en-US" sz="2000" dirty="0"/>
              <a:t>Status byte</a:t>
            </a:r>
          </a:p>
          <a:p>
            <a:pPr lvl="2"/>
            <a:r>
              <a:rPr lang="en-US" sz="1600" dirty="0"/>
              <a:t>06: index row, no NULL bitmap</a:t>
            </a:r>
          </a:p>
          <a:p>
            <a:pPr lvl="1"/>
            <a:r>
              <a:rPr lang="en-US" sz="2000" dirty="0"/>
              <a:t>Down page pointer</a:t>
            </a:r>
          </a:p>
          <a:p>
            <a:pPr lvl="2"/>
            <a:r>
              <a:rPr lang="en-US" sz="1600" dirty="0"/>
              <a:t>00 01 </a:t>
            </a:r>
            <a:r>
              <a:rPr lang="en-US" sz="1600" dirty="0">
                <a:sym typeface="Wingdings" panose="05000000000000000000" pitchFamily="2" charset="2"/>
              </a:rPr>
              <a:t> file #1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623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472B1A76-DB3B-4F0F-9A3F-4B191C43D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2353193"/>
            <a:ext cx="7820000" cy="380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3BAB4-FDEB-42A9-9C33-D91B7E0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Figuring out the structure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BA1B8C-DB18-4B64-BB35-1EE2C89F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rows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1C2A95-A1F8-41D5-BDE7-C07098A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Debugging without debugger - (c) Hugo Kornelis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A9A67892-3AB8-43E6-A699-6C326E1D3267}"/>
              </a:ext>
            </a:extLst>
          </p:cNvPr>
          <p:cNvSpPr/>
          <p:nvPr/>
        </p:nvSpPr>
        <p:spPr>
          <a:xfrm>
            <a:off x="4292600" y="3366001"/>
            <a:ext cx="784225" cy="158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EF6E484A-AF7E-402A-876E-7FF30BD170AB}"/>
              </a:ext>
            </a:extLst>
          </p:cNvPr>
          <p:cNvSpPr txBox="1">
            <a:spLocks/>
          </p:cNvSpPr>
          <p:nvPr/>
        </p:nvSpPr>
        <p:spPr>
          <a:xfrm>
            <a:off x="8200800" y="2164080"/>
            <a:ext cx="3522516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Index row 1</a:t>
            </a:r>
          </a:p>
          <a:p>
            <a:pPr lvl="1"/>
            <a:r>
              <a:rPr lang="en-US" sz="2000" dirty="0"/>
              <a:t>Status byte</a:t>
            </a:r>
          </a:p>
          <a:p>
            <a:pPr lvl="2"/>
            <a:r>
              <a:rPr lang="en-US" sz="1600" dirty="0"/>
              <a:t>06: index row, no NULL bitmap</a:t>
            </a:r>
          </a:p>
          <a:p>
            <a:pPr lvl="1"/>
            <a:r>
              <a:rPr lang="en-US" sz="2000" dirty="0"/>
              <a:t>Down page pointer</a:t>
            </a:r>
          </a:p>
          <a:p>
            <a:pPr lvl="2"/>
            <a:r>
              <a:rPr lang="en-US" sz="1600" dirty="0"/>
              <a:t>00 01 </a:t>
            </a:r>
            <a:r>
              <a:rPr lang="en-US" sz="1600" dirty="0">
                <a:sym typeface="Wingdings" panose="05000000000000000000" pitchFamily="2" charset="2"/>
              </a:rPr>
              <a:t> file #1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00 00 01 18  page 0x118 = 280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992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472B1A76-DB3B-4F0F-9A3F-4B191C43D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2353193"/>
            <a:ext cx="7820000" cy="380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3BAB4-FDEB-42A9-9C33-D91B7E0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Figuring out the structure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BA1B8C-DB18-4B64-BB35-1EE2C89F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rows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1C2A95-A1F8-41D5-BDE7-C07098A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Debugging without debugger - (c) Hugo Kornelis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A9A67892-3AB8-43E6-A699-6C326E1D3267}"/>
              </a:ext>
            </a:extLst>
          </p:cNvPr>
          <p:cNvSpPr/>
          <p:nvPr/>
        </p:nvSpPr>
        <p:spPr>
          <a:xfrm>
            <a:off x="2736851" y="3366001"/>
            <a:ext cx="1555749" cy="158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EF6E484A-AF7E-402A-876E-7FF30BD170AB}"/>
              </a:ext>
            </a:extLst>
          </p:cNvPr>
          <p:cNvSpPr txBox="1">
            <a:spLocks/>
          </p:cNvSpPr>
          <p:nvPr/>
        </p:nvSpPr>
        <p:spPr>
          <a:xfrm>
            <a:off x="8200800" y="2164080"/>
            <a:ext cx="3522516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Index row 1</a:t>
            </a:r>
          </a:p>
          <a:p>
            <a:pPr lvl="1"/>
            <a:r>
              <a:rPr lang="en-US" sz="2000" dirty="0"/>
              <a:t>Status byte</a:t>
            </a:r>
          </a:p>
          <a:p>
            <a:pPr lvl="2"/>
            <a:r>
              <a:rPr lang="en-US" sz="1600" dirty="0"/>
              <a:t>06: index row, no NULL bitmap</a:t>
            </a:r>
          </a:p>
          <a:p>
            <a:pPr lvl="1"/>
            <a:r>
              <a:rPr lang="en-US" sz="2000" dirty="0"/>
              <a:t>Down page pointer</a:t>
            </a:r>
          </a:p>
          <a:p>
            <a:pPr lvl="2"/>
            <a:r>
              <a:rPr lang="en-US" sz="1600" dirty="0"/>
              <a:t>00 01 </a:t>
            </a:r>
            <a:r>
              <a:rPr lang="en-US" sz="1600" dirty="0">
                <a:sym typeface="Wingdings" panose="05000000000000000000" pitchFamily="2" charset="2"/>
              </a:rPr>
              <a:t> file #1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00 00 01 18  page 0x118 = 280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Index key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Meaningless content on 1</a:t>
            </a:r>
            <a:r>
              <a:rPr lang="en-US" sz="1600" baseline="30000" dirty="0">
                <a:sym typeface="Wingdings" panose="05000000000000000000" pitchFamily="2" charset="2"/>
              </a:rPr>
              <a:t>st</a:t>
            </a:r>
            <a:r>
              <a:rPr lang="en-US" sz="1600" dirty="0">
                <a:sym typeface="Wingdings" panose="05000000000000000000" pitchFamily="2" charset="2"/>
              </a:rPr>
              <a:t> entry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696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Hugo Kornelis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 make SQLServerFast.com</a:t>
            </a:r>
          </a:p>
          <a:p>
            <a:pPr lvl="1"/>
            <a:r>
              <a:rPr lang="en-US" sz="2667" dirty="0"/>
              <a:t>Execution Plan Reference: https://sqlserverfast.com/epr</a:t>
            </a:r>
          </a:p>
          <a:p>
            <a:pPr lvl="2"/>
            <a:r>
              <a:rPr lang="en-US" dirty="0"/>
              <a:t>Detailed description of all operators, and other relevant information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516F5CE-6331-4524-9837-7557DC68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Debugging without debugger - (c) Hugo Kornelis</a:t>
            </a:r>
          </a:p>
        </p:txBody>
      </p:sp>
      <p:pic>
        <p:nvPicPr>
          <p:cNvPr id="5" name="Picture 4" descr="MVPLogo">
            <a:extLst>
              <a:ext uri="{FF2B5EF4-FFF2-40B4-BE49-F238E27FC236}">
                <a16:creationId xmlns:a16="http://schemas.microsoft.com/office/drawing/2014/main" id="{76203243-43F2-41DD-B519-1D3464E62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451" y="334970"/>
            <a:ext cx="1098549" cy="171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5C310C8A-C961-4CF9-81EA-DBEAABB6F1C1}"/>
              </a:ext>
            </a:extLst>
          </p:cNvPr>
          <p:cNvSpPr txBox="1">
            <a:spLocks/>
          </p:cNvSpPr>
          <p:nvPr/>
        </p:nvSpPr>
        <p:spPr>
          <a:xfrm>
            <a:off x="673408" y="2008437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make SQL Server Fast</a:t>
            </a:r>
          </a:p>
        </p:txBody>
      </p:sp>
    </p:spTree>
    <p:extLst>
      <p:ext uri="{BB962C8B-B14F-4D97-AF65-F5344CB8AC3E}">
        <p14:creationId xmlns:p14="http://schemas.microsoft.com/office/powerpoint/2010/main" val="8666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472B1A76-DB3B-4F0F-9A3F-4B191C43D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2353193"/>
            <a:ext cx="7820000" cy="380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3BAB4-FDEB-42A9-9C33-D91B7E0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Figuring out the structure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BA1B8C-DB18-4B64-BB35-1EE2C89F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rows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1C2A95-A1F8-41D5-BDE7-C07098A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Debugging without debugger - (c) Hugo Kornelis</a:t>
            </a: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EF6E484A-AF7E-402A-876E-7FF30BD170AB}"/>
              </a:ext>
            </a:extLst>
          </p:cNvPr>
          <p:cNvSpPr txBox="1">
            <a:spLocks/>
          </p:cNvSpPr>
          <p:nvPr/>
        </p:nvSpPr>
        <p:spPr>
          <a:xfrm>
            <a:off x="8200800" y="2164080"/>
            <a:ext cx="340307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Index row 1</a:t>
            </a:r>
          </a:p>
          <a:p>
            <a:r>
              <a:rPr lang="en-US" sz="2400" dirty="0"/>
              <a:t>Index row 2</a:t>
            </a:r>
          </a:p>
          <a:p>
            <a:pPr lvl="1"/>
            <a:r>
              <a:rPr lang="en-US" sz="2000" dirty="0"/>
              <a:t>Status byte</a:t>
            </a:r>
          </a:p>
          <a:p>
            <a:pPr lvl="2"/>
            <a:r>
              <a:rPr lang="en-US" sz="1600" dirty="0"/>
              <a:t>16: index row, with NULL bitmap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751E9DA7-8784-4F08-9D8D-7AAE632B4DDA}"/>
              </a:ext>
            </a:extLst>
          </p:cNvPr>
          <p:cNvSpPr/>
          <p:nvPr/>
        </p:nvSpPr>
        <p:spPr>
          <a:xfrm>
            <a:off x="2554665" y="4649325"/>
            <a:ext cx="182186" cy="15875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5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472B1A76-DB3B-4F0F-9A3F-4B191C43D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2353193"/>
            <a:ext cx="7820000" cy="380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3BAB4-FDEB-42A9-9C33-D91B7E0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Figuring out the structure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BA1B8C-DB18-4B64-BB35-1EE2C89F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rows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1C2A95-A1F8-41D5-BDE7-C07098A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Debugging without debugger - (c) Hugo Kornelis</a:t>
            </a: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EF6E484A-AF7E-402A-876E-7FF30BD170AB}"/>
              </a:ext>
            </a:extLst>
          </p:cNvPr>
          <p:cNvSpPr txBox="1">
            <a:spLocks/>
          </p:cNvSpPr>
          <p:nvPr/>
        </p:nvSpPr>
        <p:spPr>
          <a:xfrm>
            <a:off x="8200417" y="2164080"/>
            <a:ext cx="389106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Index row 1</a:t>
            </a:r>
          </a:p>
          <a:p>
            <a:r>
              <a:rPr lang="en-US" sz="2400" dirty="0"/>
              <a:t>Index row 2</a:t>
            </a:r>
          </a:p>
          <a:p>
            <a:pPr lvl="1"/>
            <a:r>
              <a:rPr lang="en-US" sz="2000" dirty="0"/>
              <a:t>Status byte</a:t>
            </a:r>
          </a:p>
          <a:p>
            <a:pPr lvl="2"/>
            <a:r>
              <a:rPr lang="en-US" sz="1600" dirty="0"/>
              <a:t>16: index row, with NULL bitmap</a:t>
            </a:r>
          </a:p>
          <a:p>
            <a:pPr lvl="1"/>
            <a:r>
              <a:rPr lang="en-US" sz="2000" dirty="0"/>
              <a:t>Down page pointer</a:t>
            </a:r>
          </a:p>
          <a:p>
            <a:pPr lvl="2"/>
            <a:r>
              <a:rPr lang="en-US" sz="1600" dirty="0"/>
              <a:t>00 01 </a:t>
            </a:r>
            <a:r>
              <a:rPr lang="en-US" sz="1600" dirty="0">
                <a:sym typeface="Wingdings" panose="05000000000000000000" pitchFamily="2" charset="2"/>
              </a:rPr>
              <a:t> file #1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00 00 01 1A  page 0x11A = 282</a:t>
            </a:r>
            <a:endParaRPr lang="en-US" sz="1600" dirty="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DA16C5CB-926C-4E6D-B324-962E64B5825D}"/>
              </a:ext>
            </a:extLst>
          </p:cNvPr>
          <p:cNvSpPr/>
          <p:nvPr/>
        </p:nvSpPr>
        <p:spPr>
          <a:xfrm>
            <a:off x="5076825" y="4651200"/>
            <a:ext cx="346075" cy="158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B9A5D380-DF58-4F57-AB3C-A823D1FD0A4D}"/>
              </a:ext>
            </a:extLst>
          </p:cNvPr>
          <p:cNvSpPr/>
          <p:nvPr/>
        </p:nvSpPr>
        <p:spPr>
          <a:xfrm>
            <a:off x="4292600" y="4651200"/>
            <a:ext cx="784225" cy="158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472B1A76-DB3B-4F0F-9A3F-4B191C43D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2353193"/>
            <a:ext cx="7820000" cy="380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3BAB4-FDEB-42A9-9C33-D91B7E0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Figuring out the structure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BA1B8C-DB18-4B64-BB35-1EE2C89F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rows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1C2A95-A1F8-41D5-BDE7-C07098A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Debugging without debugger - (c) Hugo Kornelis</a:t>
            </a: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EF6E484A-AF7E-402A-876E-7FF30BD170AB}"/>
              </a:ext>
            </a:extLst>
          </p:cNvPr>
          <p:cNvSpPr txBox="1">
            <a:spLocks/>
          </p:cNvSpPr>
          <p:nvPr/>
        </p:nvSpPr>
        <p:spPr>
          <a:xfrm>
            <a:off x="8200417" y="2164080"/>
            <a:ext cx="389106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Index row 1</a:t>
            </a:r>
          </a:p>
          <a:p>
            <a:r>
              <a:rPr lang="en-US" sz="2400" dirty="0"/>
              <a:t>Index row 2</a:t>
            </a:r>
          </a:p>
          <a:p>
            <a:pPr lvl="1"/>
            <a:r>
              <a:rPr lang="en-US" sz="2000" dirty="0"/>
              <a:t>Status byte</a:t>
            </a:r>
          </a:p>
          <a:p>
            <a:pPr lvl="2"/>
            <a:r>
              <a:rPr lang="en-US" sz="1600" dirty="0"/>
              <a:t>16: index row, with NULL bitmap</a:t>
            </a:r>
          </a:p>
          <a:p>
            <a:pPr lvl="1"/>
            <a:r>
              <a:rPr lang="en-US" sz="2000" dirty="0"/>
              <a:t>Down page pointer</a:t>
            </a:r>
          </a:p>
          <a:p>
            <a:pPr lvl="2"/>
            <a:r>
              <a:rPr lang="en-US" sz="1600" dirty="0"/>
              <a:t>00 01 </a:t>
            </a:r>
            <a:r>
              <a:rPr lang="en-US" sz="1600" dirty="0">
                <a:sym typeface="Wingdings" panose="05000000000000000000" pitchFamily="2" charset="2"/>
              </a:rPr>
              <a:t> file #1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00 00 01 1A  page 0x11A = 282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Index key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00 00 00 00 00 00 00 71 = 0x71 = 113</a:t>
            </a:r>
            <a:endParaRPr lang="en-US" sz="1600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F414718A-0734-4F0D-BCCB-274CA1FFDA49}"/>
              </a:ext>
            </a:extLst>
          </p:cNvPr>
          <p:cNvSpPr/>
          <p:nvPr/>
        </p:nvSpPr>
        <p:spPr>
          <a:xfrm>
            <a:off x="2736851" y="4651200"/>
            <a:ext cx="1555749" cy="158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472B1A76-DB3B-4F0F-9A3F-4B191C43D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2353193"/>
            <a:ext cx="7820000" cy="380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3BAB4-FDEB-42A9-9C33-D91B7E0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Figuring out the structure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BA1B8C-DB18-4B64-BB35-1EE2C89F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rows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1C2A95-A1F8-41D5-BDE7-C07098A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Debugging without debugger - (c) Hugo Kornelis</a:t>
            </a: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EF6E484A-AF7E-402A-876E-7FF30BD170AB}"/>
              </a:ext>
            </a:extLst>
          </p:cNvPr>
          <p:cNvSpPr txBox="1">
            <a:spLocks/>
          </p:cNvSpPr>
          <p:nvPr/>
        </p:nvSpPr>
        <p:spPr>
          <a:xfrm>
            <a:off x="8200417" y="2164080"/>
            <a:ext cx="389106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Index row 1</a:t>
            </a:r>
          </a:p>
          <a:p>
            <a:r>
              <a:rPr lang="en-US" sz="2400" dirty="0"/>
              <a:t>Index row 2</a:t>
            </a:r>
          </a:p>
          <a:p>
            <a:pPr lvl="1"/>
            <a:r>
              <a:rPr lang="en-US" sz="2000" dirty="0"/>
              <a:t>Status byte</a:t>
            </a:r>
          </a:p>
          <a:p>
            <a:pPr lvl="2"/>
            <a:r>
              <a:rPr lang="en-US" sz="1600" dirty="0"/>
              <a:t>16: index row, with NULL bitmap</a:t>
            </a:r>
          </a:p>
          <a:p>
            <a:pPr lvl="1"/>
            <a:r>
              <a:rPr lang="en-US" sz="2000" dirty="0"/>
              <a:t>Down page pointer</a:t>
            </a:r>
          </a:p>
          <a:p>
            <a:pPr lvl="2"/>
            <a:r>
              <a:rPr lang="en-US" sz="1600" dirty="0"/>
              <a:t>00 01 </a:t>
            </a:r>
            <a:r>
              <a:rPr lang="en-US" sz="1600" dirty="0">
                <a:sym typeface="Wingdings" panose="05000000000000000000" pitchFamily="2" charset="2"/>
              </a:rPr>
              <a:t> file #1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00 00 01 1A  page 0x11A = 282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Index key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00 00 00 00 00 00 00 71 = 0x71 = 113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Number of columns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00 01 = 1 column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F414718A-0734-4F0D-BCCB-274CA1FFDA49}"/>
              </a:ext>
            </a:extLst>
          </p:cNvPr>
          <p:cNvSpPr/>
          <p:nvPr/>
        </p:nvSpPr>
        <p:spPr>
          <a:xfrm>
            <a:off x="5422900" y="4651200"/>
            <a:ext cx="434975" cy="158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8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472B1A76-DB3B-4F0F-9A3F-4B191C43D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2353193"/>
            <a:ext cx="7820000" cy="380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3BAB4-FDEB-42A9-9C33-D91B7E0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Figuring out the structure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BA1B8C-DB18-4B64-BB35-1EE2C89F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rows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1C2A95-A1F8-41D5-BDE7-C07098A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Debugging without debugger - (c) Hugo Kornelis</a:t>
            </a: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EF6E484A-AF7E-402A-876E-7FF30BD170AB}"/>
              </a:ext>
            </a:extLst>
          </p:cNvPr>
          <p:cNvSpPr txBox="1">
            <a:spLocks/>
          </p:cNvSpPr>
          <p:nvPr/>
        </p:nvSpPr>
        <p:spPr>
          <a:xfrm>
            <a:off x="8200417" y="2164080"/>
            <a:ext cx="3891064" cy="4390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Index row 1</a:t>
            </a:r>
          </a:p>
          <a:p>
            <a:r>
              <a:rPr lang="en-US" sz="2400" dirty="0"/>
              <a:t>Index row 2</a:t>
            </a:r>
          </a:p>
          <a:p>
            <a:pPr lvl="1"/>
            <a:r>
              <a:rPr lang="en-US" sz="2000" dirty="0"/>
              <a:t>Status byte</a:t>
            </a:r>
          </a:p>
          <a:p>
            <a:pPr lvl="2"/>
            <a:r>
              <a:rPr lang="en-US" sz="1600" dirty="0"/>
              <a:t>16: index row, with NULL bitmap</a:t>
            </a:r>
          </a:p>
          <a:p>
            <a:pPr lvl="1"/>
            <a:r>
              <a:rPr lang="en-US" sz="2000" dirty="0"/>
              <a:t>Down page pointer</a:t>
            </a:r>
          </a:p>
          <a:p>
            <a:pPr lvl="2"/>
            <a:r>
              <a:rPr lang="en-US" sz="1600" dirty="0"/>
              <a:t>00 01 </a:t>
            </a:r>
            <a:r>
              <a:rPr lang="en-US" sz="1600" dirty="0">
                <a:sym typeface="Wingdings" panose="05000000000000000000" pitchFamily="2" charset="2"/>
              </a:rPr>
              <a:t> file #1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00 00 01 1A  page 0x11A = 282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Index key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00 00 00 00 00 00 00 71 = 0x71 = 113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Number of columns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00 01 = 1 column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Null bitmap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No null values in this case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F7E02BB1-443F-4F1E-A1F2-1507AAE397E3}"/>
              </a:ext>
            </a:extLst>
          </p:cNvPr>
          <p:cNvSpPr/>
          <p:nvPr/>
        </p:nvSpPr>
        <p:spPr>
          <a:xfrm>
            <a:off x="5857875" y="4651200"/>
            <a:ext cx="173831" cy="158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8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472B1A76-DB3B-4F0F-9A3F-4B191C43D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2353193"/>
            <a:ext cx="7820000" cy="380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3BAB4-FDEB-42A9-9C33-D91B7E0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Figuring out the structure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BA1B8C-DB18-4B64-BB35-1EE2C89F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rows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1C2A95-A1F8-41D5-BDE7-C07098A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Debugging without debugger - (c) Hugo Kornelis</a:t>
            </a: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EF6E484A-AF7E-402A-876E-7FF30BD170AB}"/>
              </a:ext>
            </a:extLst>
          </p:cNvPr>
          <p:cNvSpPr txBox="1">
            <a:spLocks/>
          </p:cNvSpPr>
          <p:nvPr/>
        </p:nvSpPr>
        <p:spPr>
          <a:xfrm>
            <a:off x="8200416" y="2164081"/>
            <a:ext cx="3808081" cy="4507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Index row 1</a:t>
            </a:r>
          </a:p>
          <a:p>
            <a:r>
              <a:rPr lang="en-US" sz="2400" dirty="0"/>
              <a:t>Index row 2</a:t>
            </a:r>
          </a:p>
          <a:p>
            <a:r>
              <a:rPr lang="en-US" sz="2400" dirty="0"/>
              <a:t>Index row 3</a:t>
            </a:r>
          </a:p>
          <a:p>
            <a:pPr lvl="1"/>
            <a:r>
              <a:rPr lang="en-US" sz="2000" dirty="0"/>
              <a:t>Status byte</a:t>
            </a:r>
          </a:p>
          <a:p>
            <a:pPr lvl="2"/>
            <a:r>
              <a:rPr lang="en-US" sz="1600" dirty="0"/>
              <a:t>16: index row, with NULL bitmap</a:t>
            </a:r>
          </a:p>
          <a:p>
            <a:pPr lvl="1"/>
            <a:r>
              <a:rPr lang="en-US" sz="2000" dirty="0"/>
              <a:t>Down page pointer</a:t>
            </a:r>
          </a:p>
          <a:p>
            <a:pPr lvl="2"/>
            <a:r>
              <a:rPr lang="en-US" sz="1600" dirty="0"/>
              <a:t>00 01 </a:t>
            </a:r>
            <a:r>
              <a:rPr lang="en-US" sz="1600" dirty="0">
                <a:sym typeface="Wingdings" panose="05000000000000000000" pitchFamily="2" charset="2"/>
              </a:rPr>
              <a:t> file #1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00 00 01 1B  page 0x11B = 283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Index key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00 00 00 00 00 00 00 E1 = 0xE1 = 225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Number of columns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00 01 = 1 column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Null bitmap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No null values in this case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F7E02BB1-443F-4F1E-A1F2-1507AAE397E3}"/>
              </a:ext>
            </a:extLst>
          </p:cNvPr>
          <p:cNvSpPr/>
          <p:nvPr/>
        </p:nvSpPr>
        <p:spPr>
          <a:xfrm>
            <a:off x="2565400" y="5928681"/>
            <a:ext cx="3466307" cy="158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4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8919457-ABD6-4BCD-84B2-7006C883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00" y="2354400"/>
            <a:ext cx="7573334" cy="34466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3BAB4-FDEB-42A9-9C33-D91B7E0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Figuring out the structure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BA1B8C-DB18-4B64-BB35-1EE2C89F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rows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1C2A95-A1F8-41D5-BDE7-C07098A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Debugging without debugger - (c) Hugo Kornelis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CF027F27-5F7A-4E63-BC0B-79254803F8C0}"/>
              </a:ext>
            </a:extLst>
          </p:cNvPr>
          <p:cNvSpPr txBox="1">
            <a:spLocks/>
          </p:cNvSpPr>
          <p:nvPr/>
        </p:nvSpPr>
        <p:spPr>
          <a:xfrm>
            <a:off x="8200417" y="2164080"/>
            <a:ext cx="3891064" cy="4390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Data row 1</a:t>
            </a:r>
          </a:p>
          <a:p>
            <a:pPr lvl="1"/>
            <a:r>
              <a:rPr lang="en-US" sz="2000" dirty="0"/>
              <a:t>Status bytes</a:t>
            </a:r>
          </a:p>
          <a:p>
            <a:pPr lvl="2"/>
            <a:r>
              <a:rPr lang="en-US" sz="1600" dirty="0"/>
              <a:t>30 00: data row, NULL bitmap, var. </a:t>
            </a:r>
            <a:r>
              <a:rPr lang="en-US" sz="1600" dirty="0" err="1"/>
              <a:t>len</a:t>
            </a:r>
            <a:endParaRPr lang="en-US" sz="1600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7F506ECD-4305-4463-BA62-0A871EAD0288}"/>
              </a:ext>
            </a:extLst>
          </p:cNvPr>
          <p:cNvSpPr/>
          <p:nvPr/>
        </p:nvSpPr>
        <p:spPr>
          <a:xfrm>
            <a:off x="2533651" y="3349800"/>
            <a:ext cx="357188" cy="158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8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8919457-ABD6-4BCD-84B2-7006C883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00" y="2354400"/>
            <a:ext cx="7573334" cy="34466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3BAB4-FDEB-42A9-9C33-D91B7E0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Figuring out the structure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BA1B8C-DB18-4B64-BB35-1EE2C89F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rows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1C2A95-A1F8-41D5-BDE7-C07098A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Debugging without debugger - (c) Hugo Kornelis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CF027F27-5F7A-4E63-BC0B-79254803F8C0}"/>
              </a:ext>
            </a:extLst>
          </p:cNvPr>
          <p:cNvSpPr txBox="1">
            <a:spLocks/>
          </p:cNvSpPr>
          <p:nvPr/>
        </p:nvSpPr>
        <p:spPr>
          <a:xfrm>
            <a:off x="8200417" y="2164080"/>
            <a:ext cx="3891064" cy="4390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Data row 1</a:t>
            </a:r>
          </a:p>
          <a:p>
            <a:pPr lvl="1"/>
            <a:r>
              <a:rPr lang="en-US" sz="2000" dirty="0"/>
              <a:t>Status bytes</a:t>
            </a:r>
          </a:p>
          <a:p>
            <a:pPr lvl="1"/>
            <a:r>
              <a:rPr lang="en-US" sz="2000" dirty="0"/>
              <a:t>End of fixed data</a:t>
            </a:r>
          </a:p>
          <a:p>
            <a:pPr lvl="2"/>
            <a:r>
              <a:rPr lang="en-US" sz="1600" dirty="0"/>
              <a:t>00 25 = position of # columns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7F506ECD-4305-4463-BA62-0A871EAD0288}"/>
              </a:ext>
            </a:extLst>
          </p:cNvPr>
          <p:cNvSpPr/>
          <p:nvPr/>
        </p:nvSpPr>
        <p:spPr>
          <a:xfrm>
            <a:off x="2886083" y="3349800"/>
            <a:ext cx="357188" cy="158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2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8919457-ABD6-4BCD-84B2-7006C883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00" y="2354400"/>
            <a:ext cx="7573334" cy="34466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3BAB4-FDEB-42A9-9C33-D91B7E0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Figuring out the structure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BA1B8C-DB18-4B64-BB35-1EE2C89F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rows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1C2A95-A1F8-41D5-BDE7-C07098A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Debugging without debugger - (c) Hugo Kornelis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CF027F27-5F7A-4E63-BC0B-79254803F8C0}"/>
              </a:ext>
            </a:extLst>
          </p:cNvPr>
          <p:cNvSpPr txBox="1">
            <a:spLocks/>
          </p:cNvSpPr>
          <p:nvPr/>
        </p:nvSpPr>
        <p:spPr>
          <a:xfrm>
            <a:off x="8200417" y="2164080"/>
            <a:ext cx="3891064" cy="4390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Data row 1</a:t>
            </a:r>
          </a:p>
          <a:p>
            <a:pPr lvl="1"/>
            <a:r>
              <a:rPr lang="en-US" sz="2000" dirty="0"/>
              <a:t>Status bytes</a:t>
            </a:r>
          </a:p>
          <a:p>
            <a:pPr lvl="1"/>
            <a:r>
              <a:rPr lang="en-US" sz="2000" dirty="0"/>
              <a:t>End of fixed data</a:t>
            </a:r>
          </a:p>
          <a:p>
            <a:pPr lvl="1"/>
            <a:r>
              <a:rPr lang="en-US" sz="2000" dirty="0"/>
              <a:t>Number of columns</a:t>
            </a:r>
          </a:p>
          <a:p>
            <a:pPr lvl="2"/>
            <a:r>
              <a:rPr lang="en-US" sz="1600" dirty="0"/>
              <a:t>00 08 = eight columns total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D92E2AA0-B8FD-47DC-83F2-5E099456E720}"/>
              </a:ext>
            </a:extLst>
          </p:cNvPr>
          <p:cNvSpPr/>
          <p:nvPr/>
        </p:nvSpPr>
        <p:spPr>
          <a:xfrm>
            <a:off x="5834081" y="3517726"/>
            <a:ext cx="357188" cy="158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8919457-ABD6-4BCD-84B2-7006C883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00" y="2354400"/>
            <a:ext cx="7573334" cy="34466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3BAB4-FDEB-42A9-9C33-D91B7E0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Figuring out the structure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BA1B8C-DB18-4B64-BB35-1EE2C89F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rows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1C2A95-A1F8-41D5-BDE7-C07098A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Debugging without debugger - (c) Hugo Kornelis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CF027F27-5F7A-4E63-BC0B-79254803F8C0}"/>
              </a:ext>
            </a:extLst>
          </p:cNvPr>
          <p:cNvSpPr txBox="1">
            <a:spLocks/>
          </p:cNvSpPr>
          <p:nvPr/>
        </p:nvSpPr>
        <p:spPr>
          <a:xfrm>
            <a:off x="8200417" y="2164080"/>
            <a:ext cx="3891064" cy="4390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7472" lvl="1" indent="-3429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48640" lvl="2" indent="-54864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i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822960" indent="-82296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097280" indent="-109728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i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2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4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16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18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r>
              <a:rPr lang="en-US" dirty="0"/>
              <a:t>Data row 1</a:t>
            </a:r>
          </a:p>
          <a:p>
            <a:pPr lvl="1"/>
            <a:r>
              <a:rPr lang="en-US" dirty="0"/>
              <a:t>Status bytes</a:t>
            </a:r>
          </a:p>
          <a:p>
            <a:pPr lvl="1"/>
            <a:r>
              <a:rPr lang="en-US" dirty="0"/>
              <a:t>End of fixed data</a:t>
            </a:r>
          </a:p>
          <a:p>
            <a:pPr lvl="1"/>
            <a:r>
              <a:rPr lang="en-US" dirty="0"/>
              <a:t>Number of columns</a:t>
            </a:r>
          </a:p>
          <a:p>
            <a:pPr lvl="1"/>
            <a:r>
              <a:rPr lang="en-US" dirty="0"/>
              <a:t>NULL bitmap</a:t>
            </a:r>
          </a:p>
          <a:p>
            <a:pPr lvl="2"/>
            <a:r>
              <a:rPr lang="en-US" dirty="0"/>
              <a:t>(Single byte for up to 8 columns)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12274558-68FF-49F9-A8B4-B3177B02DFD1}"/>
              </a:ext>
            </a:extLst>
          </p:cNvPr>
          <p:cNvSpPr/>
          <p:nvPr/>
        </p:nvSpPr>
        <p:spPr>
          <a:xfrm>
            <a:off x="6191269" y="3517726"/>
            <a:ext cx="169050" cy="158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8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Hugo Kornelis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 make SQLServerFast.com</a:t>
            </a:r>
          </a:p>
          <a:p>
            <a:pPr lvl="1"/>
            <a:r>
              <a:rPr lang="en-US" sz="2667" dirty="0"/>
              <a:t>Execution Plan Reference: https://sqlserverfast.com/epr</a:t>
            </a:r>
          </a:p>
          <a:p>
            <a:pPr lvl="1"/>
            <a:r>
              <a:rPr lang="en-US" sz="2667" dirty="0"/>
              <a:t>SQL Server Execution Plan Video training: https://sqlserverfast.com/video</a:t>
            </a:r>
          </a:p>
          <a:p>
            <a:pPr lvl="2"/>
            <a:r>
              <a:rPr lang="en-US" sz="2267" dirty="0"/>
              <a:t>In-depth training courses on execution plans</a:t>
            </a:r>
          </a:p>
          <a:p>
            <a:pPr lvl="2"/>
            <a:r>
              <a:rPr lang="en-US" sz="2267" dirty="0"/>
              <a:t>Limited time offer: 10% off with code “</a:t>
            </a:r>
            <a:r>
              <a:rPr lang="en-US" sz="2267" b="1" i="1" dirty="0"/>
              <a:t>given during delivery</a:t>
            </a:r>
            <a:r>
              <a:rPr lang="en-US" sz="2267" dirty="0"/>
              <a:t>” </a:t>
            </a:r>
            <a:r>
              <a:rPr lang="en-US" sz="2267" i="1" dirty="0"/>
              <a:t>(expires dd-mm-</a:t>
            </a:r>
            <a:r>
              <a:rPr lang="en-US" sz="2267" i="1" dirty="0" err="1"/>
              <a:t>yyyy</a:t>
            </a:r>
            <a:r>
              <a:rPr lang="en-US" sz="2267" i="1" dirty="0"/>
              <a:t>)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516F5CE-6331-4524-9837-7557DC68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Debugging without debugger - (c) Hugo Kornelis</a:t>
            </a:r>
          </a:p>
        </p:txBody>
      </p:sp>
      <p:pic>
        <p:nvPicPr>
          <p:cNvPr id="5" name="Picture 4" descr="MVPLogo">
            <a:extLst>
              <a:ext uri="{FF2B5EF4-FFF2-40B4-BE49-F238E27FC236}">
                <a16:creationId xmlns:a16="http://schemas.microsoft.com/office/drawing/2014/main" id="{76203243-43F2-41DD-B519-1D3464E62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451" y="334970"/>
            <a:ext cx="1098549" cy="171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43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8919457-ABD6-4BCD-84B2-7006C883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00" y="2354400"/>
            <a:ext cx="7573334" cy="34466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3BAB4-FDEB-42A9-9C33-D91B7E0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Figuring out the structure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BA1B8C-DB18-4B64-BB35-1EE2C89F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rows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1C2A95-A1F8-41D5-BDE7-C07098A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Debugging without debugger - (c) Hugo Kornelis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CF027F27-5F7A-4E63-BC0B-79254803F8C0}"/>
              </a:ext>
            </a:extLst>
          </p:cNvPr>
          <p:cNvSpPr txBox="1">
            <a:spLocks/>
          </p:cNvSpPr>
          <p:nvPr/>
        </p:nvSpPr>
        <p:spPr>
          <a:xfrm>
            <a:off x="8200417" y="2164080"/>
            <a:ext cx="3891064" cy="4390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7472" lvl="1" indent="-3429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48640" lvl="2" indent="-54864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i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822960" indent="-82296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097280" indent="-109728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i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2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4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16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18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r>
              <a:rPr lang="en-US" dirty="0"/>
              <a:t>Data row 1</a:t>
            </a:r>
          </a:p>
          <a:p>
            <a:pPr lvl="1"/>
            <a:r>
              <a:rPr lang="en-US" dirty="0"/>
              <a:t>Status bytes</a:t>
            </a:r>
          </a:p>
          <a:p>
            <a:pPr lvl="1"/>
            <a:r>
              <a:rPr lang="en-US" dirty="0"/>
              <a:t>End of fixed data</a:t>
            </a:r>
          </a:p>
          <a:p>
            <a:pPr lvl="1"/>
            <a:r>
              <a:rPr lang="en-US" dirty="0"/>
              <a:t>Number of columns</a:t>
            </a:r>
          </a:p>
          <a:p>
            <a:pPr lvl="1"/>
            <a:r>
              <a:rPr lang="en-US" dirty="0"/>
              <a:t>NULL bitmap</a:t>
            </a:r>
          </a:p>
          <a:p>
            <a:pPr lvl="1"/>
            <a:r>
              <a:rPr lang="en-US" dirty="0"/>
              <a:t>Number of variable length cols</a:t>
            </a:r>
          </a:p>
          <a:p>
            <a:pPr lvl="2"/>
            <a:r>
              <a:rPr lang="en-US" dirty="0"/>
              <a:t>00 02 = two variable length columns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B4B39AF-E5E1-47BF-B3CD-87FE359B2B93}"/>
              </a:ext>
            </a:extLst>
          </p:cNvPr>
          <p:cNvSpPr/>
          <p:nvPr/>
        </p:nvSpPr>
        <p:spPr>
          <a:xfrm>
            <a:off x="2533651" y="3680793"/>
            <a:ext cx="357188" cy="158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8919457-ABD6-4BCD-84B2-7006C883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00" y="2354400"/>
            <a:ext cx="7573334" cy="34466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3BAB4-FDEB-42A9-9C33-D91B7E0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Figuring out the structure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BA1B8C-DB18-4B64-BB35-1EE2C89F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rows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1C2A95-A1F8-41D5-BDE7-C07098A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Debugging without debugger - (c) Hugo Kornelis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CF027F27-5F7A-4E63-BC0B-79254803F8C0}"/>
              </a:ext>
            </a:extLst>
          </p:cNvPr>
          <p:cNvSpPr txBox="1">
            <a:spLocks/>
          </p:cNvSpPr>
          <p:nvPr/>
        </p:nvSpPr>
        <p:spPr>
          <a:xfrm>
            <a:off x="8200417" y="2164080"/>
            <a:ext cx="3891064" cy="4390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7472" lvl="1" indent="-3429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48640" lvl="2" indent="-54864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i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822960" indent="-82296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097280" indent="-109728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i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2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4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16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18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r>
              <a:rPr lang="en-US" dirty="0"/>
              <a:t>Data row 1</a:t>
            </a:r>
          </a:p>
          <a:p>
            <a:pPr lvl="1"/>
            <a:r>
              <a:rPr lang="en-US" dirty="0"/>
              <a:t>Status bytes</a:t>
            </a:r>
          </a:p>
          <a:p>
            <a:pPr lvl="1"/>
            <a:r>
              <a:rPr lang="en-US" dirty="0"/>
              <a:t>End of fixed data</a:t>
            </a:r>
          </a:p>
          <a:p>
            <a:pPr lvl="1"/>
            <a:r>
              <a:rPr lang="en-US" dirty="0"/>
              <a:t>Number of columns</a:t>
            </a:r>
          </a:p>
          <a:p>
            <a:pPr lvl="1"/>
            <a:r>
              <a:rPr lang="en-US" dirty="0"/>
              <a:t>NULL bitmap</a:t>
            </a:r>
          </a:p>
          <a:p>
            <a:pPr lvl="1"/>
            <a:r>
              <a:rPr lang="en-US" dirty="0"/>
              <a:t>Number of variable length cols</a:t>
            </a:r>
          </a:p>
          <a:p>
            <a:pPr lvl="1"/>
            <a:r>
              <a:rPr lang="en-US" dirty="0"/>
              <a:t>Column offsets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var. column ends before 0x2E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var. column ends before 0x46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B4B39AF-E5E1-47BF-B3CD-87FE359B2B93}"/>
              </a:ext>
            </a:extLst>
          </p:cNvPr>
          <p:cNvSpPr/>
          <p:nvPr/>
        </p:nvSpPr>
        <p:spPr>
          <a:xfrm>
            <a:off x="3317082" y="3680793"/>
            <a:ext cx="357188" cy="158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96C7F8AF-2D5B-423A-A6CD-8C5B80AF7434}"/>
              </a:ext>
            </a:extLst>
          </p:cNvPr>
          <p:cNvSpPr/>
          <p:nvPr/>
        </p:nvSpPr>
        <p:spPr>
          <a:xfrm>
            <a:off x="2890839" y="3680793"/>
            <a:ext cx="357188" cy="158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1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8919457-ABD6-4BCD-84B2-7006C883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00" y="2354400"/>
            <a:ext cx="7573334" cy="34466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3BAB4-FDEB-42A9-9C33-D91B7E0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Figuring out the structure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BA1B8C-DB18-4B64-BB35-1EE2C89F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rows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1C2A95-A1F8-41D5-BDE7-C07098A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Debugging without debugger - (c) Hugo Kornelis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CF027F27-5F7A-4E63-BC0B-79254803F8C0}"/>
              </a:ext>
            </a:extLst>
          </p:cNvPr>
          <p:cNvSpPr txBox="1">
            <a:spLocks/>
          </p:cNvSpPr>
          <p:nvPr/>
        </p:nvSpPr>
        <p:spPr>
          <a:xfrm>
            <a:off x="8200417" y="2164080"/>
            <a:ext cx="3891064" cy="4390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7472" lvl="1" indent="-3429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48640" lvl="2" indent="-54864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i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822960" indent="-82296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097280" indent="-109728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i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2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4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16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18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r>
              <a:rPr lang="en-US" dirty="0"/>
              <a:t>Data row 1</a:t>
            </a:r>
          </a:p>
          <a:p>
            <a:pPr lvl="1"/>
            <a:r>
              <a:rPr lang="en-US" dirty="0"/>
              <a:t>Status bytes</a:t>
            </a:r>
          </a:p>
          <a:p>
            <a:pPr lvl="1"/>
            <a:r>
              <a:rPr lang="en-US" dirty="0"/>
              <a:t>End of fixed data</a:t>
            </a:r>
          </a:p>
          <a:p>
            <a:pPr lvl="1"/>
            <a:r>
              <a:rPr lang="en-US" dirty="0"/>
              <a:t>Number of columns</a:t>
            </a:r>
          </a:p>
          <a:p>
            <a:pPr lvl="1"/>
            <a:r>
              <a:rPr lang="en-US" dirty="0"/>
              <a:t>NULL bitmap</a:t>
            </a:r>
          </a:p>
          <a:p>
            <a:pPr lvl="1"/>
            <a:r>
              <a:rPr lang="en-US" dirty="0"/>
              <a:t>Number of variable length cols</a:t>
            </a:r>
          </a:p>
          <a:p>
            <a:pPr lvl="1"/>
            <a:r>
              <a:rPr lang="en-US" dirty="0"/>
              <a:t>Column offsets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var. column ends before 0x2E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var. column ends before 0x46</a:t>
            </a:r>
          </a:p>
          <a:p>
            <a:pPr lvl="1"/>
            <a:r>
              <a:rPr lang="en-US" dirty="0"/>
              <a:t>Variable data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var. column – zero length: ???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var. column: carrier tracking </a:t>
            </a:r>
            <a:r>
              <a:rPr lang="en-US" dirty="0" err="1"/>
              <a:t>nbr</a:t>
            </a:r>
            <a:r>
              <a:rPr lang="en-US" dirty="0"/>
              <a:t>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B4B39AF-E5E1-47BF-B3CD-87FE359B2B93}"/>
              </a:ext>
            </a:extLst>
          </p:cNvPr>
          <p:cNvSpPr/>
          <p:nvPr/>
        </p:nvSpPr>
        <p:spPr>
          <a:xfrm>
            <a:off x="3317082" y="3680793"/>
            <a:ext cx="357188" cy="158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96C7F8AF-2D5B-423A-A6CD-8C5B80AF7434}"/>
              </a:ext>
            </a:extLst>
          </p:cNvPr>
          <p:cNvSpPr/>
          <p:nvPr/>
        </p:nvSpPr>
        <p:spPr>
          <a:xfrm>
            <a:off x="2890839" y="3680793"/>
            <a:ext cx="357188" cy="158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B80604B5-0E08-4928-BAAA-198FED766C55}"/>
              </a:ext>
            </a:extLst>
          </p:cNvPr>
          <p:cNvSpPr/>
          <p:nvPr/>
        </p:nvSpPr>
        <p:spPr>
          <a:xfrm flipH="1">
            <a:off x="3695500" y="3694679"/>
            <a:ext cx="130628" cy="1306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079C55D9-1C66-4D84-A190-0D8BCA76AB97}"/>
              </a:ext>
            </a:extLst>
          </p:cNvPr>
          <p:cNvSpPr/>
          <p:nvPr/>
        </p:nvSpPr>
        <p:spPr>
          <a:xfrm flipH="1">
            <a:off x="4459756" y="3846336"/>
            <a:ext cx="130628" cy="1306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6D024D7C-98C6-4530-99E9-2FDE801618C8}"/>
              </a:ext>
            </a:extLst>
          </p:cNvPr>
          <p:cNvCxnSpPr>
            <a:cxnSpLocks/>
            <a:stCxn id="9" idx="0"/>
            <a:endCxn id="6" idx="0"/>
          </p:cNvCxnSpPr>
          <p:nvPr/>
        </p:nvCxnSpPr>
        <p:spPr>
          <a:xfrm rot="16200000" flipH="1">
            <a:off x="3408180" y="3342046"/>
            <a:ext cx="13886" cy="691381"/>
          </a:xfrm>
          <a:prstGeom prst="curvedConnector3">
            <a:avLst>
              <a:gd name="adj1" fmla="val -2452247"/>
            </a:avLst>
          </a:prstGeom>
          <a:noFill/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Rechte verbindingslijn met pijl 10">
            <a:extLst>
              <a:ext uri="{FF2B5EF4-FFF2-40B4-BE49-F238E27FC236}">
                <a16:creationId xmlns:a16="http://schemas.microsoft.com/office/drawing/2014/main" id="{8C6A7F3B-67C0-4D98-91F5-918906B0A85A}"/>
              </a:ext>
            </a:extLst>
          </p:cNvPr>
          <p:cNvCxnSpPr>
            <a:cxnSpLocks/>
            <a:stCxn id="8" idx="2"/>
            <a:endCxn id="10" idx="4"/>
          </p:cNvCxnSpPr>
          <p:nvPr/>
        </p:nvCxnSpPr>
        <p:spPr>
          <a:xfrm rot="16200000" flipH="1">
            <a:off x="3941488" y="3393381"/>
            <a:ext cx="137771" cy="1029394"/>
          </a:xfrm>
          <a:prstGeom prst="curvedConnector3">
            <a:avLst>
              <a:gd name="adj1" fmla="val 475877"/>
            </a:avLst>
          </a:prstGeom>
          <a:noFill/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4260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8919457-ABD6-4BCD-84B2-7006C883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00" y="2354400"/>
            <a:ext cx="7573334" cy="34466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3BAB4-FDEB-42A9-9C33-D91B7E0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Figuring out the structure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BA1B8C-DB18-4B64-BB35-1EE2C89F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rows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1C2A95-A1F8-41D5-BDE7-C07098A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Debugging without debugger - (c) Hugo Kornelis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CF027F27-5F7A-4E63-BC0B-79254803F8C0}"/>
              </a:ext>
            </a:extLst>
          </p:cNvPr>
          <p:cNvSpPr txBox="1">
            <a:spLocks/>
          </p:cNvSpPr>
          <p:nvPr/>
        </p:nvSpPr>
        <p:spPr>
          <a:xfrm>
            <a:off x="8200417" y="2164080"/>
            <a:ext cx="3891064" cy="4390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7472" lvl="1" indent="-3429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48640" lvl="2" indent="-54864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i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822960" indent="-82296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097280" indent="-109728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i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2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4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16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18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r>
              <a:rPr lang="en-US" dirty="0"/>
              <a:t>Data row 1</a:t>
            </a:r>
          </a:p>
          <a:p>
            <a:pPr lvl="1"/>
            <a:r>
              <a:rPr lang="en-US" dirty="0"/>
              <a:t>Variable length data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var. column – zero length: ???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var. column: Carrier tracking </a:t>
            </a:r>
            <a:r>
              <a:rPr lang="en-US" dirty="0" err="1"/>
              <a:t>nbr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Fixed length data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fixed: </a:t>
            </a:r>
            <a:r>
              <a:rPr lang="en-US" dirty="0" err="1"/>
              <a:t>bigint</a:t>
            </a:r>
            <a:r>
              <a:rPr lang="en-US" dirty="0"/>
              <a:t> – </a:t>
            </a:r>
            <a:r>
              <a:rPr lang="en-US" dirty="0" err="1"/>
              <a:t>RowNumber</a:t>
            </a:r>
            <a:endParaRPr lang="en-US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96C7F8AF-2D5B-423A-A6CD-8C5B80AF7434}"/>
              </a:ext>
            </a:extLst>
          </p:cNvPr>
          <p:cNvSpPr/>
          <p:nvPr/>
        </p:nvSpPr>
        <p:spPr>
          <a:xfrm>
            <a:off x="3312320" y="3349800"/>
            <a:ext cx="1488280" cy="158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7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8919457-ABD6-4BCD-84B2-7006C883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00" y="2354400"/>
            <a:ext cx="7573334" cy="34466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3BAB4-FDEB-42A9-9C33-D91B7E0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Figuring out the structure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BA1B8C-DB18-4B64-BB35-1EE2C89F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rows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1C2A95-A1F8-41D5-BDE7-C07098A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Debugging without debugger - (c) Hugo Kornelis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CF027F27-5F7A-4E63-BC0B-79254803F8C0}"/>
              </a:ext>
            </a:extLst>
          </p:cNvPr>
          <p:cNvSpPr txBox="1">
            <a:spLocks/>
          </p:cNvSpPr>
          <p:nvPr/>
        </p:nvSpPr>
        <p:spPr>
          <a:xfrm>
            <a:off x="8200417" y="2164080"/>
            <a:ext cx="3891064" cy="4390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7472" lvl="1" indent="-3429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48640" lvl="2" indent="-54864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i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822960" indent="-82296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097280" indent="-109728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i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2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4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16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18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r>
              <a:rPr lang="en-US" dirty="0"/>
              <a:t>Data row 1</a:t>
            </a:r>
          </a:p>
          <a:p>
            <a:pPr lvl="1"/>
            <a:r>
              <a:rPr lang="en-US" dirty="0"/>
              <a:t>Variable length data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var. column – zero length: ???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var. column: Carrier tracking </a:t>
            </a:r>
            <a:r>
              <a:rPr lang="en-US" dirty="0" err="1"/>
              <a:t>nbr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Fixed length data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fixed: </a:t>
            </a:r>
            <a:r>
              <a:rPr lang="en-US" dirty="0" err="1"/>
              <a:t>bigint</a:t>
            </a:r>
            <a:r>
              <a:rPr lang="en-US" dirty="0"/>
              <a:t> – </a:t>
            </a:r>
            <a:r>
              <a:rPr lang="en-US" dirty="0" err="1"/>
              <a:t>RowNumber</a:t>
            </a:r>
            <a:endParaRPr lang="en-US" dirty="0"/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fixed: int – </a:t>
            </a:r>
            <a:r>
              <a:rPr lang="en-US" dirty="0" err="1"/>
              <a:t>SalesOrderID</a:t>
            </a:r>
            <a:endParaRPr lang="en-US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96C7F8AF-2D5B-423A-A6CD-8C5B80AF7434}"/>
              </a:ext>
            </a:extLst>
          </p:cNvPr>
          <p:cNvSpPr/>
          <p:nvPr/>
        </p:nvSpPr>
        <p:spPr>
          <a:xfrm>
            <a:off x="4873625" y="3349800"/>
            <a:ext cx="711199" cy="158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DE849CF-1B20-4C0E-9ED3-8E325D5B48E4}"/>
              </a:ext>
            </a:extLst>
          </p:cNvPr>
          <p:cNvSpPr txBox="1"/>
          <p:nvPr/>
        </p:nvSpPr>
        <p:spPr>
          <a:xfrm>
            <a:off x="4900983" y="2943688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0xAA8B = 43659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311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8919457-ABD6-4BCD-84B2-7006C883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00" y="2354400"/>
            <a:ext cx="7573334" cy="34466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3BAB4-FDEB-42A9-9C33-D91B7E0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Figuring out the structure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BA1B8C-DB18-4B64-BB35-1EE2C89F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rows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1C2A95-A1F8-41D5-BDE7-C07098A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Debugging without debugger - (c) Hugo Kornelis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CF027F27-5F7A-4E63-BC0B-79254803F8C0}"/>
              </a:ext>
            </a:extLst>
          </p:cNvPr>
          <p:cNvSpPr txBox="1">
            <a:spLocks/>
          </p:cNvSpPr>
          <p:nvPr/>
        </p:nvSpPr>
        <p:spPr>
          <a:xfrm>
            <a:off x="8200417" y="2164080"/>
            <a:ext cx="3891064" cy="4390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7472" lvl="1" indent="-3429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48640" lvl="2" indent="-54864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i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822960" indent="-82296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097280" indent="-109728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i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2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4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16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18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r>
              <a:rPr lang="en-US" dirty="0"/>
              <a:t>Data row 1</a:t>
            </a:r>
          </a:p>
          <a:p>
            <a:pPr lvl="1"/>
            <a:r>
              <a:rPr lang="en-US" dirty="0"/>
              <a:t>Variable length data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var. column – zero length: ???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var. column: Carrier tracking </a:t>
            </a:r>
            <a:r>
              <a:rPr lang="en-US" dirty="0" err="1"/>
              <a:t>nbr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Fixed length data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fixed: </a:t>
            </a:r>
            <a:r>
              <a:rPr lang="en-US" dirty="0" err="1"/>
              <a:t>bigint</a:t>
            </a:r>
            <a:r>
              <a:rPr lang="en-US" dirty="0"/>
              <a:t> – </a:t>
            </a:r>
            <a:r>
              <a:rPr lang="en-US" dirty="0" err="1"/>
              <a:t>RowNumber</a:t>
            </a:r>
            <a:endParaRPr lang="en-US" dirty="0"/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fixed: int – </a:t>
            </a:r>
            <a:r>
              <a:rPr lang="en-US" dirty="0" err="1"/>
              <a:t>SalesOrderID</a:t>
            </a:r>
            <a:endParaRPr lang="en-US" dirty="0"/>
          </a:p>
          <a:p>
            <a:pPr lvl="2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fixed: int – </a:t>
            </a:r>
            <a:r>
              <a:rPr lang="en-US" dirty="0" err="1"/>
              <a:t>SalesOrderDetailID</a:t>
            </a:r>
            <a:endParaRPr lang="en-US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96C7F8AF-2D5B-423A-A6CD-8C5B80AF7434}"/>
              </a:ext>
            </a:extLst>
          </p:cNvPr>
          <p:cNvSpPr/>
          <p:nvPr/>
        </p:nvSpPr>
        <p:spPr>
          <a:xfrm>
            <a:off x="5654686" y="3349800"/>
            <a:ext cx="711199" cy="158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0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8919457-ABD6-4BCD-84B2-7006C883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00" y="2354400"/>
            <a:ext cx="7573334" cy="34466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3BAB4-FDEB-42A9-9C33-D91B7E0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Figuring out the structure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BA1B8C-DB18-4B64-BB35-1EE2C89F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rows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1C2A95-A1F8-41D5-BDE7-C07098A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Debugging without debugger - (c) Hugo Kornelis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CF027F27-5F7A-4E63-BC0B-79254803F8C0}"/>
              </a:ext>
            </a:extLst>
          </p:cNvPr>
          <p:cNvSpPr txBox="1">
            <a:spLocks/>
          </p:cNvSpPr>
          <p:nvPr/>
        </p:nvSpPr>
        <p:spPr>
          <a:xfrm>
            <a:off x="8200417" y="2164080"/>
            <a:ext cx="3891064" cy="4390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7472" lvl="1" indent="-3429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48640" lvl="2" indent="-54864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i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822960" indent="-82296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097280" indent="-109728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i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2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4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16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18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r>
              <a:rPr lang="en-US" dirty="0"/>
              <a:t>Data row 1</a:t>
            </a:r>
          </a:p>
          <a:p>
            <a:pPr lvl="1"/>
            <a:r>
              <a:rPr lang="en-US" dirty="0"/>
              <a:t>Variable length data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var. column – zero length: ???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var. column: Carrier tracking </a:t>
            </a:r>
            <a:r>
              <a:rPr lang="en-US" dirty="0" err="1"/>
              <a:t>nbr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Fixed length data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fixed: </a:t>
            </a:r>
            <a:r>
              <a:rPr lang="en-US" dirty="0" err="1"/>
              <a:t>bigint</a:t>
            </a:r>
            <a:r>
              <a:rPr lang="en-US" dirty="0"/>
              <a:t> – </a:t>
            </a:r>
            <a:r>
              <a:rPr lang="en-US" dirty="0" err="1"/>
              <a:t>RowNumber</a:t>
            </a:r>
            <a:endParaRPr lang="en-US" dirty="0"/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fixed: int – </a:t>
            </a:r>
            <a:r>
              <a:rPr lang="en-US" dirty="0" err="1"/>
              <a:t>SalesOrderID</a:t>
            </a:r>
            <a:endParaRPr lang="en-US" dirty="0"/>
          </a:p>
          <a:p>
            <a:pPr lvl="2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fixed: int – </a:t>
            </a:r>
            <a:r>
              <a:rPr lang="en-US" dirty="0" err="1"/>
              <a:t>SalesOrderDetailID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fixed: </a:t>
            </a:r>
            <a:r>
              <a:rPr lang="en-US" dirty="0" err="1"/>
              <a:t>bigint</a:t>
            </a:r>
            <a:r>
              <a:rPr lang="en-US" dirty="0"/>
              <a:t> – </a:t>
            </a:r>
            <a:r>
              <a:rPr lang="en-US" dirty="0" err="1"/>
              <a:t>BottomRowNumber</a:t>
            </a:r>
            <a:endParaRPr lang="en-US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202534D4-7232-49B8-A126-2B512289ED26}"/>
              </a:ext>
            </a:extLst>
          </p:cNvPr>
          <p:cNvSpPr/>
          <p:nvPr/>
        </p:nvSpPr>
        <p:spPr>
          <a:xfrm>
            <a:off x="4276726" y="3518621"/>
            <a:ext cx="1564480" cy="158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1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8919457-ABD6-4BCD-84B2-7006C883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00" y="2354400"/>
            <a:ext cx="7573334" cy="34466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3BAB4-FDEB-42A9-9C33-D91B7E0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Figuring out the structure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BA1B8C-DB18-4B64-BB35-1EE2C89F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rows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1C2A95-A1F8-41D5-BDE7-C07098A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Debugging without debugger - (c) Hugo Kornelis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CF027F27-5F7A-4E63-BC0B-79254803F8C0}"/>
              </a:ext>
            </a:extLst>
          </p:cNvPr>
          <p:cNvSpPr txBox="1">
            <a:spLocks/>
          </p:cNvSpPr>
          <p:nvPr/>
        </p:nvSpPr>
        <p:spPr>
          <a:xfrm>
            <a:off x="8200417" y="2164080"/>
            <a:ext cx="3891064" cy="4390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7472" lvl="1" indent="-3429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48640" lvl="2" indent="-54864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i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822960" indent="-82296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097280" indent="-109728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i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2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4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16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18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r>
              <a:rPr lang="en-US" dirty="0"/>
              <a:t>Data row 1</a:t>
            </a:r>
          </a:p>
          <a:p>
            <a:pPr lvl="1"/>
            <a:r>
              <a:rPr lang="en-US" dirty="0"/>
              <a:t>Variable length data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var. column – zero length: ???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var. column: Carrier tracking </a:t>
            </a:r>
            <a:r>
              <a:rPr lang="en-US" dirty="0" err="1"/>
              <a:t>nbr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Fixed length data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fixed: </a:t>
            </a:r>
            <a:r>
              <a:rPr lang="en-US" dirty="0" err="1"/>
              <a:t>bigint</a:t>
            </a:r>
            <a:r>
              <a:rPr lang="en-US" dirty="0"/>
              <a:t> – </a:t>
            </a:r>
            <a:r>
              <a:rPr lang="en-US" dirty="0" err="1"/>
              <a:t>RowNumber</a:t>
            </a:r>
            <a:endParaRPr lang="en-US" dirty="0"/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fixed: int – </a:t>
            </a:r>
            <a:r>
              <a:rPr lang="en-US" dirty="0" err="1"/>
              <a:t>SalesOrderID</a:t>
            </a:r>
            <a:endParaRPr lang="en-US" dirty="0"/>
          </a:p>
          <a:p>
            <a:pPr lvl="2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fixed: int – </a:t>
            </a:r>
            <a:r>
              <a:rPr lang="en-US" dirty="0" err="1"/>
              <a:t>SalesOrderDetailID</a:t>
            </a: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fixed: </a:t>
            </a:r>
            <a:r>
              <a:rPr lang="en-US" dirty="0" err="1"/>
              <a:t>bigint</a:t>
            </a:r>
            <a:r>
              <a:rPr lang="en-US" dirty="0"/>
              <a:t> – </a:t>
            </a:r>
            <a:r>
              <a:rPr lang="en-US" dirty="0" err="1"/>
              <a:t>TopRowNumber</a:t>
            </a:r>
            <a:endParaRPr lang="en-US" dirty="0"/>
          </a:p>
          <a:p>
            <a:pPr lvl="2"/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fixed: </a:t>
            </a:r>
            <a:r>
              <a:rPr lang="en-US" dirty="0" err="1"/>
              <a:t>bigint</a:t>
            </a:r>
            <a:r>
              <a:rPr lang="en-US" dirty="0"/>
              <a:t> – </a:t>
            </a:r>
            <a:r>
              <a:rPr lang="en-US" dirty="0" err="1"/>
              <a:t>BottomRowNumber</a:t>
            </a:r>
            <a:endParaRPr lang="en-US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131260D0-D518-446A-8E31-769FA90E10D6}"/>
              </a:ext>
            </a:extLst>
          </p:cNvPr>
          <p:cNvSpPr/>
          <p:nvPr/>
        </p:nvSpPr>
        <p:spPr>
          <a:xfrm>
            <a:off x="2712246" y="3518621"/>
            <a:ext cx="1564480" cy="158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FE02F15C-0502-43F5-AF74-6B6D58AC7330}"/>
              </a:ext>
            </a:extLst>
          </p:cNvPr>
          <p:cNvSpPr txBox="1"/>
          <p:nvPr/>
        </p:nvSpPr>
        <p:spPr>
          <a:xfrm>
            <a:off x="3906562" y="2943688"/>
            <a:ext cx="2400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0xFFFFFFFFFFFFFD8F1 = -9999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823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8919457-ABD6-4BCD-84B2-7006C883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00" y="2354400"/>
            <a:ext cx="7573334" cy="34466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3BAB4-FDEB-42A9-9C33-D91B7E0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Figuring out the structure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BA1B8C-DB18-4B64-BB35-1EE2C89F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rows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1C2A95-A1F8-41D5-BDE7-C07098A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Debugging without debugger - (c) Hugo Kornelis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CF027F27-5F7A-4E63-BC0B-79254803F8C0}"/>
              </a:ext>
            </a:extLst>
          </p:cNvPr>
          <p:cNvSpPr txBox="1">
            <a:spLocks/>
          </p:cNvSpPr>
          <p:nvPr/>
        </p:nvSpPr>
        <p:spPr>
          <a:xfrm>
            <a:off x="8200417" y="2164080"/>
            <a:ext cx="3891064" cy="4390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7472" lvl="1" indent="-3429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48640" lvl="2" indent="-54864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i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822960" indent="-82296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097280" indent="-109728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i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2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4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16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18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r>
              <a:rPr lang="en-US" dirty="0"/>
              <a:t>Data row 1</a:t>
            </a:r>
          </a:p>
          <a:p>
            <a:pPr lvl="1"/>
            <a:r>
              <a:rPr lang="en-US" dirty="0"/>
              <a:t>Variable length data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var. column – zero length: ???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var. column: Carrier tracking </a:t>
            </a:r>
            <a:r>
              <a:rPr lang="en-US" dirty="0" err="1"/>
              <a:t>nbr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Fixed length data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fixed: </a:t>
            </a:r>
            <a:r>
              <a:rPr lang="en-US" dirty="0" err="1"/>
              <a:t>bigint</a:t>
            </a:r>
            <a:r>
              <a:rPr lang="en-US" dirty="0"/>
              <a:t> – </a:t>
            </a:r>
            <a:r>
              <a:rPr lang="en-US" dirty="0" err="1"/>
              <a:t>RowNumber</a:t>
            </a:r>
            <a:endParaRPr lang="en-US" dirty="0"/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fixed: int – </a:t>
            </a:r>
            <a:r>
              <a:rPr lang="en-US" dirty="0" err="1"/>
              <a:t>SalesOrderID</a:t>
            </a:r>
            <a:endParaRPr lang="en-US" dirty="0"/>
          </a:p>
          <a:p>
            <a:pPr lvl="2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fixed: int – </a:t>
            </a:r>
            <a:r>
              <a:rPr lang="en-US" dirty="0" err="1"/>
              <a:t>SalesOrderDetailID</a:t>
            </a:r>
            <a:endParaRPr lang="en-US" dirty="0"/>
          </a:p>
          <a:p>
            <a:pPr lvl="2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fixed – single byte: ????</a:t>
            </a:r>
          </a:p>
          <a:p>
            <a:pPr lvl="2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fixed: </a:t>
            </a:r>
            <a:r>
              <a:rPr lang="en-US" dirty="0" err="1"/>
              <a:t>bigint</a:t>
            </a:r>
            <a:r>
              <a:rPr lang="en-US" dirty="0"/>
              <a:t> – </a:t>
            </a:r>
            <a:r>
              <a:rPr lang="en-US" dirty="0" err="1"/>
              <a:t>TopRowNumber</a:t>
            </a:r>
            <a:endParaRPr lang="en-US" dirty="0"/>
          </a:p>
          <a:p>
            <a:pPr lvl="2"/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fixed: </a:t>
            </a:r>
            <a:r>
              <a:rPr lang="en-US" dirty="0" err="1"/>
              <a:t>bigint</a:t>
            </a:r>
            <a:r>
              <a:rPr lang="en-US" dirty="0"/>
              <a:t> – </a:t>
            </a:r>
            <a:r>
              <a:rPr lang="en-US" dirty="0" err="1"/>
              <a:t>BottomRowNumber</a:t>
            </a:r>
            <a:endParaRPr lang="en-US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2DA4464-947B-47EE-83C2-36574944DDE2}"/>
              </a:ext>
            </a:extLst>
          </p:cNvPr>
          <p:cNvSpPr/>
          <p:nvPr/>
        </p:nvSpPr>
        <p:spPr>
          <a:xfrm>
            <a:off x="2547938" y="3518621"/>
            <a:ext cx="164308" cy="158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7326554-F3AD-4BB4-A097-C0E23140BE33}"/>
              </a:ext>
            </a:extLst>
          </p:cNvPr>
          <p:cNvSpPr/>
          <p:nvPr/>
        </p:nvSpPr>
        <p:spPr>
          <a:xfrm>
            <a:off x="2547938" y="5279628"/>
            <a:ext cx="164308" cy="158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3BAB4-FDEB-42A9-9C33-D91B7E0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Figuring out the structure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BA1B8C-DB18-4B64-BB35-1EE2C89F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rows</a:t>
            </a:r>
          </a:p>
          <a:p>
            <a:pPr lvl="1"/>
            <a:r>
              <a:rPr lang="en-US" dirty="0"/>
              <a:t>That mysterious single-byte column….</a:t>
            </a:r>
          </a:p>
          <a:p>
            <a:pPr lvl="2"/>
            <a:r>
              <a:rPr lang="en-US" dirty="0"/>
              <a:t>Sometimes different between subsequent tries</a:t>
            </a:r>
          </a:p>
          <a:p>
            <a:pPr lvl="2"/>
            <a:r>
              <a:rPr lang="en-US" dirty="0"/>
              <a:t>Always an odd number on the first row in the worktable</a:t>
            </a:r>
          </a:p>
          <a:p>
            <a:pPr lvl="2"/>
            <a:r>
              <a:rPr lang="en-US" dirty="0"/>
              <a:t>Always an even number on all other rows</a:t>
            </a:r>
          </a:p>
          <a:p>
            <a:pPr lvl="2"/>
            <a:r>
              <a:rPr lang="en-US" dirty="0"/>
              <a:t>Theory: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1C2A95-A1F8-41D5-BDE7-C07098A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Debugging without debugger - (c) Hugo Kornelis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CF027F27-5F7A-4E63-BC0B-79254803F8C0}"/>
              </a:ext>
            </a:extLst>
          </p:cNvPr>
          <p:cNvSpPr txBox="1">
            <a:spLocks/>
          </p:cNvSpPr>
          <p:nvPr/>
        </p:nvSpPr>
        <p:spPr>
          <a:xfrm>
            <a:off x="8200417" y="2164080"/>
            <a:ext cx="3891064" cy="4390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7472" lvl="1" indent="-3429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48640" lvl="2" indent="-54864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i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822960" indent="-82296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097280" indent="-109728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i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2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4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16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18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r>
              <a:rPr lang="en-US" dirty="0"/>
              <a:t>Data row 1</a:t>
            </a:r>
          </a:p>
          <a:p>
            <a:pPr lvl="1"/>
            <a:r>
              <a:rPr lang="en-US" dirty="0"/>
              <a:t>Variable length data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var. column – zero length: ???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var. column: Carrier tracking </a:t>
            </a:r>
            <a:r>
              <a:rPr lang="en-US" dirty="0" err="1"/>
              <a:t>nbr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Fixed length data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fixed: </a:t>
            </a:r>
            <a:r>
              <a:rPr lang="en-US" dirty="0" err="1"/>
              <a:t>bigint</a:t>
            </a:r>
            <a:r>
              <a:rPr lang="en-US" dirty="0"/>
              <a:t> – </a:t>
            </a:r>
            <a:r>
              <a:rPr lang="en-US" dirty="0" err="1"/>
              <a:t>RowNumber</a:t>
            </a:r>
            <a:endParaRPr lang="en-US" dirty="0"/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fixed: int – </a:t>
            </a:r>
            <a:r>
              <a:rPr lang="en-US" dirty="0" err="1"/>
              <a:t>SalesOrderID</a:t>
            </a:r>
            <a:endParaRPr lang="en-US" dirty="0"/>
          </a:p>
          <a:p>
            <a:pPr lvl="2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fixed: int – </a:t>
            </a:r>
            <a:r>
              <a:rPr lang="en-US" dirty="0" err="1"/>
              <a:t>SalesOrderDetailID</a:t>
            </a:r>
            <a:endParaRPr lang="en-US" dirty="0"/>
          </a:p>
          <a:p>
            <a:pPr lvl="2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fixed – single byte: ????</a:t>
            </a:r>
          </a:p>
          <a:p>
            <a:pPr lvl="2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fixed: </a:t>
            </a:r>
            <a:r>
              <a:rPr lang="en-US" dirty="0" err="1"/>
              <a:t>bigint</a:t>
            </a:r>
            <a:r>
              <a:rPr lang="en-US" dirty="0"/>
              <a:t> – </a:t>
            </a:r>
            <a:r>
              <a:rPr lang="en-US" dirty="0" err="1"/>
              <a:t>TopRowNumber</a:t>
            </a:r>
            <a:endParaRPr lang="en-US" dirty="0"/>
          </a:p>
          <a:p>
            <a:pPr lvl="2"/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fixed: </a:t>
            </a:r>
            <a:r>
              <a:rPr lang="en-US" dirty="0" err="1"/>
              <a:t>bigint</a:t>
            </a:r>
            <a:r>
              <a:rPr lang="en-US" dirty="0"/>
              <a:t> – </a:t>
            </a:r>
            <a:r>
              <a:rPr lang="en-US" dirty="0" err="1"/>
              <a:t>BottomRowNumber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2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Hugo Kornelis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 make SQLServerFast.com</a:t>
            </a:r>
          </a:p>
          <a:p>
            <a:pPr lvl="1"/>
            <a:r>
              <a:rPr lang="en-US" sz="2667" dirty="0"/>
              <a:t>Execution Plan Reference: https://sqlserverfast.com/epr</a:t>
            </a:r>
          </a:p>
          <a:p>
            <a:pPr lvl="1"/>
            <a:r>
              <a:rPr lang="en-US" sz="2667" dirty="0"/>
              <a:t>SQL Server Execution Plan Video training: https://sqlserverfast.com/video</a:t>
            </a:r>
          </a:p>
          <a:p>
            <a:pPr lvl="1"/>
            <a:r>
              <a:rPr lang="en-US" sz="2667" dirty="0"/>
              <a:t>Other content</a:t>
            </a:r>
          </a:p>
          <a:p>
            <a:pPr lvl="2"/>
            <a:r>
              <a:rPr lang="en-US" sz="2667" dirty="0"/>
              <a:t>Blog: https://sqlserverfast.com/blog</a:t>
            </a:r>
          </a:p>
          <a:p>
            <a:pPr lvl="2"/>
            <a:r>
              <a:rPr lang="en-US" sz="2667" dirty="0"/>
              <a:t>Articles: https://sqlserverfast.com/articles</a:t>
            </a:r>
          </a:p>
          <a:p>
            <a:pPr lvl="3"/>
            <a:r>
              <a:rPr lang="en-US" sz="2400" dirty="0"/>
              <a:t>Longer, even more detailed in-depth information</a:t>
            </a:r>
            <a:endParaRPr lang="en-US" sz="2667" dirty="0"/>
          </a:p>
          <a:p>
            <a:pPr lvl="2"/>
            <a:r>
              <a:rPr lang="en-US" sz="2667" dirty="0"/>
              <a:t>Resources</a:t>
            </a:r>
          </a:p>
          <a:p>
            <a:pPr lvl="3"/>
            <a:r>
              <a:rPr lang="en-US" sz="2400" dirty="0"/>
              <a:t>Deck and demo for this session (and others)</a:t>
            </a:r>
          </a:p>
          <a:p>
            <a:pPr lvl="3"/>
            <a:r>
              <a:rPr lang="en-US" sz="2400" dirty="0"/>
              <a:t>Go to sqlserverfast.com, then Other / Presentations / Presentation resources</a:t>
            </a:r>
            <a:endParaRPr lang="en-US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516F5CE-6331-4524-9837-7557DC68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Debugging without debugger - (c) Hugo Kornelis</a:t>
            </a:r>
          </a:p>
        </p:txBody>
      </p:sp>
      <p:pic>
        <p:nvPicPr>
          <p:cNvPr id="5" name="Picture 4" descr="MVPLogo">
            <a:extLst>
              <a:ext uri="{FF2B5EF4-FFF2-40B4-BE49-F238E27FC236}">
                <a16:creationId xmlns:a16="http://schemas.microsoft.com/office/drawing/2014/main" id="{76203243-43F2-41DD-B519-1D3464E62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451" y="334970"/>
            <a:ext cx="1098549" cy="171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04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3BAB4-FDEB-42A9-9C33-D91B7E0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Figuring out the structure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BA1B8C-DB18-4B64-BB35-1EE2C89F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rows</a:t>
            </a:r>
          </a:p>
          <a:p>
            <a:pPr lvl="1"/>
            <a:r>
              <a:rPr lang="en-US" dirty="0"/>
              <a:t>That mysterious single-byte column….</a:t>
            </a:r>
          </a:p>
          <a:p>
            <a:pPr lvl="2"/>
            <a:r>
              <a:rPr lang="en-US" dirty="0"/>
              <a:t>Sometimes different between subsequent tries</a:t>
            </a:r>
          </a:p>
          <a:p>
            <a:pPr lvl="2"/>
            <a:r>
              <a:rPr lang="en-US" dirty="0"/>
              <a:t>Always an odd number on the first row in the worktable</a:t>
            </a:r>
          </a:p>
          <a:p>
            <a:pPr lvl="2"/>
            <a:r>
              <a:rPr lang="en-US" dirty="0"/>
              <a:t>Always an even number on all other rows</a:t>
            </a:r>
          </a:p>
          <a:p>
            <a:pPr lvl="2"/>
            <a:r>
              <a:rPr lang="en-US" dirty="0"/>
              <a:t>Theory:</a:t>
            </a:r>
          </a:p>
          <a:p>
            <a:pPr lvl="3"/>
            <a:r>
              <a:rPr lang="en-US" dirty="0"/>
              <a:t>Seven bits unused</a:t>
            </a:r>
          </a:p>
          <a:p>
            <a:pPr lvl="3"/>
            <a:r>
              <a:rPr lang="en-US" dirty="0"/>
              <a:t>Eighth bit is Segment1009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1C2A95-A1F8-41D5-BDE7-C07098A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Debugging without debugger - (c) Hugo Kornelis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CF027F27-5F7A-4E63-BC0B-79254803F8C0}"/>
              </a:ext>
            </a:extLst>
          </p:cNvPr>
          <p:cNvSpPr txBox="1">
            <a:spLocks/>
          </p:cNvSpPr>
          <p:nvPr/>
        </p:nvSpPr>
        <p:spPr>
          <a:xfrm>
            <a:off x="8200417" y="2164080"/>
            <a:ext cx="3891064" cy="4390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7472" lvl="1" indent="-3429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48640" lvl="2" indent="-54864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i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822960" indent="-82296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097280" indent="-109728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i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2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4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16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18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r>
              <a:rPr lang="en-US" dirty="0"/>
              <a:t>Data row 1</a:t>
            </a:r>
          </a:p>
          <a:p>
            <a:pPr lvl="1"/>
            <a:r>
              <a:rPr lang="en-US" dirty="0"/>
              <a:t>Variable length data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var. column – zero length: ???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var. column: Carrier tracking </a:t>
            </a:r>
            <a:r>
              <a:rPr lang="en-US" dirty="0" err="1"/>
              <a:t>nbr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Fixed length data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fixed: </a:t>
            </a:r>
            <a:r>
              <a:rPr lang="en-US" dirty="0" err="1"/>
              <a:t>bigint</a:t>
            </a:r>
            <a:r>
              <a:rPr lang="en-US" dirty="0"/>
              <a:t> – </a:t>
            </a:r>
            <a:r>
              <a:rPr lang="en-US" dirty="0" err="1"/>
              <a:t>RowNumber</a:t>
            </a:r>
            <a:endParaRPr lang="en-US" dirty="0"/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fixed: int – </a:t>
            </a:r>
            <a:r>
              <a:rPr lang="en-US" dirty="0" err="1"/>
              <a:t>SalesOrderID</a:t>
            </a:r>
            <a:endParaRPr lang="en-US" dirty="0"/>
          </a:p>
          <a:p>
            <a:pPr lvl="2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fixed: int – </a:t>
            </a:r>
            <a:r>
              <a:rPr lang="en-US" dirty="0" err="1"/>
              <a:t>SalesOrderDetailID</a:t>
            </a:r>
            <a:endParaRPr lang="en-US" dirty="0"/>
          </a:p>
          <a:p>
            <a:pPr lvl="2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fixed: byte – Segment1009  (1 bit)</a:t>
            </a:r>
          </a:p>
          <a:p>
            <a:pPr lvl="2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fixed: </a:t>
            </a:r>
            <a:r>
              <a:rPr lang="en-US" dirty="0" err="1"/>
              <a:t>bigint</a:t>
            </a:r>
            <a:r>
              <a:rPr lang="en-US" dirty="0"/>
              <a:t> – </a:t>
            </a:r>
            <a:r>
              <a:rPr lang="en-US" dirty="0" err="1"/>
              <a:t>TopRowNumber</a:t>
            </a:r>
            <a:endParaRPr lang="en-US" dirty="0"/>
          </a:p>
          <a:p>
            <a:pPr lvl="2"/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fixed: </a:t>
            </a:r>
            <a:r>
              <a:rPr lang="en-US" dirty="0" err="1"/>
              <a:t>bigint</a:t>
            </a:r>
            <a:r>
              <a:rPr lang="en-US" dirty="0"/>
              <a:t> – </a:t>
            </a:r>
            <a:r>
              <a:rPr lang="en-US" dirty="0" err="1"/>
              <a:t>BottomRowNumber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5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3BAB4-FDEB-42A9-9C33-D91B7E0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Figuring out the structure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BA1B8C-DB18-4B64-BB35-1EE2C89F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rows</a:t>
            </a:r>
          </a:p>
          <a:p>
            <a:pPr lvl="1"/>
            <a:r>
              <a:rPr lang="en-US" dirty="0"/>
              <a:t>That mysterious single-byte column….</a:t>
            </a:r>
          </a:p>
          <a:p>
            <a:pPr lvl="1"/>
            <a:r>
              <a:rPr lang="en-US" dirty="0"/>
              <a:t>But what about that zero length column?</a:t>
            </a:r>
          </a:p>
          <a:p>
            <a:pPr lvl="2"/>
            <a:r>
              <a:rPr lang="en-US" dirty="0"/>
              <a:t>Seems to be zero length on ALL rows, always</a:t>
            </a:r>
          </a:p>
          <a:p>
            <a:pPr lvl="2"/>
            <a:r>
              <a:rPr lang="en-US" dirty="0"/>
              <a:t>My theory (based on similarity with other spools):</a:t>
            </a:r>
          </a:p>
          <a:p>
            <a:pPr lvl="3"/>
            <a:r>
              <a:rPr lang="en-US" dirty="0" err="1"/>
              <a:t>Uniquifier</a:t>
            </a:r>
            <a:r>
              <a:rPr lang="en-US" dirty="0"/>
              <a:t> column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1C2A95-A1F8-41D5-BDE7-C07098A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Debugging without debugger - (c) Hugo Kornelis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CF027F27-5F7A-4E63-BC0B-79254803F8C0}"/>
              </a:ext>
            </a:extLst>
          </p:cNvPr>
          <p:cNvSpPr txBox="1">
            <a:spLocks/>
          </p:cNvSpPr>
          <p:nvPr/>
        </p:nvSpPr>
        <p:spPr>
          <a:xfrm>
            <a:off x="8200417" y="2164080"/>
            <a:ext cx="3891064" cy="4390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7472" lvl="1" indent="-3429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48640" lvl="2" indent="-54864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i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822960" indent="-82296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097280" indent="-109728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i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2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4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16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18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r>
              <a:rPr lang="en-US" dirty="0"/>
              <a:t>Data row 1</a:t>
            </a:r>
          </a:p>
          <a:p>
            <a:pPr lvl="1"/>
            <a:r>
              <a:rPr lang="en-US" dirty="0"/>
              <a:t>Variable length data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var. column – zero length: ???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var. column: Carrier tracking </a:t>
            </a:r>
            <a:r>
              <a:rPr lang="en-US" dirty="0" err="1"/>
              <a:t>nbr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Fixed length data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fixed: </a:t>
            </a:r>
            <a:r>
              <a:rPr lang="en-US" dirty="0" err="1"/>
              <a:t>bigint</a:t>
            </a:r>
            <a:r>
              <a:rPr lang="en-US" dirty="0"/>
              <a:t> – </a:t>
            </a:r>
            <a:r>
              <a:rPr lang="en-US" dirty="0" err="1"/>
              <a:t>RowNumber</a:t>
            </a:r>
            <a:endParaRPr lang="en-US" dirty="0"/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fixed: int – </a:t>
            </a:r>
            <a:r>
              <a:rPr lang="en-US" dirty="0" err="1"/>
              <a:t>SalesOrderID</a:t>
            </a:r>
            <a:endParaRPr lang="en-US" dirty="0"/>
          </a:p>
          <a:p>
            <a:pPr lvl="2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fixed: int – </a:t>
            </a:r>
            <a:r>
              <a:rPr lang="en-US" dirty="0" err="1"/>
              <a:t>SalesOrderDetailID</a:t>
            </a:r>
            <a:endParaRPr lang="en-US" dirty="0"/>
          </a:p>
          <a:p>
            <a:pPr lvl="2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fixed: byte – Segment1009  (1 bit)</a:t>
            </a:r>
          </a:p>
          <a:p>
            <a:pPr lvl="2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fixed: </a:t>
            </a:r>
            <a:r>
              <a:rPr lang="en-US" dirty="0" err="1"/>
              <a:t>bigint</a:t>
            </a:r>
            <a:r>
              <a:rPr lang="en-US" dirty="0"/>
              <a:t> – </a:t>
            </a:r>
            <a:r>
              <a:rPr lang="en-US" dirty="0" err="1"/>
              <a:t>TopRowNumber</a:t>
            </a:r>
            <a:endParaRPr lang="en-US" dirty="0"/>
          </a:p>
          <a:p>
            <a:pPr lvl="2"/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fixed: </a:t>
            </a:r>
            <a:r>
              <a:rPr lang="en-US" dirty="0" err="1"/>
              <a:t>bigint</a:t>
            </a:r>
            <a:r>
              <a:rPr lang="en-US" dirty="0"/>
              <a:t> – </a:t>
            </a:r>
            <a:r>
              <a:rPr lang="en-US" dirty="0" err="1"/>
              <a:t>BottomRowNumber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2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3BAB4-FDEB-42A9-9C33-D91B7E0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Figuring out the structure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BA1B8C-DB18-4B64-BB35-1EE2C89F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rows</a:t>
            </a:r>
          </a:p>
          <a:p>
            <a:pPr lvl="1"/>
            <a:r>
              <a:rPr lang="en-US" dirty="0"/>
              <a:t>That mysterious single-byte column….</a:t>
            </a:r>
          </a:p>
          <a:p>
            <a:pPr lvl="1"/>
            <a:r>
              <a:rPr lang="en-US" dirty="0"/>
              <a:t>But what about that zero length column?</a:t>
            </a:r>
          </a:p>
          <a:p>
            <a:pPr lvl="2"/>
            <a:r>
              <a:rPr lang="en-US" dirty="0"/>
              <a:t>Seems to be zero length on ALL rows, always</a:t>
            </a:r>
          </a:p>
          <a:p>
            <a:pPr lvl="2"/>
            <a:r>
              <a:rPr lang="en-US" dirty="0"/>
              <a:t>My theory (based on similarity with other spools):</a:t>
            </a:r>
          </a:p>
          <a:p>
            <a:pPr lvl="3"/>
            <a:r>
              <a:rPr lang="en-US" dirty="0" err="1"/>
              <a:t>Uniquifier</a:t>
            </a:r>
            <a:r>
              <a:rPr lang="en-US" dirty="0"/>
              <a:t> column</a:t>
            </a:r>
          </a:p>
          <a:p>
            <a:pPr lvl="4"/>
            <a:r>
              <a:rPr lang="en-US" dirty="0"/>
              <a:t>Used in non-unique clustered indexes</a:t>
            </a:r>
          </a:p>
          <a:p>
            <a:pPr lvl="4"/>
            <a:r>
              <a:rPr lang="en-US" dirty="0"/>
              <a:t>First row for any key value: empty (no data) </a:t>
            </a:r>
          </a:p>
          <a:p>
            <a:pPr lvl="4"/>
            <a:r>
              <a:rPr lang="en-US" dirty="0"/>
              <a:t>Extra rows with same key values: 4-byte ascending integer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1C2A95-A1F8-41D5-BDE7-C07098A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Debugging without debugger - (c) Hugo Kornelis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CF027F27-5F7A-4E63-BC0B-79254803F8C0}"/>
              </a:ext>
            </a:extLst>
          </p:cNvPr>
          <p:cNvSpPr txBox="1">
            <a:spLocks/>
          </p:cNvSpPr>
          <p:nvPr/>
        </p:nvSpPr>
        <p:spPr>
          <a:xfrm>
            <a:off x="8200416" y="2164080"/>
            <a:ext cx="3991583" cy="4390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7472" lvl="1" indent="-3429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48640" lvl="2" indent="-54864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i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822960" indent="-82296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097280" indent="-109728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i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2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4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16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1800000" indent="-228600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r>
              <a:rPr lang="en-US" dirty="0"/>
              <a:t>Data row 1</a:t>
            </a:r>
          </a:p>
          <a:p>
            <a:pPr lvl="1"/>
            <a:r>
              <a:rPr lang="en-US" dirty="0"/>
              <a:t>Variable length data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var. column: </a:t>
            </a:r>
            <a:r>
              <a:rPr lang="en-US" dirty="0" err="1"/>
              <a:t>Uniquifier</a:t>
            </a:r>
            <a:r>
              <a:rPr lang="en-US" sz="1400" dirty="0"/>
              <a:t> (always empty)</a:t>
            </a:r>
            <a:endParaRPr lang="en-US" dirty="0"/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var. column: Carrier tracking </a:t>
            </a:r>
            <a:r>
              <a:rPr lang="en-US" dirty="0" err="1"/>
              <a:t>nbr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Fixed length data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fixed: </a:t>
            </a:r>
            <a:r>
              <a:rPr lang="en-US" dirty="0" err="1"/>
              <a:t>bigint</a:t>
            </a:r>
            <a:r>
              <a:rPr lang="en-US" dirty="0"/>
              <a:t> – </a:t>
            </a:r>
            <a:r>
              <a:rPr lang="en-US" dirty="0" err="1"/>
              <a:t>RowNumber</a:t>
            </a:r>
            <a:endParaRPr lang="en-US" dirty="0"/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fixed: int – </a:t>
            </a:r>
            <a:r>
              <a:rPr lang="en-US" dirty="0" err="1"/>
              <a:t>SalesOrderID</a:t>
            </a:r>
            <a:endParaRPr lang="en-US" dirty="0"/>
          </a:p>
          <a:p>
            <a:pPr lvl="2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fixed: int – </a:t>
            </a:r>
            <a:r>
              <a:rPr lang="en-US" dirty="0" err="1"/>
              <a:t>SalesOrderDetailID</a:t>
            </a:r>
            <a:endParaRPr lang="en-US" dirty="0"/>
          </a:p>
          <a:p>
            <a:pPr lvl="2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fixed: byte – Segment1009  (1 bit)</a:t>
            </a:r>
          </a:p>
          <a:p>
            <a:pPr lvl="2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fixed: </a:t>
            </a:r>
            <a:r>
              <a:rPr lang="en-US" dirty="0" err="1"/>
              <a:t>bigint</a:t>
            </a:r>
            <a:r>
              <a:rPr lang="en-US" dirty="0"/>
              <a:t> – </a:t>
            </a:r>
            <a:r>
              <a:rPr lang="en-US" dirty="0" err="1"/>
              <a:t>TopRowNumber</a:t>
            </a:r>
            <a:endParaRPr lang="en-US" dirty="0"/>
          </a:p>
          <a:p>
            <a:pPr lvl="2"/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fixed: </a:t>
            </a:r>
            <a:r>
              <a:rPr lang="en-US" dirty="0" err="1"/>
              <a:t>bigint</a:t>
            </a:r>
            <a:r>
              <a:rPr lang="en-US" dirty="0"/>
              <a:t> – </a:t>
            </a:r>
            <a:r>
              <a:rPr lang="en-US" dirty="0" err="1"/>
              <a:t>BottomRowNumber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2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E6DE8-92AF-4610-A6ED-7138D7E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overcome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63E4B9-963D-458D-B465-98901021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Structures released when query finishes</a:t>
            </a:r>
          </a:p>
          <a:p>
            <a:r>
              <a:rPr lang="en-US" dirty="0"/>
              <a:t>Finding the object(s)</a:t>
            </a:r>
          </a:p>
          <a:p>
            <a:r>
              <a:rPr lang="en-US" dirty="0"/>
              <a:t>Figuring out the structure</a:t>
            </a:r>
          </a:p>
          <a:p>
            <a:r>
              <a:rPr lang="en-US" dirty="0"/>
              <a:t>Reading and interpreting the data</a:t>
            </a:r>
          </a:p>
          <a:p>
            <a:pPr lvl="1"/>
            <a:r>
              <a:rPr lang="en-US" dirty="0"/>
              <a:t>Worktable of Windows Spool uses a clustered index</a:t>
            </a:r>
          </a:p>
          <a:p>
            <a:pPr lvl="2"/>
            <a:r>
              <a:rPr lang="en-US" dirty="0"/>
              <a:t>Indexed on row number column from input, declared as nonunique</a:t>
            </a:r>
          </a:p>
          <a:p>
            <a:pPr lvl="1"/>
            <a:r>
              <a:rPr lang="en-US" dirty="0"/>
              <a:t>All input columns are stored in the worktable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6623374-7B0D-48CF-974D-0851D112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Debugging without debugger - (c) Hugo Kornelis</a:t>
            </a:r>
          </a:p>
        </p:txBody>
      </p:sp>
    </p:spTree>
    <p:extLst>
      <p:ext uri="{BB962C8B-B14F-4D97-AF65-F5344CB8AC3E}">
        <p14:creationId xmlns:p14="http://schemas.microsoft.com/office/powerpoint/2010/main" val="55947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E3472-9757-4F2B-BDFE-0137C3F5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 H E   </a:t>
            </a:r>
            <a:r>
              <a:rPr lang="en-US" b="1" dirty="0" err="1"/>
              <a:t>E</a:t>
            </a:r>
            <a:r>
              <a:rPr lang="en-US" b="1" dirty="0"/>
              <a:t> N D</a:t>
            </a:r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4555743D-B5F9-4365-91BC-42113393F4AC}"/>
              </a:ext>
            </a:extLst>
          </p:cNvPr>
          <p:cNvSpPr txBox="1">
            <a:spLocks/>
          </p:cNvSpPr>
          <p:nvPr/>
        </p:nvSpPr>
        <p:spPr>
          <a:xfrm>
            <a:off x="143339" y="1847274"/>
            <a:ext cx="11909557" cy="431030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9pPr>
          </a:lstStyle>
          <a:p>
            <a:pPr lvl="1" algn="ctr"/>
            <a:r>
              <a:rPr lang="en-US" sz="7466" dirty="0"/>
              <a:t>Email: hugo@perFact.info</a:t>
            </a:r>
          </a:p>
          <a:p>
            <a:pPr lvl="1" algn="ctr"/>
            <a:r>
              <a:rPr lang="en-US" sz="7466" dirty="0"/>
              <a:t>Twitter: @</a:t>
            </a:r>
            <a:r>
              <a:rPr lang="en-US" sz="7466" dirty="0" err="1"/>
              <a:t>Hugo_Kornelis</a:t>
            </a:r>
            <a:endParaRPr lang="en-US" sz="7466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A1F2986-287C-42A6-A782-A68BB8AE2657}"/>
              </a:ext>
            </a:extLst>
          </p:cNvPr>
          <p:cNvSpPr txBox="1">
            <a:spLocks noChangeArrowheads="1"/>
          </p:cNvSpPr>
          <p:nvPr/>
        </p:nvSpPr>
        <p:spPr>
          <a:xfrm>
            <a:off x="1923246" y="1095944"/>
            <a:ext cx="8345509" cy="4589709"/>
          </a:xfrm>
          <a:prstGeom prst="rect">
            <a:avLst/>
          </a:prstGeom>
          <a:noFill/>
        </p:spPr>
        <p:txBody>
          <a:bodyPr anchor="ctr" anchorCtr="1"/>
          <a:lstStyle>
            <a:lvl1pPr marL="259660" indent="-25966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2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472868" indent="-213207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472868" algn="l"/>
              </a:tabLst>
              <a:defRPr sz="16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686074" indent="-213207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6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112489" indent="-167946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686074" algn="l"/>
              </a:tabLst>
              <a:defRPr sz="16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285199" indent="-17271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6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1886629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652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76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700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12800" dirty="0">
                <a:solidFill>
                  <a:srgbClr val="FF00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2728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4.44444E-6 -3.33848E-6 L 0.16944 -0.2977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-149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5" grpI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E3472-9757-4F2B-BDFE-0137C3F5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 H E   </a:t>
            </a:r>
            <a:r>
              <a:rPr lang="en-US" b="1" dirty="0" err="1"/>
              <a:t>E</a:t>
            </a:r>
            <a:r>
              <a:rPr lang="en-US" b="1" dirty="0"/>
              <a:t> N D</a:t>
            </a:r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4555743D-B5F9-4365-91BC-42113393F4AC}"/>
              </a:ext>
            </a:extLst>
          </p:cNvPr>
          <p:cNvSpPr txBox="1">
            <a:spLocks/>
          </p:cNvSpPr>
          <p:nvPr/>
        </p:nvSpPr>
        <p:spPr>
          <a:xfrm>
            <a:off x="143339" y="1847274"/>
            <a:ext cx="11909557" cy="431030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9pPr>
          </a:lstStyle>
          <a:p>
            <a:pPr lvl="1" algn="ctr"/>
            <a:r>
              <a:rPr lang="en-US" sz="7466" dirty="0"/>
              <a:t>Email: hugo@perFact.info</a:t>
            </a:r>
          </a:p>
          <a:p>
            <a:pPr lvl="1" algn="ctr"/>
            <a:r>
              <a:rPr lang="en-US" sz="7466" dirty="0"/>
              <a:t>Twitter: @</a:t>
            </a:r>
            <a:r>
              <a:rPr lang="en-US" sz="7466" dirty="0" err="1"/>
              <a:t>Hugo_Kornelis</a:t>
            </a:r>
            <a:endParaRPr lang="en-US" sz="7466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A1F2986-287C-42A6-A782-A68BB8AE2657}"/>
              </a:ext>
            </a:extLst>
          </p:cNvPr>
          <p:cNvSpPr txBox="1">
            <a:spLocks noChangeArrowheads="1"/>
          </p:cNvSpPr>
          <p:nvPr/>
        </p:nvSpPr>
        <p:spPr>
          <a:xfrm>
            <a:off x="3992447" y="292043"/>
            <a:ext cx="8345509" cy="2106603"/>
          </a:xfrm>
          <a:prstGeom prst="rect">
            <a:avLst/>
          </a:prstGeom>
          <a:noFill/>
        </p:spPr>
        <p:txBody>
          <a:bodyPr anchor="ctr" anchorCtr="1"/>
          <a:lstStyle>
            <a:lvl1pPr marL="259660" indent="-25966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2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472868" indent="-213207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472868" algn="l"/>
              </a:tabLst>
              <a:defRPr sz="16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686074" indent="-213207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6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112489" indent="-167946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686074" algn="l"/>
              </a:tabLst>
              <a:defRPr sz="16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285199" indent="-17271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6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1886629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652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76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700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12800" dirty="0">
                <a:solidFill>
                  <a:srgbClr val="FF00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0864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Hugo Kornelis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make SQLServerFast.com</a:t>
            </a:r>
          </a:p>
          <a:p>
            <a:r>
              <a:rPr lang="en-US" dirty="0"/>
              <a:t>I do other community things</a:t>
            </a:r>
          </a:p>
          <a:p>
            <a:r>
              <a:rPr lang="en-US" dirty="0"/>
              <a:t>I work (consulting, training)</a:t>
            </a:r>
          </a:p>
          <a:p>
            <a:r>
              <a:rPr lang="en-US" dirty="0"/>
              <a:t>Contact details</a:t>
            </a:r>
          </a:p>
          <a:p>
            <a:pPr lvl="1"/>
            <a:r>
              <a:rPr lang="en-US" dirty="0"/>
              <a:t>Email: hugo@perFact.info</a:t>
            </a:r>
          </a:p>
          <a:p>
            <a:pPr lvl="1"/>
            <a:r>
              <a:rPr lang="en-US" dirty="0"/>
              <a:t>Twitter: @</a:t>
            </a:r>
            <a:r>
              <a:rPr lang="en-US" dirty="0" err="1"/>
              <a:t>Hugo_Kornelis</a:t>
            </a:r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516F5CE-6331-4524-9837-7557DC68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Debugging without debugger - (c) Hugo Kornelis</a:t>
            </a:r>
          </a:p>
        </p:txBody>
      </p:sp>
      <p:pic>
        <p:nvPicPr>
          <p:cNvPr id="5" name="Picture 4" descr="MVPLogo">
            <a:extLst>
              <a:ext uri="{FF2B5EF4-FFF2-40B4-BE49-F238E27FC236}">
                <a16:creationId xmlns:a16="http://schemas.microsoft.com/office/drawing/2014/main" id="{76203243-43F2-41DD-B519-1D3464E62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451" y="334970"/>
            <a:ext cx="1098549" cy="171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70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220000" y="2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220000" y="2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0123 L 0.21007 -0.2984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3" y="-150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60494E-6 L 0.20677 -0.21728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0" y="-108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E6DE8-92AF-4610-A6ED-7138D7E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without debugger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63E4B9-963D-458D-B465-98901021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1298093" cy="3766185"/>
          </a:xfrm>
        </p:spPr>
        <p:txBody>
          <a:bodyPr/>
          <a:lstStyle/>
          <a:p>
            <a:r>
              <a:rPr lang="en-US" dirty="0"/>
              <a:t>Window Spool operator</a:t>
            </a:r>
          </a:p>
          <a:p>
            <a:pPr lvl="1"/>
            <a:r>
              <a:rPr lang="en-US" dirty="0"/>
              <a:t>Stores incoming rows in an internal “worktable”</a:t>
            </a:r>
          </a:p>
          <a:p>
            <a:pPr lvl="1"/>
            <a:r>
              <a:rPr lang="en-US" dirty="0"/>
              <a:t>Sends stored rows multiple times to its parent operator</a:t>
            </a:r>
          </a:p>
          <a:p>
            <a:pPr lvl="2"/>
            <a:r>
              <a:rPr lang="en-US" dirty="0"/>
              <a:t>All spools do this; Window Spool is specifically for windowing functions (OVER clause)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6623374-7B0D-48CF-974D-0851D112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Debugging without debugger - (c) Hugo Kornelis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B0472F-8211-448F-B626-2F12F555B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683" y="3429000"/>
            <a:ext cx="7454633" cy="220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 anchorCtr="1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nl-NL" sz="14400" b="1" dirty="0">
                <a:solidFill>
                  <a:srgbClr val="FF0000"/>
                </a:solidFill>
                <a:latin typeface="Times New Roman" pitchFamily="18" charset="0"/>
              </a:rPr>
              <a:t>DEMO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6A2AD5F5-29A5-4F6E-95B5-66DDCB2B1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5387038"/>
            <a:ext cx="2000000" cy="9714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572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E6DE8-92AF-4610-A6ED-7138D7E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Spool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63E4B9-963D-458D-B465-98901021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Spool operator</a:t>
            </a:r>
          </a:p>
          <a:p>
            <a:pPr lvl="1"/>
            <a:r>
              <a:rPr lang="en-US" dirty="0"/>
              <a:t>Stores incoming rows in an internal “worktable”</a:t>
            </a:r>
          </a:p>
          <a:p>
            <a:pPr lvl="1"/>
            <a:r>
              <a:rPr lang="en-US" dirty="0"/>
              <a:t>Sends stored rows multiple times to its parent operator</a:t>
            </a:r>
          </a:p>
          <a:p>
            <a:pPr lvl="1"/>
            <a:r>
              <a:rPr lang="en-US" dirty="0"/>
              <a:t>So … how is this worktable stored exactly?</a:t>
            </a:r>
          </a:p>
          <a:p>
            <a:pPr lvl="2"/>
            <a:r>
              <a:rPr lang="en-US" dirty="0"/>
              <a:t>In memory if number of rows can never exceed 10,000</a:t>
            </a:r>
          </a:p>
          <a:p>
            <a:pPr lvl="2"/>
            <a:r>
              <a:rPr lang="en-US" dirty="0"/>
              <a:t>On disk otherwise</a:t>
            </a:r>
          </a:p>
          <a:p>
            <a:pPr lvl="2"/>
            <a:r>
              <a:rPr lang="en-US" dirty="0"/>
              <a:t>We’ll investigate the on disk version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6623374-7B0D-48CF-974D-0851D112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Debugging without debugger - (c) Hugo Kornelis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0005B17-C7A6-40E5-BA7F-BC3C3F4C4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5387038"/>
            <a:ext cx="2000000" cy="9714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576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E6DE8-92AF-4610-A6ED-7138D7E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overcome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63E4B9-963D-458D-B465-98901021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Structures released when query finishes</a:t>
            </a:r>
          </a:p>
          <a:p>
            <a:pPr lvl="1"/>
            <a:r>
              <a:rPr lang="en-US" dirty="0"/>
              <a:t>Investigating can take a lot of time</a:t>
            </a:r>
          </a:p>
          <a:p>
            <a:pPr lvl="1"/>
            <a:r>
              <a:rPr lang="en-US" dirty="0"/>
              <a:t>Query duration is limited</a:t>
            </a:r>
          </a:p>
          <a:p>
            <a:pPr lvl="1"/>
            <a:r>
              <a:rPr lang="en-US" dirty="0"/>
              <a:t>Options?</a:t>
            </a:r>
          </a:p>
          <a:p>
            <a:pPr lvl="2"/>
            <a:r>
              <a:rPr lang="en-US" dirty="0"/>
              <a:t>Use debugger to halt the process</a:t>
            </a:r>
          </a:p>
          <a:p>
            <a:pPr lvl="3"/>
            <a:r>
              <a:rPr lang="en-US" dirty="0"/>
              <a:t>Unlimited access, even to internal memory structures</a:t>
            </a:r>
          </a:p>
          <a:p>
            <a:pPr lvl="3"/>
            <a:r>
              <a:rPr lang="en-US" dirty="0"/>
              <a:t>Much too complicated (for me)</a:t>
            </a:r>
          </a:p>
          <a:p>
            <a:pPr lvl="3"/>
            <a:r>
              <a:rPr lang="en-US" dirty="0"/>
              <a:t>Not possible to use SQL Server commands when SQL Server process is halted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6623374-7B0D-48CF-974D-0851D112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Debugging without debugger - (c) Hugo Kornelis</a:t>
            </a:r>
          </a:p>
        </p:txBody>
      </p:sp>
    </p:spTree>
    <p:extLst>
      <p:ext uri="{BB962C8B-B14F-4D97-AF65-F5344CB8AC3E}">
        <p14:creationId xmlns:p14="http://schemas.microsoft.com/office/powerpoint/2010/main" val="162635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E6DE8-92AF-4610-A6ED-7138D7E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overcome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63E4B9-963D-458D-B465-98901021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Structures released when query finishes</a:t>
            </a:r>
          </a:p>
          <a:p>
            <a:pPr lvl="1"/>
            <a:r>
              <a:rPr lang="en-US" dirty="0"/>
              <a:t>Investigating can take a lot of time</a:t>
            </a:r>
          </a:p>
          <a:p>
            <a:pPr lvl="1"/>
            <a:r>
              <a:rPr lang="en-US" dirty="0"/>
              <a:t>Query duration is limited</a:t>
            </a:r>
          </a:p>
          <a:p>
            <a:pPr lvl="1"/>
            <a:r>
              <a:rPr lang="en-US" dirty="0"/>
              <a:t>Options?</a:t>
            </a:r>
          </a:p>
          <a:p>
            <a:pPr lvl="2"/>
            <a:r>
              <a:rPr lang="en-US" dirty="0"/>
              <a:t>Use debugger to halt the process</a:t>
            </a:r>
          </a:p>
          <a:p>
            <a:pPr lvl="2"/>
            <a:r>
              <a:rPr lang="en-US" dirty="0"/>
              <a:t>Create a VERY slow query</a:t>
            </a:r>
          </a:p>
          <a:p>
            <a:pPr lvl="3"/>
            <a:r>
              <a:rPr lang="en-US" dirty="0"/>
              <a:t>Might still take less time than needed</a:t>
            </a:r>
          </a:p>
          <a:p>
            <a:pPr lvl="3"/>
            <a:r>
              <a:rPr lang="en-US" dirty="0"/>
              <a:t>Storage locations not guaranteed the same upon restart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6623374-7B0D-48CF-974D-0851D112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Debugging without debugger - (c) Hugo Kornelis</a:t>
            </a:r>
          </a:p>
        </p:txBody>
      </p:sp>
    </p:spTree>
    <p:extLst>
      <p:ext uri="{BB962C8B-B14F-4D97-AF65-F5344CB8AC3E}">
        <p14:creationId xmlns:p14="http://schemas.microsoft.com/office/powerpoint/2010/main" val="360501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3238</TotalTime>
  <Words>2768</Words>
  <Application>Microsoft Office PowerPoint</Application>
  <PresentationFormat>Breedbeeld</PresentationFormat>
  <Paragraphs>500</Paragraphs>
  <Slides>45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Times New Roman</vt:lpstr>
      <vt:lpstr>Metropolitan</vt:lpstr>
      <vt:lpstr>Debugging without debugger  Investigating SQL Server's internal structures</vt:lpstr>
      <vt:lpstr>Hugo Kornelis</vt:lpstr>
      <vt:lpstr>Hugo Kornelis</vt:lpstr>
      <vt:lpstr>Hugo Kornelis</vt:lpstr>
      <vt:lpstr>Hugo Kornelis</vt:lpstr>
      <vt:lpstr>Debugging without debugger</vt:lpstr>
      <vt:lpstr>Window Spool</vt:lpstr>
      <vt:lpstr>Problems to overcome</vt:lpstr>
      <vt:lpstr>Problems to overcome</vt:lpstr>
      <vt:lpstr>Problems to overcome</vt:lpstr>
      <vt:lpstr>Problems to overcome</vt:lpstr>
      <vt:lpstr>Problems to overcome</vt:lpstr>
      <vt:lpstr>Problems to overcome</vt:lpstr>
      <vt:lpstr>Problems to overcome</vt:lpstr>
      <vt:lpstr>Problems to overcome</vt:lpstr>
      <vt:lpstr>Figuring out the structure</vt:lpstr>
      <vt:lpstr>Figuring out the structure</vt:lpstr>
      <vt:lpstr>Figuring out the structure</vt:lpstr>
      <vt:lpstr>Figuring out the structure</vt:lpstr>
      <vt:lpstr>Figuring out the structure</vt:lpstr>
      <vt:lpstr>Figuring out the structure</vt:lpstr>
      <vt:lpstr>Figuring out the structure</vt:lpstr>
      <vt:lpstr>Figuring out the structure</vt:lpstr>
      <vt:lpstr>Figuring out the structure</vt:lpstr>
      <vt:lpstr>Figuring out the structure</vt:lpstr>
      <vt:lpstr>Figuring out the structure</vt:lpstr>
      <vt:lpstr>Figuring out the structure</vt:lpstr>
      <vt:lpstr>Figuring out the structure</vt:lpstr>
      <vt:lpstr>Figuring out the structure</vt:lpstr>
      <vt:lpstr>Figuring out the structure</vt:lpstr>
      <vt:lpstr>Figuring out the structure</vt:lpstr>
      <vt:lpstr>Figuring out the structure</vt:lpstr>
      <vt:lpstr>Figuring out the structure</vt:lpstr>
      <vt:lpstr>Figuring out the structure</vt:lpstr>
      <vt:lpstr>Figuring out the structure</vt:lpstr>
      <vt:lpstr>Figuring out the structure</vt:lpstr>
      <vt:lpstr>Figuring out the structure</vt:lpstr>
      <vt:lpstr>Figuring out the structure</vt:lpstr>
      <vt:lpstr>Figuring out the structure</vt:lpstr>
      <vt:lpstr>Figuring out the structure</vt:lpstr>
      <vt:lpstr>Figuring out the structure</vt:lpstr>
      <vt:lpstr>Figuring out the structure</vt:lpstr>
      <vt:lpstr>Problems to overcome</vt:lpstr>
      <vt:lpstr>T H E   E N D</vt:lpstr>
      <vt:lpstr>T H E   E N 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SQLServerFast.com Execution Plan Video Training</dc:title>
  <dc:creator>Hugo Kornelis</dc:creator>
  <cp:lastModifiedBy>Hugo Kornelis</cp:lastModifiedBy>
  <cp:revision>134</cp:revision>
  <dcterms:created xsi:type="dcterms:W3CDTF">2019-12-24T16:06:20Z</dcterms:created>
  <dcterms:modified xsi:type="dcterms:W3CDTF">2021-03-27T11:43:34Z</dcterms:modified>
</cp:coreProperties>
</file>