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70" r:id="rId6"/>
    <p:sldId id="272" r:id="rId7"/>
    <p:sldId id="262" r:id="rId8"/>
    <p:sldId id="26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5CAE7-728E-344D-8329-1A0BDD1439D3}" v="158" dt="2025-03-03T20:14:27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-Jen Cheng" userId="c31bb54a-4e99-497e-879f-9588db9b833e" providerId="ADAL" clId="{0315CAE7-728E-344D-8329-1A0BDD1439D3}"/>
    <pc:docChg chg="undo custSel addSld delSld modSld">
      <pc:chgData name="Kai-Jen Cheng" userId="c31bb54a-4e99-497e-879f-9588db9b833e" providerId="ADAL" clId="{0315CAE7-728E-344D-8329-1A0BDD1439D3}" dt="2025-03-03T20:14:27.124" v="2070"/>
      <pc:docMkLst>
        <pc:docMk/>
      </pc:docMkLst>
      <pc:sldChg chg="modSp mod">
        <pc:chgData name="Kai-Jen Cheng" userId="c31bb54a-4e99-497e-879f-9588db9b833e" providerId="ADAL" clId="{0315CAE7-728E-344D-8329-1A0BDD1439D3}" dt="2025-03-03T15:17:57.067" v="782" actId="14100"/>
        <pc:sldMkLst>
          <pc:docMk/>
          <pc:sldMk cId="2194082649" sldId="263"/>
        </pc:sldMkLst>
        <pc:spChg chg="mod">
          <ac:chgData name="Kai-Jen Cheng" userId="c31bb54a-4e99-497e-879f-9588db9b833e" providerId="ADAL" clId="{0315CAE7-728E-344D-8329-1A0BDD1439D3}" dt="2025-03-03T15:17:57.067" v="782" actId="14100"/>
          <ac:spMkLst>
            <pc:docMk/>
            <pc:sldMk cId="2194082649" sldId="263"/>
            <ac:spMk id="13" creationId="{F8F78709-2972-6711-5E9E-2C1496269049}"/>
          </ac:spMkLst>
        </pc:spChg>
      </pc:sldChg>
      <pc:sldChg chg="modSp mod">
        <pc:chgData name="Kai-Jen Cheng" userId="c31bb54a-4e99-497e-879f-9588db9b833e" providerId="ADAL" clId="{0315CAE7-728E-344D-8329-1A0BDD1439D3}" dt="2025-03-03T20:10:45.692" v="2060" actId="27636"/>
        <pc:sldMkLst>
          <pc:docMk/>
          <pc:sldMk cId="4017097131" sldId="267"/>
        </pc:sldMkLst>
        <pc:spChg chg="mod">
          <ac:chgData name="Kai-Jen Cheng" userId="c31bb54a-4e99-497e-879f-9588db9b833e" providerId="ADAL" clId="{0315CAE7-728E-344D-8329-1A0BDD1439D3}" dt="2025-03-03T20:10:45.692" v="2060" actId="27636"/>
          <ac:spMkLst>
            <pc:docMk/>
            <pc:sldMk cId="4017097131" sldId="267"/>
            <ac:spMk id="3" creationId="{2106979E-645F-2603-83E8-BB8270CEFDE1}"/>
          </ac:spMkLst>
        </pc:spChg>
      </pc:sldChg>
      <pc:sldChg chg="addSp delSp modSp new mod">
        <pc:chgData name="Kai-Jen Cheng" userId="c31bb54a-4e99-497e-879f-9588db9b833e" providerId="ADAL" clId="{0315CAE7-728E-344D-8329-1A0BDD1439D3}" dt="2025-03-03T19:58:22.047" v="1416" actId="20577"/>
        <pc:sldMkLst>
          <pc:docMk/>
          <pc:sldMk cId="2657494956" sldId="269"/>
        </pc:sldMkLst>
        <pc:spChg chg="mod">
          <ac:chgData name="Kai-Jen Cheng" userId="c31bb54a-4e99-497e-879f-9588db9b833e" providerId="ADAL" clId="{0315CAE7-728E-344D-8329-1A0BDD1439D3}" dt="2025-03-03T15:13:26.427" v="584" actId="20577"/>
          <ac:spMkLst>
            <pc:docMk/>
            <pc:sldMk cId="2657494956" sldId="269"/>
            <ac:spMk id="2" creationId="{7A32C922-132C-0134-045F-56D6B7F480B8}"/>
          </ac:spMkLst>
        </pc:spChg>
        <pc:spChg chg="mod">
          <ac:chgData name="Kai-Jen Cheng" userId="c31bb54a-4e99-497e-879f-9588db9b833e" providerId="ADAL" clId="{0315CAE7-728E-344D-8329-1A0BDD1439D3}" dt="2025-03-03T19:58:22.047" v="1416" actId="20577"/>
          <ac:spMkLst>
            <pc:docMk/>
            <pc:sldMk cId="2657494956" sldId="269"/>
            <ac:spMk id="3" creationId="{D292D31A-2196-6CBA-82D2-A5C593090DAD}"/>
          </ac:spMkLst>
        </pc:spChg>
        <pc:spChg chg="add mod">
          <ac:chgData name="Kai-Jen Cheng" userId="c31bb54a-4e99-497e-879f-9588db9b833e" providerId="ADAL" clId="{0315CAE7-728E-344D-8329-1A0BDD1439D3}" dt="2025-03-03T19:07:30.043" v="1375" actId="164"/>
          <ac:spMkLst>
            <pc:docMk/>
            <pc:sldMk cId="2657494956" sldId="269"/>
            <ac:spMk id="6" creationId="{CC823D95-8542-9ABE-C5C4-823B3A5DC080}"/>
          </ac:spMkLst>
        </pc:spChg>
        <pc:spChg chg="add mod">
          <ac:chgData name="Kai-Jen Cheng" userId="c31bb54a-4e99-497e-879f-9588db9b833e" providerId="ADAL" clId="{0315CAE7-728E-344D-8329-1A0BDD1439D3}" dt="2025-03-03T19:07:30.043" v="1375" actId="164"/>
          <ac:spMkLst>
            <pc:docMk/>
            <pc:sldMk cId="2657494956" sldId="269"/>
            <ac:spMk id="7" creationId="{C6A5102F-AB93-1AA9-48BD-EBEE1878E860}"/>
          </ac:spMkLst>
        </pc:spChg>
        <pc:spChg chg="add mod">
          <ac:chgData name="Kai-Jen Cheng" userId="c31bb54a-4e99-497e-879f-9588db9b833e" providerId="ADAL" clId="{0315CAE7-728E-344D-8329-1A0BDD1439D3}" dt="2025-03-03T19:07:30.043" v="1375" actId="164"/>
          <ac:spMkLst>
            <pc:docMk/>
            <pc:sldMk cId="2657494956" sldId="269"/>
            <ac:spMk id="8" creationId="{74BE37C0-DC74-B403-4D82-FFDD4EB715F9}"/>
          </ac:spMkLst>
        </pc:spChg>
        <pc:spChg chg="add mod">
          <ac:chgData name="Kai-Jen Cheng" userId="c31bb54a-4e99-497e-879f-9588db9b833e" providerId="ADAL" clId="{0315CAE7-728E-344D-8329-1A0BDD1439D3}" dt="2025-03-03T19:58:05.413" v="1391" actId="1076"/>
          <ac:spMkLst>
            <pc:docMk/>
            <pc:sldMk cId="2657494956" sldId="269"/>
            <ac:spMk id="9" creationId="{4D6E1F3A-BF60-8384-355D-2CB216C16211}"/>
          </ac:spMkLst>
        </pc:spChg>
        <pc:spChg chg="add mod">
          <ac:chgData name="Kai-Jen Cheng" userId="c31bb54a-4e99-497e-879f-9588db9b833e" providerId="ADAL" clId="{0315CAE7-728E-344D-8329-1A0BDD1439D3}" dt="2025-03-03T19:00:56.852" v="1124" actId="1037"/>
          <ac:spMkLst>
            <pc:docMk/>
            <pc:sldMk cId="2657494956" sldId="269"/>
            <ac:spMk id="10" creationId="{0FDF7041-AF1E-7959-0C64-730A5315DF4A}"/>
          </ac:spMkLst>
        </pc:spChg>
        <pc:grpChg chg="add mod">
          <ac:chgData name="Kai-Jen Cheng" userId="c31bb54a-4e99-497e-879f-9588db9b833e" providerId="ADAL" clId="{0315CAE7-728E-344D-8329-1A0BDD1439D3}" dt="2025-03-03T19:01:51.657" v="1132" actId="164"/>
          <ac:grpSpMkLst>
            <pc:docMk/>
            <pc:sldMk cId="2657494956" sldId="269"/>
            <ac:grpSpMk id="11" creationId="{F159B9E5-2E53-5D63-32E0-B11269EF6732}"/>
          </ac:grpSpMkLst>
        </pc:grpChg>
        <pc:grpChg chg="add mod">
          <ac:chgData name="Kai-Jen Cheng" userId="c31bb54a-4e99-497e-879f-9588db9b833e" providerId="ADAL" clId="{0315CAE7-728E-344D-8329-1A0BDD1439D3}" dt="2025-03-03T19:58:00.462" v="1390" actId="1076"/>
          <ac:grpSpMkLst>
            <pc:docMk/>
            <pc:sldMk cId="2657494956" sldId="269"/>
            <ac:grpSpMk id="12" creationId="{5ADCD581-F629-A7BA-1F3F-18BE46024077}"/>
          </ac:grpSpMkLst>
        </pc:grpChg>
        <pc:picChg chg="add mod">
          <ac:chgData name="Kai-Jen Cheng" userId="c31bb54a-4e99-497e-879f-9588db9b833e" providerId="ADAL" clId="{0315CAE7-728E-344D-8329-1A0BDD1439D3}" dt="2025-03-03T19:07:46.065" v="1382" actId="1076"/>
          <ac:picMkLst>
            <pc:docMk/>
            <pc:sldMk cId="2657494956" sldId="269"/>
            <ac:picMk id="4" creationId="{11961D24-9164-0877-0172-877A0F42F8D6}"/>
          </ac:picMkLst>
        </pc:picChg>
        <pc:picChg chg="add del mod modCrop">
          <ac:chgData name="Kai-Jen Cheng" userId="c31bb54a-4e99-497e-879f-9588db9b833e" providerId="ADAL" clId="{0315CAE7-728E-344D-8329-1A0BDD1439D3}" dt="2025-03-03T19:07:30.043" v="1375" actId="164"/>
          <ac:picMkLst>
            <pc:docMk/>
            <pc:sldMk cId="2657494956" sldId="269"/>
            <ac:picMk id="5" creationId="{7DFACA47-EC80-AF11-E6FD-F282EFE7EBFE}"/>
          </ac:picMkLst>
        </pc:picChg>
      </pc:sldChg>
      <pc:sldChg chg="addSp delSp modSp new mod delAnim modAnim">
        <pc:chgData name="Kai-Jen Cheng" userId="c31bb54a-4e99-497e-879f-9588db9b833e" providerId="ADAL" clId="{0315CAE7-728E-344D-8329-1A0BDD1439D3}" dt="2025-03-03T20:14:27.124" v="2070"/>
        <pc:sldMkLst>
          <pc:docMk/>
          <pc:sldMk cId="4095577898" sldId="270"/>
        </pc:sldMkLst>
        <pc:spChg chg="mod">
          <ac:chgData name="Kai-Jen Cheng" userId="c31bb54a-4e99-497e-879f-9588db9b833e" providerId="ADAL" clId="{0315CAE7-728E-344D-8329-1A0BDD1439D3}" dt="2025-03-03T15:22:34.498" v="917" actId="1035"/>
          <ac:spMkLst>
            <pc:docMk/>
            <pc:sldMk cId="4095577898" sldId="270"/>
            <ac:spMk id="2" creationId="{C409749D-C77A-AB17-979C-A2167D2579EA}"/>
          </ac:spMkLst>
        </pc:spChg>
        <pc:spChg chg="mod">
          <ac:chgData name="Kai-Jen Cheng" userId="c31bb54a-4e99-497e-879f-9588db9b833e" providerId="ADAL" clId="{0315CAE7-728E-344D-8329-1A0BDD1439D3}" dt="2025-03-03T15:28:12.971" v="964" actId="27636"/>
          <ac:spMkLst>
            <pc:docMk/>
            <pc:sldMk cId="4095577898" sldId="270"/>
            <ac:spMk id="3" creationId="{DF1D7B73-BDEA-8F6F-554E-6DA5D8F723B4}"/>
          </ac:spMkLst>
        </pc:spChg>
        <pc:spChg chg="add del mod">
          <ac:chgData name="Kai-Jen Cheng" userId="c31bb54a-4e99-497e-879f-9588db9b833e" providerId="ADAL" clId="{0315CAE7-728E-344D-8329-1A0BDD1439D3}" dt="2025-03-03T20:01:15.164" v="1503" actId="478"/>
          <ac:spMkLst>
            <pc:docMk/>
            <pc:sldMk cId="4095577898" sldId="270"/>
            <ac:spMk id="4" creationId="{7EAAB5F6-098C-F944-3558-BBE013E3B423}"/>
          </ac:spMkLst>
        </pc:spChg>
        <pc:spChg chg="add del mod">
          <ac:chgData name="Kai-Jen Cheng" userId="c31bb54a-4e99-497e-879f-9588db9b833e" providerId="ADAL" clId="{0315CAE7-728E-344D-8329-1A0BDD1439D3}" dt="2025-03-03T20:01:14.143" v="1502" actId="478"/>
          <ac:spMkLst>
            <pc:docMk/>
            <pc:sldMk cId="4095577898" sldId="270"/>
            <ac:spMk id="6" creationId="{C135B8B4-70D6-6769-50DC-B35256AA9389}"/>
          </ac:spMkLst>
        </pc:spChg>
        <pc:spChg chg="add del mod">
          <ac:chgData name="Kai-Jen Cheng" userId="c31bb54a-4e99-497e-879f-9588db9b833e" providerId="ADAL" clId="{0315CAE7-728E-344D-8329-1A0BDD1439D3}" dt="2025-03-03T20:01:07.244" v="1491" actId="11529"/>
          <ac:spMkLst>
            <pc:docMk/>
            <pc:sldMk cId="4095577898" sldId="270"/>
            <ac:spMk id="7" creationId="{E94DC5E0-E031-1D5D-25BC-357D0D24F6B4}"/>
          </ac:spMkLst>
        </pc:spChg>
        <pc:grpChg chg="add mod">
          <ac:chgData name="Kai-Jen Cheng" userId="c31bb54a-4e99-497e-879f-9588db9b833e" providerId="ADAL" clId="{0315CAE7-728E-344D-8329-1A0BDD1439D3}" dt="2025-03-03T20:01:00.951" v="1481" actId="164"/>
          <ac:grpSpMkLst>
            <pc:docMk/>
            <pc:sldMk cId="4095577898" sldId="270"/>
            <ac:grpSpMk id="8" creationId="{4A0CBFAB-2669-1CD3-A58B-DFB7BB7E0D6A}"/>
          </ac:grpSpMkLst>
        </pc:grpChg>
        <pc:picChg chg="add mod">
          <ac:chgData name="Kai-Jen Cheng" userId="c31bb54a-4e99-497e-879f-9588db9b833e" providerId="ADAL" clId="{0315CAE7-728E-344D-8329-1A0BDD1439D3}" dt="2025-03-03T15:28:11.268" v="961" actId="1035"/>
          <ac:picMkLst>
            <pc:docMk/>
            <pc:sldMk cId="4095577898" sldId="270"/>
            <ac:picMk id="5" creationId="{D9D8380A-5FCC-C2A3-FAA7-C6ADDFF5981F}"/>
          </ac:picMkLst>
        </pc:picChg>
        <pc:picChg chg="add mod">
          <ac:chgData name="Kai-Jen Cheng" userId="c31bb54a-4e99-497e-879f-9588db9b833e" providerId="ADAL" clId="{0315CAE7-728E-344D-8329-1A0BDD1439D3}" dt="2025-03-03T20:14:19.018" v="2068" actId="1076"/>
          <ac:picMkLst>
            <pc:docMk/>
            <pc:sldMk cId="4095577898" sldId="270"/>
            <ac:picMk id="6" creationId="{D2F5687C-0B63-1E8B-703D-2BD39214A5A1}"/>
          </ac:picMkLst>
        </pc:picChg>
        <pc:picChg chg="add del mod">
          <ac:chgData name="Kai-Jen Cheng" userId="c31bb54a-4e99-497e-879f-9588db9b833e" providerId="ADAL" clId="{0315CAE7-728E-344D-8329-1A0BDD1439D3}" dt="2025-03-03T15:22:06.932" v="894" actId="478"/>
          <ac:picMkLst>
            <pc:docMk/>
            <pc:sldMk cId="4095577898" sldId="270"/>
            <ac:picMk id="7" creationId="{F691D2B9-BDD1-A0CF-2FBE-F1B2C51B3DDF}"/>
          </ac:picMkLst>
        </pc:picChg>
        <pc:picChg chg="add del mod">
          <ac:chgData name="Kai-Jen Cheng" userId="c31bb54a-4e99-497e-879f-9588db9b833e" providerId="ADAL" clId="{0315CAE7-728E-344D-8329-1A0BDD1439D3}" dt="2025-03-03T15:22:59.889" v="939" actId="478"/>
          <ac:picMkLst>
            <pc:docMk/>
            <pc:sldMk cId="4095577898" sldId="270"/>
            <ac:picMk id="9" creationId="{38813EED-4B55-05B9-7D34-4AAF943DBBEF}"/>
          </ac:picMkLst>
        </pc:picChg>
        <pc:picChg chg="add del mod">
          <ac:chgData name="Kai-Jen Cheng" userId="c31bb54a-4e99-497e-879f-9588db9b833e" providerId="ADAL" clId="{0315CAE7-728E-344D-8329-1A0BDD1439D3}" dt="2025-03-03T15:22:51.046" v="934" actId="478"/>
          <ac:picMkLst>
            <pc:docMk/>
            <pc:sldMk cId="4095577898" sldId="270"/>
            <ac:picMk id="11" creationId="{B58F3E1B-0886-38ED-FEC6-E6361FABCECE}"/>
          </ac:picMkLst>
        </pc:picChg>
        <pc:picChg chg="add mod">
          <ac:chgData name="Kai-Jen Cheng" userId="c31bb54a-4e99-497e-879f-9588db9b833e" providerId="ADAL" clId="{0315CAE7-728E-344D-8329-1A0BDD1439D3}" dt="2025-03-03T15:28:11.268" v="961" actId="1035"/>
          <ac:picMkLst>
            <pc:docMk/>
            <pc:sldMk cId="4095577898" sldId="270"/>
            <ac:picMk id="13" creationId="{34948D72-20D7-B5F9-FFE5-89E0425A5355}"/>
          </ac:picMkLst>
        </pc:picChg>
        <pc:picChg chg="add del mod modCrop">
          <ac:chgData name="Kai-Jen Cheng" userId="c31bb54a-4e99-497e-879f-9588db9b833e" providerId="ADAL" clId="{0315CAE7-728E-344D-8329-1A0BDD1439D3}" dt="2025-03-03T20:13:53.532" v="2061" actId="478"/>
          <ac:picMkLst>
            <pc:docMk/>
            <pc:sldMk cId="4095577898" sldId="270"/>
            <ac:picMk id="15" creationId="{B41B0078-0E08-BD52-3C7C-A9FA928DCE9C}"/>
          </ac:picMkLst>
        </pc:picChg>
      </pc:sldChg>
      <pc:sldChg chg="addSp delSp modSp new mod">
        <pc:chgData name="Kai-Jen Cheng" userId="c31bb54a-4e99-497e-879f-9588db9b833e" providerId="ADAL" clId="{0315CAE7-728E-344D-8329-1A0BDD1439D3}" dt="2025-03-03T15:35:57.116" v="1111" actId="1076"/>
        <pc:sldMkLst>
          <pc:docMk/>
          <pc:sldMk cId="1118801268" sldId="271"/>
        </pc:sldMkLst>
        <pc:spChg chg="mod">
          <ac:chgData name="Kai-Jen Cheng" userId="c31bb54a-4e99-497e-879f-9588db9b833e" providerId="ADAL" clId="{0315CAE7-728E-344D-8329-1A0BDD1439D3}" dt="2025-03-03T15:34:50.982" v="1036" actId="1076"/>
          <ac:spMkLst>
            <pc:docMk/>
            <pc:sldMk cId="1118801268" sldId="271"/>
            <ac:spMk id="2" creationId="{4BAB3BF6-C9D6-C692-C6CD-344033026CFC}"/>
          </ac:spMkLst>
        </pc:spChg>
        <pc:spChg chg="del">
          <ac:chgData name="Kai-Jen Cheng" userId="c31bb54a-4e99-497e-879f-9588db9b833e" providerId="ADAL" clId="{0315CAE7-728E-344D-8329-1A0BDD1439D3}" dt="2025-03-03T15:34:42.102" v="1027" actId="478"/>
          <ac:spMkLst>
            <pc:docMk/>
            <pc:sldMk cId="1118801268" sldId="271"/>
            <ac:spMk id="3" creationId="{637E3179-4DC3-087C-CB72-B51E99DC58C6}"/>
          </ac:spMkLst>
        </pc:spChg>
        <pc:spChg chg="add mod">
          <ac:chgData name="Kai-Jen Cheng" userId="c31bb54a-4e99-497e-879f-9588db9b833e" providerId="ADAL" clId="{0315CAE7-728E-344D-8329-1A0BDD1439D3}" dt="2025-03-03T15:35:52.020" v="1107" actId="1076"/>
          <ac:spMkLst>
            <pc:docMk/>
            <pc:sldMk cId="1118801268" sldId="271"/>
            <ac:spMk id="6" creationId="{FC6669CD-85AB-96FB-6911-1564CC63CE27}"/>
          </ac:spMkLst>
        </pc:spChg>
        <pc:picChg chg="add mod">
          <ac:chgData name="Kai-Jen Cheng" userId="c31bb54a-4e99-497e-879f-9588db9b833e" providerId="ADAL" clId="{0315CAE7-728E-344D-8329-1A0BDD1439D3}" dt="2025-03-03T15:35:57.116" v="1111" actId="1076"/>
          <ac:picMkLst>
            <pc:docMk/>
            <pc:sldMk cId="1118801268" sldId="271"/>
            <ac:picMk id="5" creationId="{42FFDC6B-C5D5-F0A2-6A9C-71905CF0C974}"/>
          </ac:picMkLst>
        </pc:picChg>
      </pc:sldChg>
      <pc:sldChg chg="new del">
        <pc:chgData name="Kai-Jen Cheng" userId="c31bb54a-4e99-497e-879f-9588db9b833e" providerId="ADAL" clId="{0315CAE7-728E-344D-8329-1A0BDD1439D3}" dt="2025-03-03T15:34:28.946" v="1014" actId="680"/>
        <pc:sldMkLst>
          <pc:docMk/>
          <pc:sldMk cId="2147835177" sldId="271"/>
        </pc:sldMkLst>
      </pc:sldChg>
      <pc:sldChg chg="addSp delSp modSp new mod">
        <pc:chgData name="Kai-Jen Cheng" userId="c31bb54a-4e99-497e-879f-9588db9b833e" providerId="ADAL" clId="{0315CAE7-728E-344D-8329-1A0BDD1439D3}" dt="2025-03-03T20:10:18.489" v="2058" actId="20577"/>
        <pc:sldMkLst>
          <pc:docMk/>
          <pc:sldMk cId="3194071125" sldId="272"/>
        </pc:sldMkLst>
        <pc:spChg chg="mod">
          <ac:chgData name="Kai-Jen Cheng" userId="c31bb54a-4e99-497e-879f-9588db9b833e" providerId="ADAL" clId="{0315CAE7-728E-344D-8329-1A0BDD1439D3}" dt="2025-03-03T20:04:25.279" v="1556" actId="20577"/>
          <ac:spMkLst>
            <pc:docMk/>
            <pc:sldMk cId="3194071125" sldId="272"/>
            <ac:spMk id="2" creationId="{810DAB7A-BA94-36A7-97CD-4CE9799AEEF7}"/>
          </ac:spMkLst>
        </pc:spChg>
        <pc:spChg chg="mod">
          <ac:chgData name="Kai-Jen Cheng" userId="c31bb54a-4e99-497e-879f-9588db9b833e" providerId="ADAL" clId="{0315CAE7-728E-344D-8329-1A0BDD1439D3}" dt="2025-03-03T20:10:18.489" v="2058" actId="20577"/>
          <ac:spMkLst>
            <pc:docMk/>
            <pc:sldMk cId="3194071125" sldId="272"/>
            <ac:spMk id="3" creationId="{8A277CE0-D4B5-202B-5CF4-62B18EC1C8FF}"/>
          </ac:spMkLst>
        </pc:spChg>
        <pc:picChg chg="add del mod">
          <ac:chgData name="Kai-Jen Cheng" userId="c31bb54a-4e99-497e-879f-9588db9b833e" providerId="ADAL" clId="{0315CAE7-728E-344D-8329-1A0BDD1439D3}" dt="2025-03-03T20:08:22.360" v="1986" actId="478"/>
          <ac:picMkLst>
            <pc:docMk/>
            <pc:sldMk cId="3194071125" sldId="272"/>
            <ac:picMk id="1026" creationId="{762A3803-45C7-0DB1-1785-B24E86AB1359}"/>
          </ac:picMkLst>
        </pc:picChg>
        <pc:picChg chg="add mod">
          <ac:chgData name="Kai-Jen Cheng" userId="c31bb54a-4e99-497e-879f-9588db9b833e" providerId="ADAL" clId="{0315CAE7-728E-344D-8329-1A0BDD1439D3}" dt="2025-03-03T20:08:47.680" v="1996" actId="1076"/>
          <ac:picMkLst>
            <pc:docMk/>
            <pc:sldMk cId="3194071125" sldId="272"/>
            <ac:picMk id="1028" creationId="{4A739890-19AD-23DF-70A2-62C89356E48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48A126-3B04-4DDC-94C7-D2A86C5411F2}" type="doc">
      <dgm:prSet loTypeId="urn:microsoft.com/office/officeart/2016/7/layout/HorizontalAction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79A71E4-F34A-49BC-BA5F-2B382774E717}">
      <dgm:prSet/>
      <dgm:spPr/>
      <dgm:t>
        <a:bodyPr/>
        <a:lstStyle/>
        <a:p>
          <a:r>
            <a:rPr lang="en-US"/>
            <a:t>Open Cap </a:t>
          </a:r>
        </a:p>
      </dgm:t>
    </dgm:pt>
    <dgm:pt modelId="{3343799C-AB2C-43DE-AB7C-CAABAA0CC847}" type="parTrans" cxnId="{30D1690D-BE0C-44EA-BA55-04D909BDC591}">
      <dgm:prSet/>
      <dgm:spPr/>
      <dgm:t>
        <a:bodyPr/>
        <a:lstStyle/>
        <a:p>
          <a:endParaRPr lang="en-US"/>
        </a:p>
      </dgm:t>
    </dgm:pt>
    <dgm:pt modelId="{7FD08F07-D789-43A9-B782-0DB89C20CBB1}" type="sibTrans" cxnId="{30D1690D-BE0C-44EA-BA55-04D909BDC591}">
      <dgm:prSet/>
      <dgm:spPr/>
      <dgm:t>
        <a:bodyPr/>
        <a:lstStyle/>
        <a:p>
          <a:endParaRPr lang="en-US"/>
        </a:p>
      </dgm:t>
    </dgm:pt>
    <dgm:pt modelId="{3ED538C5-FEBB-4DFA-B893-BF56FD129A7C}">
      <dgm:prSet/>
      <dgm:spPr/>
      <dgm:t>
        <a:bodyPr/>
        <a:lstStyle/>
        <a:p>
          <a:pPr algn="ctr"/>
          <a:r>
            <a:rPr lang="en-US"/>
            <a:t>Squat 1 =  89.79</a:t>
          </a:r>
        </a:p>
      </dgm:t>
    </dgm:pt>
    <dgm:pt modelId="{EF30CE5C-4E1C-451A-B1D0-567E60C8CE44}" type="parTrans" cxnId="{51BA9D4D-CC8E-4D2D-BBC1-4EF113F05337}">
      <dgm:prSet/>
      <dgm:spPr/>
      <dgm:t>
        <a:bodyPr/>
        <a:lstStyle/>
        <a:p>
          <a:endParaRPr lang="en-US"/>
        </a:p>
      </dgm:t>
    </dgm:pt>
    <dgm:pt modelId="{48590833-DD43-4819-BDAA-E7D15F877902}" type="sibTrans" cxnId="{51BA9D4D-CC8E-4D2D-BBC1-4EF113F05337}">
      <dgm:prSet/>
      <dgm:spPr/>
      <dgm:t>
        <a:bodyPr/>
        <a:lstStyle/>
        <a:p>
          <a:endParaRPr lang="en-US"/>
        </a:p>
      </dgm:t>
    </dgm:pt>
    <dgm:pt modelId="{420238D8-9BDD-42C2-A692-2B06DBC859FC}">
      <dgm:prSet/>
      <dgm:spPr/>
      <dgm:t>
        <a:bodyPr/>
        <a:lstStyle/>
        <a:p>
          <a:pPr algn="ctr"/>
          <a:r>
            <a:rPr lang="en-US"/>
            <a:t>Squat 2 = 87.21</a:t>
          </a:r>
        </a:p>
      </dgm:t>
    </dgm:pt>
    <dgm:pt modelId="{73A6B0D1-D10E-4705-8957-E3E0480DBBBC}" type="parTrans" cxnId="{409808A9-B703-464D-BE30-56A17E128A2A}">
      <dgm:prSet/>
      <dgm:spPr/>
      <dgm:t>
        <a:bodyPr/>
        <a:lstStyle/>
        <a:p>
          <a:endParaRPr lang="en-US"/>
        </a:p>
      </dgm:t>
    </dgm:pt>
    <dgm:pt modelId="{42C29C15-727D-45F0-8949-F90F0CAA7E38}" type="sibTrans" cxnId="{409808A9-B703-464D-BE30-56A17E128A2A}">
      <dgm:prSet/>
      <dgm:spPr/>
      <dgm:t>
        <a:bodyPr/>
        <a:lstStyle/>
        <a:p>
          <a:endParaRPr lang="en-US"/>
        </a:p>
      </dgm:t>
    </dgm:pt>
    <dgm:pt modelId="{A349EC55-0DED-4EC1-AD1F-174277540251}">
      <dgm:prSet/>
      <dgm:spPr/>
      <dgm:t>
        <a:bodyPr/>
        <a:lstStyle/>
        <a:p>
          <a:pPr algn="ctr"/>
          <a:r>
            <a:rPr lang="en-US"/>
            <a:t>Squat 3 = 82.56 </a:t>
          </a:r>
        </a:p>
      </dgm:t>
    </dgm:pt>
    <dgm:pt modelId="{58B2FA21-802F-4DB1-A32B-172E4CD3774D}" type="parTrans" cxnId="{3544F71C-4B98-4633-B30E-17639A71A544}">
      <dgm:prSet/>
      <dgm:spPr/>
      <dgm:t>
        <a:bodyPr/>
        <a:lstStyle/>
        <a:p>
          <a:endParaRPr lang="en-US"/>
        </a:p>
      </dgm:t>
    </dgm:pt>
    <dgm:pt modelId="{2D7BBE25-0D4D-46FF-ACB2-977B6986ABC7}" type="sibTrans" cxnId="{3544F71C-4B98-4633-B30E-17639A71A544}">
      <dgm:prSet/>
      <dgm:spPr/>
      <dgm:t>
        <a:bodyPr/>
        <a:lstStyle/>
        <a:p>
          <a:endParaRPr lang="en-US"/>
        </a:p>
      </dgm:t>
    </dgm:pt>
    <dgm:pt modelId="{6773CA45-BCBD-4B66-AB7D-227958A3EAD3}">
      <dgm:prSet/>
      <dgm:spPr/>
      <dgm:t>
        <a:bodyPr/>
        <a:lstStyle/>
        <a:p>
          <a:r>
            <a:rPr lang="en-US"/>
            <a:t>Tracker </a:t>
          </a:r>
        </a:p>
      </dgm:t>
    </dgm:pt>
    <dgm:pt modelId="{FF048F6A-6F41-45B5-A8A9-B9592001BD36}" type="parTrans" cxnId="{9C26F468-EB1D-4DFF-B866-82107439D2DE}">
      <dgm:prSet/>
      <dgm:spPr/>
      <dgm:t>
        <a:bodyPr/>
        <a:lstStyle/>
        <a:p>
          <a:endParaRPr lang="en-US"/>
        </a:p>
      </dgm:t>
    </dgm:pt>
    <dgm:pt modelId="{9E210140-BADA-4D22-9B52-ECA65795DD02}" type="sibTrans" cxnId="{9C26F468-EB1D-4DFF-B866-82107439D2DE}">
      <dgm:prSet/>
      <dgm:spPr/>
      <dgm:t>
        <a:bodyPr/>
        <a:lstStyle/>
        <a:p>
          <a:endParaRPr lang="en-US"/>
        </a:p>
      </dgm:t>
    </dgm:pt>
    <dgm:pt modelId="{A34AD96D-C994-48AF-8AFD-C28F76D0428E}">
      <dgm:prSet/>
      <dgm:spPr/>
      <dgm:t>
        <a:bodyPr/>
        <a:lstStyle/>
        <a:p>
          <a:pPr algn="ctr"/>
          <a:r>
            <a:rPr lang="en-US"/>
            <a:t>Squat 1 = 105.80</a:t>
          </a:r>
        </a:p>
      </dgm:t>
    </dgm:pt>
    <dgm:pt modelId="{344B1FA2-C560-45E2-8F06-428883518F4A}" type="parTrans" cxnId="{EEE77A60-8E7C-4E55-A903-309278B76018}">
      <dgm:prSet/>
      <dgm:spPr/>
      <dgm:t>
        <a:bodyPr/>
        <a:lstStyle/>
        <a:p>
          <a:endParaRPr lang="en-US"/>
        </a:p>
      </dgm:t>
    </dgm:pt>
    <dgm:pt modelId="{09876267-FE9E-4940-B36D-F61D82412036}" type="sibTrans" cxnId="{EEE77A60-8E7C-4E55-A903-309278B76018}">
      <dgm:prSet/>
      <dgm:spPr/>
      <dgm:t>
        <a:bodyPr/>
        <a:lstStyle/>
        <a:p>
          <a:endParaRPr lang="en-US"/>
        </a:p>
      </dgm:t>
    </dgm:pt>
    <dgm:pt modelId="{F9B287CA-79AC-438F-BB86-55AC8DAEA8B5}">
      <dgm:prSet/>
      <dgm:spPr/>
      <dgm:t>
        <a:bodyPr/>
        <a:lstStyle/>
        <a:p>
          <a:pPr algn="ctr"/>
          <a:r>
            <a:rPr lang="en-US"/>
            <a:t>Squat 2 = 102.74</a:t>
          </a:r>
        </a:p>
        <a:p>
          <a:pPr algn="ctr"/>
          <a:r>
            <a:rPr lang="en-US"/>
            <a:t>Squat 3 = 97.09</a:t>
          </a:r>
        </a:p>
      </dgm:t>
    </dgm:pt>
    <dgm:pt modelId="{9BF8B1C1-2B5B-4D87-9FA6-DAE3CF9B9CAA}" type="parTrans" cxnId="{A85AE9D4-284A-498C-B07C-C87DDFB6A53C}">
      <dgm:prSet/>
      <dgm:spPr/>
    </dgm:pt>
    <dgm:pt modelId="{1CF7C2D5-DCB2-4B6D-8396-8D06232A3614}" type="sibTrans" cxnId="{A85AE9D4-284A-498C-B07C-C87DDFB6A53C}">
      <dgm:prSet/>
      <dgm:spPr/>
    </dgm:pt>
    <dgm:pt modelId="{980602BF-2F64-476F-9588-2028C09A0ED6}" type="pres">
      <dgm:prSet presAssocID="{6948A126-3B04-4DDC-94C7-D2A86C5411F2}" presName="Name0" presStyleCnt="0">
        <dgm:presLayoutVars>
          <dgm:dir/>
          <dgm:animLvl val="lvl"/>
          <dgm:resizeHandles val="exact"/>
        </dgm:presLayoutVars>
      </dgm:prSet>
      <dgm:spPr/>
    </dgm:pt>
    <dgm:pt modelId="{EDBE2D0A-923D-4C49-9B9B-61D3B87F18D7}" type="pres">
      <dgm:prSet presAssocID="{A79A71E4-F34A-49BC-BA5F-2B382774E717}" presName="composite" presStyleCnt="0"/>
      <dgm:spPr/>
    </dgm:pt>
    <dgm:pt modelId="{F40C3D60-BB8D-45C0-A23D-1680A5D412A7}" type="pres">
      <dgm:prSet presAssocID="{A79A71E4-F34A-49BC-BA5F-2B382774E717}" presName="parTx" presStyleLbl="alignNode1" presStyleIdx="0" presStyleCnt="2">
        <dgm:presLayoutVars>
          <dgm:chMax val="0"/>
          <dgm:chPref val="0"/>
        </dgm:presLayoutVars>
      </dgm:prSet>
      <dgm:spPr/>
    </dgm:pt>
    <dgm:pt modelId="{5EC9270C-6672-4E69-961B-F271AD3D7DFA}" type="pres">
      <dgm:prSet presAssocID="{A79A71E4-F34A-49BC-BA5F-2B382774E717}" presName="desTx" presStyleLbl="alignAccFollowNode1" presStyleIdx="0" presStyleCnt="2">
        <dgm:presLayoutVars/>
      </dgm:prSet>
      <dgm:spPr/>
    </dgm:pt>
    <dgm:pt modelId="{EEE9A0D8-D113-44ED-B544-698585DA1616}" type="pres">
      <dgm:prSet presAssocID="{7FD08F07-D789-43A9-B782-0DB89C20CBB1}" presName="space" presStyleCnt="0"/>
      <dgm:spPr/>
    </dgm:pt>
    <dgm:pt modelId="{E75383CA-C9C5-4E7F-AC3B-9F04C9AB8C92}" type="pres">
      <dgm:prSet presAssocID="{6773CA45-BCBD-4B66-AB7D-227958A3EAD3}" presName="composite" presStyleCnt="0"/>
      <dgm:spPr/>
    </dgm:pt>
    <dgm:pt modelId="{BEEF5373-2FE3-4243-A5F1-167EC2656F28}" type="pres">
      <dgm:prSet presAssocID="{6773CA45-BCBD-4B66-AB7D-227958A3EAD3}" presName="parTx" presStyleLbl="alignNode1" presStyleIdx="1" presStyleCnt="2">
        <dgm:presLayoutVars>
          <dgm:chMax val="0"/>
          <dgm:chPref val="0"/>
        </dgm:presLayoutVars>
      </dgm:prSet>
      <dgm:spPr/>
    </dgm:pt>
    <dgm:pt modelId="{ADB326C5-31E7-4C25-A8CE-C12869C0E2A5}" type="pres">
      <dgm:prSet presAssocID="{6773CA45-BCBD-4B66-AB7D-227958A3EAD3}" presName="desTx" presStyleLbl="alignAccFollowNode1" presStyleIdx="1" presStyleCnt="2">
        <dgm:presLayoutVars/>
      </dgm:prSet>
      <dgm:spPr/>
    </dgm:pt>
  </dgm:ptLst>
  <dgm:cxnLst>
    <dgm:cxn modelId="{67F3CA00-B9E8-4D44-B845-FCBF00AB91D6}" type="presOf" srcId="{6948A126-3B04-4DDC-94C7-D2A86C5411F2}" destId="{980602BF-2F64-476F-9588-2028C09A0ED6}" srcOrd="0" destOrd="0" presId="urn:microsoft.com/office/officeart/2016/7/layout/HorizontalActionList"/>
    <dgm:cxn modelId="{30D1690D-BE0C-44EA-BA55-04D909BDC591}" srcId="{6948A126-3B04-4DDC-94C7-D2A86C5411F2}" destId="{A79A71E4-F34A-49BC-BA5F-2B382774E717}" srcOrd="0" destOrd="0" parTransId="{3343799C-AB2C-43DE-AB7C-CAABAA0CC847}" sibTransId="{7FD08F07-D789-43A9-B782-0DB89C20CBB1}"/>
    <dgm:cxn modelId="{3544F71C-4B98-4633-B30E-17639A71A544}" srcId="{A79A71E4-F34A-49BC-BA5F-2B382774E717}" destId="{A349EC55-0DED-4EC1-AD1F-174277540251}" srcOrd="2" destOrd="0" parTransId="{58B2FA21-802F-4DB1-A32B-172E4CD3774D}" sibTransId="{2D7BBE25-0D4D-46FF-ACB2-977B6986ABC7}"/>
    <dgm:cxn modelId="{D091F033-9A0C-4482-BA38-B80FDBDC6F8A}" type="presOf" srcId="{420238D8-9BDD-42C2-A692-2B06DBC859FC}" destId="{5EC9270C-6672-4E69-961B-F271AD3D7DFA}" srcOrd="0" destOrd="1" presId="urn:microsoft.com/office/officeart/2016/7/layout/HorizontalActionList"/>
    <dgm:cxn modelId="{1F2AE349-CCB5-4D4C-8F07-F783D9F8BE55}" type="presOf" srcId="{A79A71E4-F34A-49BC-BA5F-2B382774E717}" destId="{F40C3D60-BB8D-45C0-A23D-1680A5D412A7}" srcOrd="0" destOrd="0" presId="urn:microsoft.com/office/officeart/2016/7/layout/HorizontalActionList"/>
    <dgm:cxn modelId="{51BA9D4D-CC8E-4D2D-BBC1-4EF113F05337}" srcId="{A79A71E4-F34A-49BC-BA5F-2B382774E717}" destId="{3ED538C5-FEBB-4DFA-B893-BF56FD129A7C}" srcOrd="0" destOrd="0" parTransId="{EF30CE5C-4E1C-451A-B1D0-567E60C8CE44}" sibTransId="{48590833-DD43-4819-BDAA-E7D15F877902}"/>
    <dgm:cxn modelId="{EEE77A60-8E7C-4E55-A903-309278B76018}" srcId="{6773CA45-BCBD-4B66-AB7D-227958A3EAD3}" destId="{A34AD96D-C994-48AF-8AFD-C28F76D0428E}" srcOrd="0" destOrd="0" parTransId="{344B1FA2-C560-45E2-8F06-428883518F4A}" sibTransId="{09876267-FE9E-4940-B36D-F61D82412036}"/>
    <dgm:cxn modelId="{8FD5FA63-69C6-485B-B7D9-FD5BB3941E44}" type="presOf" srcId="{6773CA45-BCBD-4B66-AB7D-227958A3EAD3}" destId="{BEEF5373-2FE3-4243-A5F1-167EC2656F28}" srcOrd="0" destOrd="0" presId="urn:microsoft.com/office/officeart/2016/7/layout/HorizontalActionList"/>
    <dgm:cxn modelId="{9C26F468-EB1D-4DFF-B866-82107439D2DE}" srcId="{6948A126-3B04-4DDC-94C7-D2A86C5411F2}" destId="{6773CA45-BCBD-4B66-AB7D-227958A3EAD3}" srcOrd="1" destOrd="0" parTransId="{FF048F6A-6F41-45B5-A8A9-B9592001BD36}" sibTransId="{9E210140-BADA-4D22-9B52-ECA65795DD02}"/>
    <dgm:cxn modelId="{AB89958F-A00D-49A0-A7A4-1665758EB8BF}" type="presOf" srcId="{3ED538C5-FEBB-4DFA-B893-BF56FD129A7C}" destId="{5EC9270C-6672-4E69-961B-F271AD3D7DFA}" srcOrd="0" destOrd="0" presId="urn:microsoft.com/office/officeart/2016/7/layout/HorizontalActionList"/>
    <dgm:cxn modelId="{8F48E791-DB02-4CA1-86A0-E19053A1CBB6}" type="presOf" srcId="{A349EC55-0DED-4EC1-AD1F-174277540251}" destId="{5EC9270C-6672-4E69-961B-F271AD3D7DFA}" srcOrd="0" destOrd="2" presId="urn:microsoft.com/office/officeart/2016/7/layout/HorizontalActionList"/>
    <dgm:cxn modelId="{409808A9-B703-464D-BE30-56A17E128A2A}" srcId="{A79A71E4-F34A-49BC-BA5F-2B382774E717}" destId="{420238D8-9BDD-42C2-A692-2B06DBC859FC}" srcOrd="1" destOrd="0" parTransId="{73A6B0D1-D10E-4705-8957-E3E0480DBBBC}" sibTransId="{42C29C15-727D-45F0-8949-F90F0CAA7E38}"/>
    <dgm:cxn modelId="{DB8170CE-CD6B-4CAB-9B41-8CDB8A378453}" type="presOf" srcId="{A34AD96D-C994-48AF-8AFD-C28F76D0428E}" destId="{ADB326C5-31E7-4C25-A8CE-C12869C0E2A5}" srcOrd="0" destOrd="0" presId="urn:microsoft.com/office/officeart/2016/7/layout/HorizontalActionList"/>
    <dgm:cxn modelId="{A85AE9D4-284A-498C-B07C-C87DDFB6A53C}" srcId="{6773CA45-BCBD-4B66-AB7D-227958A3EAD3}" destId="{F9B287CA-79AC-438F-BB86-55AC8DAEA8B5}" srcOrd="1" destOrd="0" parTransId="{9BF8B1C1-2B5B-4D87-9FA6-DAE3CF9B9CAA}" sibTransId="{1CF7C2D5-DCB2-4B6D-8396-8D06232A3614}"/>
    <dgm:cxn modelId="{FB710BF3-5AB5-4970-8E21-1B794B73A1D8}" type="presOf" srcId="{F9B287CA-79AC-438F-BB86-55AC8DAEA8B5}" destId="{ADB326C5-31E7-4C25-A8CE-C12869C0E2A5}" srcOrd="0" destOrd="1" presId="urn:microsoft.com/office/officeart/2016/7/layout/HorizontalActionList"/>
    <dgm:cxn modelId="{B8ED9709-AD5E-435F-A061-EE8A151165E6}" type="presParOf" srcId="{980602BF-2F64-476F-9588-2028C09A0ED6}" destId="{EDBE2D0A-923D-4C49-9B9B-61D3B87F18D7}" srcOrd="0" destOrd="0" presId="urn:microsoft.com/office/officeart/2016/7/layout/HorizontalActionList"/>
    <dgm:cxn modelId="{D431119C-6DE6-4D1D-ACD2-45B1F01903E7}" type="presParOf" srcId="{EDBE2D0A-923D-4C49-9B9B-61D3B87F18D7}" destId="{F40C3D60-BB8D-45C0-A23D-1680A5D412A7}" srcOrd="0" destOrd="0" presId="urn:microsoft.com/office/officeart/2016/7/layout/HorizontalActionList"/>
    <dgm:cxn modelId="{7397A8A3-9449-467E-9F56-39EC71AD58DC}" type="presParOf" srcId="{EDBE2D0A-923D-4C49-9B9B-61D3B87F18D7}" destId="{5EC9270C-6672-4E69-961B-F271AD3D7DFA}" srcOrd="1" destOrd="0" presId="urn:microsoft.com/office/officeart/2016/7/layout/HorizontalActionList"/>
    <dgm:cxn modelId="{4DE13E98-C3F2-44C0-91A1-63A560218940}" type="presParOf" srcId="{980602BF-2F64-476F-9588-2028C09A0ED6}" destId="{EEE9A0D8-D113-44ED-B544-698585DA1616}" srcOrd="1" destOrd="0" presId="urn:microsoft.com/office/officeart/2016/7/layout/HorizontalActionList"/>
    <dgm:cxn modelId="{BD0424DC-D442-43B0-AA73-AA61303F9326}" type="presParOf" srcId="{980602BF-2F64-476F-9588-2028C09A0ED6}" destId="{E75383CA-C9C5-4E7F-AC3B-9F04C9AB8C92}" srcOrd="2" destOrd="0" presId="urn:microsoft.com/office/officeart/2016/7/layout/HorizontalActionList"/>
    <dgm:cxn modelId="{212EB069-985E-4DFA-96EC-F332665371B4}" type="presParOf" srcId="{E75383CA-C9C5-4E7F-AC3B-9F04C9AB8C92}" destId="{BEEF5373-2FE3-4243-A5F1-167EC2656F28}" srcOrd="0" destOrd="0" presId="urn:microsoft.com/office/officeart/2016/7/layout/HorizontalActionList"/>
    <dgm:cxn modelId="{6182CE01-197C-416E-92F8-605917D45EDC}" type="presParOf" srcId="{E75383CA-C9C5-4E7F-AC3B-9F04C9AB8C92}" destId="{ADB326C5-31E7-4C25-A8CE-C12869C0E2A5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C3D60-BB8D-45C0-A23D-1680A5D412A7}">
      <dsp:nvSpPr>
        <dsp:cNvPr id="0" name=""/>
        <dsp:cNvSpPr/>
      </dsp:nvSpPr>
      <dsp:spPr>
        <a:xfrm>
          <a:off x="7612" y="114192"/>
          <a:ext cx="5196240" cy="15588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Open Cap </a:t>
          </a:r>
        </a:p>
      </dsp:txBody>
      <dsp:txXfrm>
        <a:off x="7612" y="114192"/>
        <a:ext cx="5196240" cy="1558872"/>
      </dsp:txXfrm>
    </dsp:sp>
    <dsp:sp modelId="{5EC9270C-6672-4E69-961B-F271AD3D7DFA}">
      <dsp:nvSpPr>
        <dsp:cNvPr id="0" name=""/>
        <dsp:cNvSpPr/>
      </dsp:nvSpPr>
      <dsp:spPr>
        <a:xfrm>
          <a:off x="7612" y="1673064"/>
          <a:ext cx="5196240" cy="256408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Squat 1 =  89.79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Squat 2 = 87.21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Squat 3 = 82.56 </a:t>
          </a:r>
        </a:p>
      </dsp:txBody>
      <dsp:txXfrm>
        <a:off x="7612" y="1673064"/>
        <a:ext cx="5196240" cy="2564081"/>
      </dsp:txXfrm>
    </dsp:sp>
    <dsp:sp modelId="{BEEF5373-2FE3-4243-A5F1-167EC2656F28}">
      <dsp:nvSpPr>
        <dsp:cNvPr id="0" name=""/>
        <dsp:cNvSpPr/>
      </dsp:nvSpPr>
      <dsp:spPr>
        <a:xfrm>
          <a:off x="5311747" y="114192"/>
          <a:ext cx="5196240" cy="15588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0618" tIns="410618" rIns="410618" bIns="410618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Tracker </a:t>
          </a:r>
        </a:p>
      </dsp:txBody>
      <dsp:txXfrm>
        <a:off x="5311747" y="114192"/>
        <a:ext cx="5196240" cy="1558872"/>
      </dsp:txXfrm>
    </dsp:sp>
    <dsp:sp modelId="{ADB326C5-31E7-4C25-A8CE-C12869C0E2A5}">
      <dsp:nvSpPr>
        <dsp:cNvPr id="0" name=""/>
        <dsp:cNvSpPr/>
      </dsp:nvSpPr>
      <dsp:spPr>
        <a:xfrm>
          <a:off x="5311747" y="1673064"/>
          <a:ext cx="5196240" cy="256408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3273" tIns="513273" rIns="513273" bIns="513273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Squat 1 = 105.80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Squat 2 = 102.74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Squat 3 = 97.09</a:t>
          </a:r>
        </a:p>
      </dsp:txBody>
      <dsp:txXfrm>
        <a:off x="5311747" y="1673064"/>
        <a:ext cx="5196240" cy="2564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D8100-522C-6745-B748-A7FCED4B307B}" type="datetimeFigureOut">
              <a:rPr kumimoji="1" lang="zh-TW" altLang="en-US" smtClean="0"/>
              <a:t>2025/3/3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776E3-F8CD-1F49-A33B-0FD0777CB55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354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776E3-F8CD-1F49-A33B-0FD0777CB554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3713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1EA3-5016-A5D2-5629-5C7D455C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F1D20-2D33-27ED-696E-FDF5A5350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FB10-AF8B-F827-5B1B-46F9C481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45F4-7512-109F-1C6A-B33B7CD9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B85A-5DA3-4D35-08C9-A5D2EA2F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9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45F4-D362-B26F-D41E-9863C898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FF649-9070-17DF-BC92-65CF925AB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CF26-5353-92C3-A241-204A953C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631B-9DFB-3CE2-7105-84F315CA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37963-B8B3-E4ED-4623-C9B4C478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2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97B-AD80-1105-C379-87B9EA12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DDFDF-9203-080E-443B-A3450E9F0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5E11D-BE0F-3124-2E99-B5AB8C9B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15B1-F463-20B0-E5A7-5F1EE38C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2FFA-5C84-CD99-EDB1-FBBD5705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24B3-F8F1-FD1F-75BC-66375D0A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CABF6-79DF-7E29-A458-9449E300A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CDD6-340C-E13D-056B-B08F7E17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3667-F47B-D387-A5C3-CD226753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1562-DBF8-0F18-E932-6BD76B01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8197F-67EC-F210-1F8F-DF9F49EE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26632-8CDF-37BB-AE8D-535FE489A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37357-207C-E56B-FD51-59F1D785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492F-184A-83D1-E2B8-206E2FB5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8A606-BE4E-2496-1342-D08E5AC7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22B1-196A-A934-56BD-655A6002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9D09-320A-774F-1EB4-8592F535F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0D80-1002-F20F-156F-3E4D81D11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0C4A5-5E1A-61A3-0533-B5F3462F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907B4-C36E-9802-3DF6-28AE129F4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C9A5D-5ED8-7BAB-79B5-8C22F947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C47B-FFAD-7A98-4807-C77B3692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60EFB-E077-DE37-F318-3E6045B2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CCF0D-E836-4411-1D36-BF45A82A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19ACF-9EE6-168C-4A8E-91860A95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28765-DD6E-1221-48C7-EC3CF1888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84FDA-7D6A-4917-694F-013D6410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84DF6-A5C1-1D18-C634-46AF3311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E02B9-54B0-D16E-D4BC-B6422F7A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3EE4-913E-F4B3-F031-F0A97C4F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8FA49-7968-8936-591B-CC71275A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5E0A5-4FF5-2239-8AFA-A6CF49214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9E38C-B0EC-0318-E4F0-8691F8A9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05AA7-EF8D-0333-E54F-165D7CD4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05B96-D8A1-EA8D-A1A2-CC8A7EE8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18E8D-21BC-F6A7-6FCB-B59CB1F9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2F36-EFAC-CC44-915F-BBE76D62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4739-22D5-2C15-3ECD-41F6DEBE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33EC1-40F8-1439-7A6D-513D523BD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92CBA-D506-B6B5-CEB6-B16B7AF8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1909E-E43D-FD72-C809-37B1A15A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79A3-78D5-1094-A62E-7887E220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3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A4D5-6AA5-8F2F-5CD7-5226F593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A7CD8A-F51F-5088-6121-78D08110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19FB-13DD-33DE-164A-34CCA8227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63CD-094C-8379-074A-A260BAAC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8C287-82C4-C7E7-7C4B-3AA702BFF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D2B47-6957-ABB1-2DC5-0BC8514A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8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AE5A10-03AB-25EF-8E45-C53F2217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E679B-78AB-F450-F9EF-D89A050ED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72D2-81D0-304C-593F-ED297738F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C1E42-DC73-4D54-BC9F-B5E7D6194000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92AB5-8C8B-90E8-7FB1-DD0221679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6961-0B13-77D8-7793-54437D68A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2E3EE-08C1-46DF-82E0-7A29FBCF3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6A564-C2CD-0AE0-C4D9-035C4663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Open Cap vs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90755-4B83-39D0-4D7E-89384DC7C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Kai Jen, Ian, Kevin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085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AE620-0627-2C3D-4D3B-649D1557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E22AF-534A-25DB-0B7D-411FF377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Cap vs Tracker Results</a:t>
            </a:r>
          </a:p>
        </p:txBody>
      </p:sp>
      <p:pic>
        <p:nvPicPr>
          <p:cNvPr id="7" name="Content Placeholder 6" descr="A graph of a squat and a squat&#10;&#10;Description automatically generated with medium confidence">
            <a:extLst>
              <a:ext uri="{FF2B5EF4-FFF2-40B4-BE49-F238E27FC236}">
                <a16:creationId xmlns:a16="http://schemas.microsoft.com/office/drawing/2014/main" id="{9891BA4F-4FDF-E8D8-6202-471EF4E76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47825"/>
            <a:ext cx="6780700" cy="45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4F6E7-498C-84ED-229D-CFD9CBF04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6F409-1D81-C499-96C7-D38B2C1A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Cap vs Tracker Results</a:t>
            </a:r>
          </a:p>
        </p:txBody>
      </p:sp>
      <p:pic>
        <p:nvPicPr>
          <p:cNvPr id="9" name="Picture 8" descr="A graph of a squat and a squat&#10;&#10;Description automatically generated with medium confidence">
            <a:extLst>
              <a:ext uri="{FF2B5EF4-FFF2-40B4-BE49-F238E27FC236}">
                <a16:creationId xmlns:a16="http://schemas.microsoft.com/office/drawing/2014/main" id="{70313151-5D42-28AC-5BBC-573150EB7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47825"/>
            <a:ext cx="6780700" cy="45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2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F6853-24BE-0E77-6E1E-3CB47DD0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Open Cap vs Tracker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8F78709-2972-6711-5E9E-2C149626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421" y="713232"/>
            <a:ext cx="6887882" cy="5431536"/>
          </a:xfrm>
        </p:spPr>
        <p:txBody>
          <a:bodyPr anchor="ctr">
            <a:normAutofit/>
          </a:bodyPr>
          <a:lstStyle/>
          <a:p>
            <a:endParaRPr lang="en-US" sz="2200"/>
          </a:p>
          <a:p>
            <a:endParaRPr lang="en-US" sz="2200"/>
          </a:p>
          <a:p>
            <a:r>
              <a:rPr lang="en-US" sz="2600"/>
              <a:t>RMS for knee flexion angle: 15.4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2600"/>
          </a:p>
          <a:p>
            <a:r>
              <a:rPr lang="en-US" sz="2600"/>
              <a:t>ICC for squat 1: 0.74 (Moderate agreement)</a:t>
            </a:r>
          </a:p>
          <a:p>
            <a:r>
              <a:rPr lang="en-US" sz="2600"/>
              <a:t>ICC for squat 2: 0.85 (Good agreement)</a:t>
            </a:r>
          </a:p>
          <a:p>
            <a:r>
              <a:rPr lang="en-US" sz="2600"/>
              <a:t>ICC for squat 3: 0.87 (Good agreement)</a:t>
            </a:r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9408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D1D77-D359-BB53-7200-6B6D84E5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Open Cap </a:t>
            </a:r>
            <a:r>
              <a:rPr lang="en-US" sz="5400" b="1"/>
              <a:t>RMS </a:t>
            </a:r>
            <a:r>
              <a:rPr lang="en-US" sz="5400"/>
              <a:t>for Knee Flexion Angles</a:t>
            </a:r>
            <a:endParaRPr lang="en-US" sz="5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2156F-23A1-BE2E-06B1-40515C99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7" y="713232"/>
            <a:ext cx="6224335" cy="5431536"/>
          </a:xfrm>
        </p:spPr>
        <p:txBody>
          <a:bodyPr anchor="ctr">
            <a:normAutofit/>
          </a:bodyPr>
          <a:lstStyle/>
          <a:p>
            <a:pPr fontAlgn="base">
              <a:spcAft>
                <a:spcPts val="800"/>
              </a:spcAft>
            </a:pPr>
            <a:r>
              <a:rPr lang="en-US" sz="3600" b="0" i="0">
                <a:effectLst/>
                <a:latin typeface="Aptos" panose="020B0004020202020204" pitchFamily="34" charset="0"/>
              </a:rPr>
              <a:t>Squat 1 RMS = 2.32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3600" b="0" i="0">
              <a:effectLst/>
              <a:latin typeface="Segoe UI" panose="020B0502040204020203" pitchFamily="34" charset="0"/>
            </a:endParaRPr>
          </a:p>
          <a:p>
            <a:pPr fontAlgn="base">
              <a:spcAft>
                <a:spcPts val="800"/>
              </a:spcAft>
            </a:pPr>
            <a:r>
              <a:rPr lang="en-US" sz="3600" b="0" i="0">
                <a:effectLst/>
                <a:latin typeface="Aptos" panose="020B0004020202020204" pitchFamily="34" charset="0"/>
              </a:rPr>
              <a:t>Squat 2 RMS = 2.16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3600" b="0" i="0">
              <a:effectLst/>
              <a:latin typeface="Segoe UI" panose="020B0502040204020203" pitchFamily="34" charset="0"/>
            </a:endParaRPr>
          </a:p>
          <a:p>
            <a:pPr fontAlgn="base">
              <a:spcAft>
                <a:spcPts val="800"/>
              </a:spcAft>
            </a:pPr>
            <a:r>
              <a:rPr lang="en-US" sz="3600" b="0" i="0">
                <a:effectLst/>
                <a:latin typeface="Aptos" panose="020B0004020202020204" pitchFamily="34" charset="0"/>
              </a:rPr>
              <a:t>Squat 3 RMS = 2.68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3600" b="0" i="0">
              <a:effectLst/>
              <a:latin typeface="Segoe UI" panose="020B0502040204020203" pitchFamily="34" charset="0"/>
            </a:endParaRPr>
          </a:p>
          <a:p>
            <a:pPr fontAlgn="base">
              <a:spcAft>
                <a:spcPts val="800"/>
              </a:spcAft>
            </a:pPr>
            <a:r>
              <a:rPr lang="en-US" sz="3600" b="0" i="0">
                <a:effectLst/>
                <a:latin typeface="Aptos" panose="020B0004020202020204" pitchFamily="34" charset="0"/>
              </a:rPr>
              <a:t>Average RMS = 2.39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3600" b="0" i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1209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A4CAFF-09A0-2BC0-CF54-A249B6A74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4B9FB5-E0E3-C9D2-9256-4BB618603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2850D-9CEB-054E-AB74-13CC113C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Tracker </a:t>
            </a:r>
            <a:r>
              <a:rPr lang="en-US" sz="5400" b="1"/>
              <a:t>RMS </a:t>
            </a:r>
            <a:r>
              <a:rPr lang="en-US" sz="5400"/>
              <a:t>for Knee Flexion Angles</a:t>
            </a:r>
            <a:endParaRPr lang="en-US" sz="5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FD7408D8-9AE3-04B1-E936-2A24F5463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0F4F-580F-1153-7DCD-9DCD25B06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713232"/>
            <a:ext cx="6224335" cy="5431536"/>
          </a:xfrm>
        </p:spPr>
        <p:txBody>
          <a:bodyPr anchor="ctr">
            <a:normAutofit/>
          </a:bodyPr>
          <a:lstStyle/>
          <a:p>
            <a:pPr fontAlgn="base">
              <a:lnSpc>
                <a:spcPct val="100000"/>
              </a:lnSpc>
              <a:spcAft>
                <a:spcPts val="800"/>
              </a:spcAft>
            </a:pPr>
            <a:endParaRPr lang="en-US" sz="3600" b="0" i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fontAlgn="base">
              <a:lnSpc>
                <a:spcPct val="100000"/>
              </a:lnSpc>
              <a:spcAft>
                <a:spcPts val="800"/>
              </a:spcAft>
            </a:pPr>
            <a:r>
              <a:rPr lang="en-US" sz="36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Squat 1 RMS = 3.03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sz="36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sz="3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>
              <a:lnSpc>
                <a:spcPct val="100000"/>
              </a:lnSpc>
              <a:spcAft>
                <a:spcPts val="800"/>
              </a:spcAft>
            </a:pPr>
            <a:r>
              <a:rPr lang="en-US" sz="36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Squat 2 RMS = 1.86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3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>
              <a:lnSpc>
                <a:spcPct val="100000"/>
              </a:lnSpc>
              <a:spcAft>
                <a:spcPts val="800"/>
              </a:spcAft>
            </a:pPr>
            <a:r>
              <a:rPr lang="en-US" sz="36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Squat 3 RMS = 3.44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3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>
              <a:lnSpc>
                <a:spcPct val="100000"/>
              </a:lnSpc>
              <a:spcAft>
                <a:spcPts val="800"/>
              </a:spcAft>
            </a:pPr>
            <a:r>
              <a:rPr lang="en-US" sz="36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Average RMS = 2.78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3600"/>
          </a:p>
          <a:p>
            <a:pPr marL="0" indent="0" algn="l" rtl="0" fontAlgn="base">
              <a:lnSpc>
                <a:spcPct val="100000"/>
              </a:lnSpc>
              <a:spcAft>
                <a:spcPts val="800"/>
              </a:spcAft>
              <a:buNone/>
            </a:pPr>
            <a:endParaRPr lang="en-US" sz="3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838417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79C11-2B71-AC18-996E-FC964FC4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Vertical Jump on Open Cap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8E4C71F4-9787-1E2B-CC4C-4D685E0B3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58" y="653796"/>
            <a:ext cx="7000582" cy="579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33547-8B71-98CC-E1C9-F0C63B5F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Key Take Aways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979E-645F-2603-83E8-BB8270C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When comparing open cap to tracker, they seem to have good agreement and reliability (0.74-0.87).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The high RMS (15.4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sz="2600" dirty="0">
                <a:cs typeface="Times New Roman" panose="02020603050405020304" pitchFamily="18" charset="0"/>
              </a:rPr>
              <a:t>)</a:t>
            </a:r>
            <a:r>
              <a:rPr lang="en-US" sz="2600" dirty="0"/>
              <a:t> between the 2 devices could be due to the differences in tracked joint positions.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Overall, the RMS for each individual motion capture showed low variability for the squats. 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Open Cap average = </a:t>
            </a:r>
            <a:r>
              <a:rPr lang="en-US" sz="2200" b="0" i="0" dirty="0">
                <a:effectLst/>
                <a:latin typeface="Aptos" panose="020B0004020202020204" pitchFamily="34" charset="0"/>
              </a:rPr>
              <a:t>2.39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2200" dirty="0"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200" dirty="0">
                <a:latin typeface="Segoe UI" panose="020B0502040204020203" pitchFamily="34" charset="0"/>
                <a:cs typeface="Times New Roman" panose="02020603050405020304" pitchFamily="18" charset="0"/>
              </a:rPr>
              <a:t>Tracker </a:t>
            </a:r>
            <a:r>
              <a:rPr lang="en-US" sz="2200" dirty="0"/>
              <a:t>average = </a:t>
            </a:r>
            <a:r>
              <a:rPr lang="en-US" sz="2200" b="0" i="0" dirty="0">
                <a:effectLst/>
                <a:latin typeface="Aptos" panose="020B0004020202020204" pitchFamily="34" charset="0"/>
              </a:rPr>
              <a:t>2.78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709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B3BF6-C9D6-C692-C6CD-34403302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31" y="11289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8800"/>
              <a:t>Thank you </a:t>
            </a:r>
            <a:endParaRPr kumimoji="1" lang="zh-TW" altLang="en-US" sz="8800"/>
          </a:p>
        </p:txBody>
      </p:sp>
      <p:pic>
        <p:nvPicPr>
          <p:cNvPr id="5" name="圖片 4" descr="一張含有 樣式, 正方形, 像素, 設計 的圖片&#10;&#10;AI 產生的內容可能不正確。">
            <a:extLst>
              <a:ext uri="{FF2B5EF4-FFF2-40B4-BE49-F238E27FC236}">
                <a16:creationId xmlns:a16="http://schemas.microsoft.com/office/drawing/2014/main" id="{42FFDC6B-C5D5-F0A2-6A9C-71905CF0C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17" y="2454481"/>
            <a:ext cx="3517749" cy="34723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C6669CD-85AB-96FB-6911-1564CC63CE27}"/>
              </a:ext>
            </a:extLst>
          </p:cNvPr>
          <p:cNvSpPr txBox="1"/>
          <p:nvPr/>
        </p:nvSpPr>
        <p:spPr>
          <a:xfrm>
            <a:off x="5561703" y="3941855"/>
            <a:ext cx="6131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/>
              <a:t>&lt; - Link for the code – Please feel free to use  </a:t>
            </a:r>
            <a:endParaRPr kumimoji="1"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11880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59C6B72-F8E6-4281-8F3E-93FC0DC98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E1882-8079-0BFF-025E-6CAE28E6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3808523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Open Cap Setup </a:t>
            </a:r>
          </a:p>
        </p:txBody>
      </p:sp>
      <p:pic>
        <p:nvPicPr>
          <p:cNvPr id="5" name="Content Placeholder 4" descr="A skeleton standing on a checkered floor&#10;&#10;Description automatically generated">
            <a:extLst>
              <a:ext uri="{FF2B5EF4-FFF2-40B4-BE49-F238E27FC236}">
                <a16:creationId xmlns:a16="http://schemas.microsoft.com/office/drawing/2014/main" id="{3C0F9463-F405-CBB7-CA33-5FB5F13A1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6748"/>
          <a:stretch/>
        </p:blipFill>
        <p:spPr>
          <a:xfrm>
            <a:off x="5572347" y="1666768"/>
            <a:ext cx="1938259" cy="3546355"/>
          </a:xfrm>
          <a:prstGeom prst="rect">
            <a:avLst/>
          </a:prstGeom>
        </p:spPr>
      </p:pic>
      <p:pic>
        <p:nvPicPr>
          <p:cNvPr id="9" name="Picture 8" descr="A person standing in a gym&#10;&#10;Description automatically generated">
            <a:extLst>
              <a:ext uri="{FF2B5EF4-FFF2-40B4-BE49-F238E27FC236}">
                <a16:creationId xmlns:a16="http://schemas.microsoft.com/office/drawing/2014/main" id="{E4320F76-155F-8ECA-5D62-2D1F8FDB0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3"/>
          <a:stretch/>
        </p:blipFill>
        <p:spPr>
          <a:xfrm>
            <a:off x="9448083" y="1658891"/>
            <a:ext cx="1946904" cy="3559086"/>
          </a:xfrm>
          <a:prstGeom prst="rect">
            <a:avLst/>
          </a:prstGeom>
        </p:spPr>
      </p:pic>
      <p:sp>
        <p:nvSpPr>
          <p:cNvPr id="45" name="sketch line">
            <a:extLst>
              <a:ext uri="{FF2B5EF4-FFF2-40B4-BE49-F238E27FC236}">
                <a16:creationId xmlns:a16="http://schemas.microsoft.com/office/drawing/2014/main" id="{490234EE-E0D8-4805-9227-CCEAC6016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F8D53BB-CF31-D0AD-4B14-BB87B499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3808523" cy="32689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/>
          </a:p>
          <a:p>
            <a:r>
              <a:rPr lang="en-US" sz="2200"/>
              <a:t>2 iPhone’s capturing at 60 frames per second.</a:t>
            </a:r>
          </a:p>
        </p:txBody>
      </p:sp>
      <p:pic>
        <p:nvPicPr>
          <p:cNvPr id="7" name="Picture 6" descr="A person standing in a room&#10;&#10;Description automatically generated">
            <a:extLst>
              <a:ext uri="{FF2B5EF4-FFF2-40B4-BE49-F238E27FC236}">
                <a16:creationId xmlns:a16="http://schemas.microsoft.com/office/drawing/2014/main" id="{115E8FCC-0B11-B879-9CF5-5610A91FA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"/>
          <a:stretch/>
        </p:blipFill>
        <p:spPr>
          <a:xfrm>
            <a:off x="7509824" y="1666783"/>
            <a:ext cx="1938259" cy="354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5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46C66-21B3-9C4D-80AA-4185525D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Tracker Setup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9E489AE-9998-58E3-2E56-8F0C4FED1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1 iPad capturing at 60 frames per second.</a:t>
            </a:r>
          </a:p>
          <a:p>
            <a:r>
              <a:rPr lang="en-US" sz="2200"/>
              <a:t>The squats were filmed perpendicular to the sagittal plane, facing the left side of the individual.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E3E989-AE58-D6BB-1C1D-944CA5A2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28" y="640080"/>
            <a:ext cx="502005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4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2C922-132C-0134-045F-56D6B7F4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Method – set up 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2D31A-2196-6CBA-82D2-A5C59309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33" y="1772769"/>
            <a:ext cx="12565294" cy="490519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Calibration</a:t>
            </a:r>
            <a:r>
              <a:rPr lang="en-US" altLang="zh-TW" sz="2000" dirty="0"/>
              <a:t>: Followed </a:t>
            </a:r>
            <a:r>
              <a:rPr lang="en-US" altLang="zh-TW" sz="2000" dirty="0" err="1"/>
              <a:t>OpenCap</a:t>
            </a:r>
            <a:r>
              <a:rPr lang="en-US" altLang="zh-TW" sz="2000" dirty="0"/>
              <a:t> instructions.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Recording</a:t>
            </a:r>
            <a:r>
              <a:rPr lang="en-US" altLang="zh-TW" sz="2000" dirty="0"/>
              <a:t>: Videos were captured with markers on the hip, knee, and ankle for tracker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Trials</a:t>
            </a:r>
            <a:r>
              <a:rPr lang="en-US" altLang="zh-TW" sz="2000" dirty="0"/>
              <a:t>: Three squat trials were performed with hands crossed over the chest.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Filtering</a:t>
            </a:r>
            <a:r>
              <a:rPr lang="en-US" altLang="zh-TW" sz="2000" dirty="0"/>
              <a:t>: 4th-order zero-lag Butterworth low-pass filter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Cutoff Frequency</a:t>
            </a:r>
            <a:r>
              <a:rPr lang="en-US" altLang="zh-TW" sz="2000" dirty="0"/>
              <a:t>: Set at 6 Hz.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Event Definition</a:t>
            </a:r>
            <a:r>
              <a:rPr lang="en-US" altLang="zh-TW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Event 1</a:t>
            </a:r>
            <a:r>
              <a:rPr lang="en-US" altLang="zh-TW" sz="2000" dirty="0"/>
              <a:t>: The hip joint position drops below the stance posture 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/>
              <a:t>(calculated as the average of the first five frames).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dirty="0"/>
              <a:t>Event 2</a:t>
            </a:r>
            <a:r>
              <a:rPr lang="en-US" altLang="zh-TW" sz="2000" dirty="0"/>
              <a:t>: The hip joint position returns below the stance posture after Event 1.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/>
              <a:t>Time Normalization</a:t>
            </a:r>
            <a:r>
              <a:rPr lang="en-US" altLang="zh-TW" sz="2000" dirty="0"/>
              <a:t>: Each trial was resampled to 100 frames.</a:t>
            </a:r>
          </a:p>
          <a:p>
            <a:pPr>
              <a:lnSpc>
                <a:spcPct val="150000"/>
              </a:lnSpc>
            </a:pPr>
            <a:r>
              <a:rPr lang="en-US" altLang="zh-TW" sz="2000" b="1" dirty="0"/>
              <a:t>Knee Angle Calculation</a:t>
            </a:r>
            <a:r>
              <a:rPr lang="en-US" altLang="zh-TW" sz="2000" dirty="0"/>
              <a:t>: Relative angles were used.</a:t>
            </a:r>
            <a:endParaRPr kumimoji="1" lang="en-US" altLang="zh-TW" sz="2000" dirty="0"/>
          </a:p>
          <a:p>
            <a:endParaRPr kumimoji="1" lang="zh-TW" altLang="en-US" sz="2000" dirty="0"/>
          </a:p>
        </p:txBody>
      </p:sp>
      <p:pic>
        <p:nvPicPr>
          <p:cNvPr id="4" name="圖片 3" descr="一張含有 文字, 字型, 行, 圖表 的圖片&#10;&#10;AI 產生的內容可能不正確。">
            <a:extLst>
              <a:ext uri="{FF2B5EF4-FFF2-40B4-BE49-F238E27FC236}">
                <a16:creationId xmlns:a16="http://schemas.microsoft.com/office/drawing/2014/main" id="{11961D24-9164-0877-0172-877A0F42F8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34" y="365125"/>
            <a:ext cx="6855152" cy="1628098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DCD581-F629-A7BA-1F3F-18BE46024077}"/>
              </a:ext>
            </a:extLst>
          </p:cNvPr>
          <p:cNvGrpSpPr/>
          <p:nvPr/>
        </p:nvGrpSpPr>
        <p:grpSpPr>
          <a:xfrm>
            <a:off x="7681940" y="2989080"/>
            <a:ext cx="4510060" cy="3503795"/>
            <a:chOff x="8679369" y="1530576"/>
            <a:chExt cx="3708580" cy="2707464"/>
          </a:xfrm>
        </p:grpSpPr>
        <p:pic>
          <p:nvPicPr>
            <p:cNvPr id="5" name="內容版面配置區 6" descr="一張含有 文字, 螢幕擷取畫面, 圖表, 設計 的圖片&#10;&#10;AI 產生的內容可能不正確。">
              <a:extLst>
                <a:ext uri="{FF2B5EF4-FFF2-40B4-BE49-F238E27FC236}">
                  <a16:creationId xmlns:a16="http://schemas.microsoft.com/office/drawing/2014/main" id="{7DFACA47-EC80-AF11-E6FD-F282EFE7E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9369" y="1530576"/>
              <a:ext cx="2807635" cy="2470718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C823D95-8542-9ABE-C5C4-823B3A5DC080}"/>
                </a:ext>
              </a:extLst>
            </p:cNvPr>
            <p:cNvSpPr txBox="1"/>
            <p:nvPr/>
          </p:nvSpPr>
          <p:spPr>
            <a:xfrm>
              <a:off x="9048584" y="3899486"/>
              <a:ext cx="333936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>
                  <a:effectLst/>
                  <a:latin typeface="Times New Roman" panose="02020603050405020304" pitchFamily="18" charset="0"/>
                  <a:ea typeface="新細明體" panose="02020500000000000000" pitchFamily="18" charset="-120"/>
                </a:rPr>
                <a:t>Knee flexion / extension</a:t>
              </a:r>
              <a:r>
                <a:rPr lang="zh-TW" altLang="zh-TW" sz="1600">
                  <a:effectLst/>
                </a:rPr>
                <a:t> </a:t>
              </a:r>
              <a:endParaRPr lang="zh-TW" altLang="en-US" sz="16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6A5102F-AB93-1AA9-48BD-EBEE1878E860}"/>
                </a:ext>
              </a:extLst>
            </p:cNvPr>
            <p:cNvSpPr/>
            <p:nvPr/>
          </p:nvSpPr>
          <p:spPr>
            <a:xfrm>
              <a:off x="9923228" y="2496710"/>
              <a:ext cx="645422" cy="269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4BE37C0-DC74-B403-4D82-FFDD4EB715F9}"/>
                </a:ext>
              </a:extLst>
            </p:cNvPr>
            <p:cNvSpPr/>
            <p:nvPr/>
          </p:nvSpPr>
          <p:spPr>
            <a:xfrm>
              <a:off x="10245939" y="3449932"/>
              <a:ext cx="645422" cy="2692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9" name="橢圓 8">
            <a:extLst>
              <a:ext uri="{FF2B5EF4-FFF2-40B4-BE49-F238E27FC236}">
                <a16:creationId xmlns:a16="http://schemas.microsoft.com/office/drawing/2014/main" id="{4D6E1F3A-BF60-8384-355D-2CB216C16211}"/>
              </a:ext>
            </a:extLst>
          </p:cNvPr>
          <p:cNvSpPr/>
          <p:nvPr/>
        </p:nvSpPr>
        <p:spPr>
          <a:xfrm>
            <a:off x="8430880" y="4576822"/>
            <a:ext cx="1152939" cy="11715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0FDF7041-AF1E-7959-0C64-730A5315DF4A}"/>
              </a:ext>
            </a:extLst>
          </p:cNvPr>
          <p:cNvSpPr/>
          <p:nvPr/>
        </p:nvSpPr>
        <p:spPr>
          <a:xfrm rot="1375217">
            <a:off x="9434492" y="1992878"/>
            <a:ext cx="298655" cy="56781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749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09749D-C77A-AB17-979C-A2167D25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074"/>
            <a:ext cx="10515600" cy="1325563"/>
          </a:xfrm>
        </p:spPr>
        <p:txBody>
          <a:bodyPr/>
          <a:lstStyle/>
          <a:p>
            <a:r>
              <a:rPr kumimoji="1" lang="en-US" altLang="zh-TW"/>
              <a:t>Method – analysis data 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D7B73-BDEA-8F6F-554E-6DA5D8F7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0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/>
              <a:t>Comparison </a:t>
            </a:r>
          </a:p>
          <a:p>
            <a:pPr marL="514350" indent="-514350">
              <a:buAutoNum type="arabicPeriod"/>
            </a:pPr>
            <a:r>
              <a:rPr kumimoji="1" lang="en-US" altLang="zh-TW"/>
              <a:t>rms of the Max knee flexion-angle of each trail</a:t>
            </a:r>
          </a:p>
          <a:p>
            <a:pPr marL="514350" indent="-514350">
              <a:buAutoNum type="arabicPeriod"/>
            </a:pPr>
            <a:endParaRPr kumimoji="1" lang="en-US" altLang="zh-TW"/>
          </a:p>
          <a:p>
            <a:pPr marL="971550" lvl="1" indent="-514350">
              <a:buAutoNum type="arabicPeriod"/>
            </a:pPr>
            <a:r>
              <a:rPr kumimoji="1" lang="en-US" altLang="zh-TW"/>
              <a:t>open cap vs tracker </a:t>
            </a:r>
          </a:p>
          <a:p>
            <a:pPr marL="971550" lvl="1" indent="-514350">
              <a:buAutoNum type="arabicPeriod"/>
            </a:pPr>
            <a:endParaRPr kumimoji="1" lang="en-US" altLang="zh-TW"/>
          </a:p>
          <a:p>
            <a:pPr marL="971550" lvl="1" indent="-514350">
              <a:buAutoNum type="arabicPeriod"/>
            </a:pPr>
            <a:endParaRPr kumimoji="1" lang="en-US" altLang="zh-TW"/>
          </a:p>
          <a:p>
            <a:pPr marL="971550" lvl="1" indent="-514350">
              <a:buAutoNum type="arabicPeriod"/>
            </a:pPr>
            <a:r>
              <a:rPr kumimoji="1" lang="en-US" altLang="zh-TW"/>
              <a:t>Within trails ( open can tracker)</a:t>
            </a:r>
          </a:p>
          <a:p>
            <a:pPr marL="457200" lvl="1" indent="0">
              <a:buNone/>
            </a:pPr>
            <a:endParaRPr kumimoji="1" lang="en-US" altLang="zh-TW"/>
          </a:p>
          <a:p>
            <a:pPr marL="514350" indent="-514350">
              <a:buAutoNum type="arabicPeriod"/>
            </a:pPr>
            <a:r>
              <a:rPr kumimoji="1" lang="en-US" altLang="zh-TW"/>
              <a:t> ICC (</a:t>
            </a:r>
            <a:r>
              <a:rPr lang="en-US" altLang="zh-TW" b="0" i="0" u="none" strike="noStrike">
                <a:solidFill>
                  <a:srgbClr val="000000"/>
                </a:solidFill>
                <a:effectLst/>
                <a:latin typeface="-webkit-standard"/>
              </a:rPr>
              <a:t>ICC(2,1) - Two-Way Random, Absolute Agreement)</a:t>
            </a:r>
            <a:endParaRPr kumimoji="1" lang="zh-TW" altLang="en-US"/>
          </a:p>
        </p:txBody>
      </p:sp>
      <p:pic>
        <p:nvPicPr>
          <p:cNvPr id="5" name="圖片 4" descr="一張含有 字型, 文字, 白色, 圖表 的圖片&#10;&#10;AI 產生的內容可能不正確。">
            <a:extLst>
              <a:ext uri="{FF2B5EF4-FFF2-40B4-BE49-F238E27FC236}">
                <a16:creationId xmlns:a16="http://schemas.microsoft.com/office/drawing/2014/main" id="{D9D8380A-5FCC-C2A3-FAA7-C6ADDFF59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0" y="2970560"/>
            <a:ext cx="3426239" cy="1064728"/>
          </a:xfrm>
          <a:prstGeom prst="rect">
            <a:avLst/>
          </a:prstGeom>
        </p:spPr>
      </p:pic>
      <p:pic>
        <p:nvPicPr>
          <p:cNvPr id="13" name="圖片 12" descr="一張含有 字型, 文字, 白色, 數字 的圖片&#10;&#10;AI 產生的內容可能不正確。">
            <a:extLst>
              <a:ext uri="{FF2B5EF4-FFF2-40B4-BE49-F238E27FC236}">
                <a16:creationId xmlns:a16="http://schemas.microsoft.com/office/drawing/2014/main" id="{34948D72-20D7-B5F9-FFE5-89E0425A5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20" y="2015753"/>
            <a:ext cx="3426239" cy="1015683"/>
          </a:xfrm>
          <a:prstGeom prst="rect">
            <a:avLst/>
          </a:prstGeom>
        </p:spPr>
      </p:pic>
      <p:pic>
        <p:nvPicPr>
          <p:cNvPr id="6" name="圖片 5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D2F5687C-0B63-1E8B-703D-2BD39214A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" y="249367"/>
            <a:ext cx="9314330" cy="633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DAB7A-BA94-36A7-97CD-4CE9799A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Method – linear kinematics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77CE0-D4B5-202B-5CF4-62B18EC1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TW" dirty="0"/>
              <a:t>Export csv data from </a:t>
            </a:r>
            <a:r>
              <a:rPr kumimoji="1" lang="en-US" altLang="zh-TW" dirty="0" err="1"/>
              <a:t>OpenCap</a:t>
            </a:r>
            <a:endParaRPr kumimoji="1" lang="en-US" altLang="zh-TW" dirty="0"/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Vertical jump data  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Variables: position data of (X, Y, Z)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/>
              <a:t>Process – python 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Interpolation: cubic polynomial method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Filtering: </a:t>
            </a:r>
            <a:r>
              <a:rPr lang="en-US" altLang="zh-TW" sz="2400" dirty="0"/>
              <a:t>4th-order zero-lag Butterworth low-pass filter (cutoff = 6Hz)</a:t>
            </a:r>
          </a:p>
          <a:p>
            <a:pPr lvl="1">
              <a:lnSpc>
                <a:spcPct val="150000"/>
              </a:lnSpc>
            </a:pPr>
            <a:r>
              <a:rPr kumimoji="1" lang="en-US" altLang="zh-TW" dirty="0"/>
              <a:t>Linear velocity and acceleration : time derivative</a:t>
            </a:r>
          </a:p>
        </p:txBody>
      </p:sp>
      <p:pic>
        <p:nvPicPr>
          <p:cNvPr id="1028" name="Picture 4" descr="Constant Acceleration Motion">
            <a:extLst>
              <a:ext uri="{FF2B5EF4-FFF2-40B4-BE49-F238E27FC236}">
                <a16:creationId xmlns:a16="http://schemas.microsoft.com/office/drawing/2014/main" id="{4A739890-19AD-23DF-70A2-62C89356E4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41"/>
          <a:stretch/>
        </p:blipFill>
        <p:spPr bwMode="auto">
          <a:xfrm>
            <a:off x="7605663" y="788359"/>
            <a:ext cx="4172261" cy="361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07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A blue and white background&#10;&#10;Description automatically generated">
            <a:extLst>
              <a:ext uri="{FF2B5EF4-FFF2-40B4-BE49-F238E27FC236}">
                <a16:creationId xmlns:a16="http://schemas.microsoft.com/office/drawing/2014/main" id="{D84DA6A5-9C49-0440-3345-BFDDF29905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DCFF1C-4B83-0D51-72FE-2888CD3A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Maximum Knee Flexion Angle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95CD34-9637-DB19-B049-1BE3019A3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401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0105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B420F-8B66-15FD-2A61-E4F911A8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Open Cap vs Tracker (squat 1)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quatting in a room&#10;&#10;Description automatically generated">
            <a:extLst>
              <a:ext uri="{FF2B5EF4-FFF2-40B4-BE49-F238E27FC236}">
                <a16:creationId xmlns:a16="http://schemas.microsoft.com/office/drawing/2014/main" id="{84BD71FD-0E0A-5CC5-F18A-15FFB009F2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068" y="2163766"/>
            <a:ext cx="4030773" cy="4478638"/>
          </a:xfrm>
          <a:prstGeom prst="rect">
            <a:avLst/>
          </a:prstGeom>
        </p:spPr>
      </p:pic>
      <p:pic>
        <p:nvPicPr>
          <p:cNvPr id="8" name="Content Placeholder 7" descr="A skeleton standing on one leg&#10;&#10;Description automatically generated">
            <a:extLst>
              <a:ext uri="{FF2B5EF4-FFF2-40B4-BE49-F238E27FC236}">
                <a16:creationId xmlns:a16="http://schemas.microsoft.com/office/drawing/2014/main" id="{734B102C-84C0-290E-7FD9-A82DE96BC8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47" y="2163766"/>
            <a:ext cx="4030773" cy="45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BB24B-565C-88B1-A0D4-F07BC545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Cap vs Tracker Results</a:t>
            </a:r>
          </a:p>
        </p:txBody>
      </p:sp>
      <p:pic>
        <p:nvPicPr>
          <p:cNvPr id="5" name="Content Placeholder 4" descr="A graph of squats and a line&#10;&#10;Description automatically generated with medium confidence">
            <a:extLst>
              <a:ext uri="{FF2B5EF4-FFF2-40B4-BE49-F238E27FC236}">
                <a16:creationId xmlns:a16="http://schemas.microsoft.com/office/drawing/2014/main" id="{31EEE2DC-ED59-55BB-0386-19304BFC9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147825"/>
            <a:ext cx="6780700" cy="45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Macintosh PowerPoint</Application>
  <PresentationFormat>寬螢幕</PresentationFormat>
  <Paragraphs>80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-webkit-standard</vt:lpstr>
      <vt:lpstr>Aptos</vt:lpstr>
      <vt:lpstr>Aptos Display</vt:lpstr>
      <vt:lpstr>Arial</vt:lpstr>
      <vt:lpstr>Calibri</vt:lpstr>
      <vt:lpstr>Segoe UI</vt:lpstr>
      <vt:lpstr>Times New Roman</vt:lpstr>
      <vt:lpstr>Office Theme</vt:lpstr>
      <vt:lpstr>Open Cap vs Tracker</vt:lpstr>
      <vt:lpstr>Open Cap Setup </vt:lpstr>
      <vt:lpstr>Tracker Setup</vt:lpstr>
      <vt:lpstr>Method – set up </vt:lpstr>
      <vt:lpstr>Method – analysis data </vt:lpstr>
      <vt:lpstr>Method – linear kinematics </vt:lpstr>
      <vt:lpstr>Maximum Knee Flexion Angle </vt:lpstr>
      <vt:lpstr>Open Cap vs Tracker (squat 1)</vt:lpstr>
      <vt:lpstr>Open Cap vs Tracker Results</vt:lpstr>
      <vt:lpstr>Open Cap vs Tracker Results</vt:lpstr>
      <vt:lpstr>Open Cap vs Tracker Results</vt:lpstr>
      <vt:lpstr>Open Cap vs Tracker </vt:lpstr>
      <vt:lpstr>Open Cap RMS for Knee Flexion Angles</vt:lpstr>
      <vt:lpstr>Tracker RMS for Knee Flexion Angles</vt:lpstr>
      <vt:lpstr>Vertical Jump on Open Cap </vt:lpstr>
      <vt:lpstr>Key Take Aways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Jump</dc:creator>
  <cp:lastModifiedBy>鄭凱仁</cp:lastModifiedBy>
  <cp:revision>1</cp:revision>
  <dcterms:created xsi:type="dcterms:W3CDTF">2025-02-28T02:14:18Z</dcterms:created>
  <dcterms:modified xsi:type="dcterms:W3CDTF">2025-03-03T20:14:34Z</dcterms:modified>
</cp:coreProperties>
</file>