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3" r:id="rId5"/>
    <p:sldId id="258" r:id="rId6"/>
    <p:sldId id="266" r:id="rId7"/>
    <p:sldId id="283" r:id="rId8"/>
    <p:sldId id="268" r:id="rId9"/>
    <p:sldId id="271" r:id="rId10"/>
    <p:sldId id="276" r:id="rId11"/>
    <p:sldId id="281" r:id="rId12"/>
    <p:sldId id="277" r:id="rId13"/>
    <p:sldId id="278" r:id="rId14"/>
    <p:sldId id="285" r:id="rId15"/>
    <p:sldId id="259" r:id="rId16"/>
    <p:sldId id="260" r:id="rId17"/>
    <p:sldId id="270" r:id="rId18"/>
    <p:sldId id="272" r:id="rId19"/>
    <p:sldId id="279"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D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9D1A4-280A-E119-213B-A28E33A663A5}" v="27" dt="2025-03-31T17:55:47.707"/>
    <p1510:client id="{49630006-E579-C805-E20A-C4DC00167E53}" v="69" dt="2025-03-31T18:30:40.807"/>
    <p1510:client id="{4A4F3F90-9944-1242-9484-86476A2DE59F}" v="832" dt="2025-03-31T16:48:01.991"/>
    <p1510:client id="{8CB908AF-50E3-1380-521F-5B3F8101D420}" v="175" dt="2025-03-31T16:44: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Jen Cheng" userId="c31bb54a-4e99-497e-879f-9588db9b833e" providerId="ADAL" clId="{4A4F3F90-9944-1242-9484-86476A2DE59F}"/>
    <pc:docChg chg="undo custSel addSld delSld modSld">
      <pc:chgData name="Kai-Jen Cheng" userId="c31bb54a-4e99-497e-879f-9588db9b833e" providerId="ADAL" clId="{4A4F3F90-9944-1242-9484-86476A2DE59F}" dt="2025-03-31T16:48:01.991" v="973" actId="20577"/>
      <pc:docMkLst>
        <pc:docMk/>
      </pc:docMkLst>
      <pc:sldChg chg="modSp mod">
        <pc:chgData name="Kai-Jen Cheng" userId="c31bb54a-4e99-497e-879f-9588db9b833e" providerId="ADAL" clId="{4A4F3F90-9944-1242-9484-86476A2DE59F}" dt="2025-03-31T15:49:35.471" v="0" actId="20577"/>
        <pc:sldMkLst>
          <pc:docMk/>
          <pc:sldMk cId="971795211" sldId="257"/>
        </pc:sldMkLst>
        <pc:spChg chg="mod">
          <ac:chgData name="Kai-Jen Cheng" userId="c31bb54a-4e99-497e-879f-9588db9b833e" providerId="ADAL" clId="{4A4F3F90-9944-1242-9484-86476A2DE59F}" dt="2025-03-31T15:49:35.471" v="0" actId="20577"/>
          <ac:spMkLst>
            <pc:docMk/>
            <pc:sldMk cId="971795211" sldId="257"/>
            <ac:spMk id="3" creationId="{8E75A156-1225-3207-F59D-15F75BA99D07}"/>
          </ac:spMkLst>
        </pc:spChg>
      </pc:sldChg>
      <pc:sldChg chg="modSp mod">
        <pc:chgData name="Kai-Jen Cheng" userId="c31bb54a-4e99-497e-879f-9588db9b833e" providerId="ADAL" clId="{4A4F3F90-9944-1242-9484-86476A2DE59F}" dt="2025-03-31T15:53:16.215" v="113" actId="20577"/>
        <pc:sldMkLst>
          <pc:docMk/>
          <pc:sldMk cId="2617140268" sldId="258"/>
        </pc:sldMkLst>
        <pc:spChg chg="mod">
          <ac:chgData name="Kai-Jen Cheng" userId="c31bb54a-4e99-497e-879f-9588db9b833e" providerId="ADAL" clId="{4A4F3F90-9944-1242-9484-86476A2DE59F}" dt="2025-03-31T15:53:16.215" v="113" actId="20577"/>
          <ac:spMkLst>
            <pc:docMk/>
            <pc:sldMk cId="2617140268" sldId="258"/>
            <ac:spMk id="7" creationId="{E2FCCE89-43B3-72D9-3A32-C7D06197A610}"/>
          </ac:spMkLst>
        </pc:spChg>
      </pc:sldChg>
      <pc:sldChg chg="modSp mod">
        <pc:chgData name="Kai-Jen Cheng" userId="c31bb54a-4e99-497e-879f-9588db9b833e" providerId="ADAL" clId="{4A4F3F90-9944-1242-9484-86476A2DE59F}" dt="2025-03-31T15:59:49.441" v="329" actId="20577"/>
        <pc:sldMkLst>
          <pc:docMk/>
          <pc:sldMk cId="1324655670" sldId="263"/>
        </pc:sldMkLst>
        <pc:spChg chg="mod">
          <ac:chgData name="Kai-Jen Cheng" userId="c31bb54a-4e99-497e-879f-9588db9b833e" providerId="ADAL" clId="{4A4F3F90-9944-1242-9484-86476A2DE59F}" dt="2025-03-31T15:59:49.441" v="329" actId="20577"/>
          <ac:spMkLst>
            <pc:docMk/>
            <pc:sldMk cId="1324655670" sldId="263"/>
            <ac:spMk id="6" creationId="{654E64FF-1638-4884-F19F-F3313D9A4769}"/>
          </ac:spMkLst>
        </pc:spChg>
      </pc:sldChg>
      <pc:sldChg chg="modSp mod">
        <pc:chgData name="Kai-Jen Cheng" userId="c31bb54a-4e99-497e-879f-9588db9b833e" providerId="ADAL" clId="{4A4F3F90-9944-1242-9484-86476A2DE59F}" dt="2025-03-31T15:51:03.136" v="33" actId="2711"/>
        <pc:sldMkLst>
          <pc:docMk/>
          <pc:sldMk cId="216127167" sldId="265"/>
        </pc:sldMkLst>
        <pc:spChg chg="mod">
          <ac:chgData name="Kai-Jen Cheng" userId="c31bb54a-4e99-497e-879f-9588db9b833e" providerId="ADAL" clId="{4A4F3F90-9944-1242-9484-86476A2DE59F}" dt="2025-03-31T15:51:03.136" v="33" actId="2711"/>
          <ac:spMkLst>
            <pc:docMk/>
            <pc:sldMk cId="216127167" sldId="265"/>
            <ac:spMk id="6" creationId="{E9D1338E-EE6E-C25B-8AFE-36734D421693}"/>
          </ac:spMkLst>
        </pc:spChg>
        <pc:picChg chg="mod">
          <ac:chgData name="Kai-Jen Cheng" userId="c31bb54a-4e99-497e-879f-9588db9b833e" providerId="ADAL" clId="{4A4F3F90-9944-1242-9484-86476A2DE59F}" dt="2025-03-31T15:50:16.348" v="7" actId="1076"/>
          <ac:picMkLst>
            <pc:docMk/>
            <pc:sldMk cId="216127167" sldId="265"/>
            <ac:picMk id="1026" creationId="{835C905B-99AC-4203-C603-617BEC3C3AE7}"/>
          </ac:picMkLst>
        </pc:picChg>
      </pc:sldChg>
      <pc:sldChg chg="modSp">
        <pc:chgData name="Kai-Jen Cheng" userId="c31bb54a-4e99-497e-879f-9588db9b833e" providerId="ADAL" clId="{4A4F3F90-9944-1242-9484-86476A2DE59F}" dt="2025-03-31T15:54:29.976" v="153" actId="122"/>
        <pc:sldMkLst>
          <pc:docMk/>
          <pc:sldMk cId="1655063298" sldId="266"/>
        </pc:sldMkLst>
        <pc:graphicFrameChg chg="mod">
          <ac:chgData name="Kai-Jen Cheng" userId="c31bb54a-4e99-497e-879f-9588db9b833e" providerId="ADAL" clId="{4A4F3F90-9944-1242-9484-86476A2DE59F}" dt="2025-03-31T15:54:29.976" v="153" actId="122"/>
          <ac:graphicFrameMkLst>
            <pc:docMk/>
            <pc:sldMk cId="1655063298" sldId="266"/>
            <ac:graphicFrameMk id="29" creationId="{7A815768-A4C7-A261-138F-F97BF372C043}"/>
          </ac:graphicFrameMkLst>
        </pc:graphicFrameChg>
      </pc:sldChg>
      <pc:sldChg chg="modSp mod">
        <pc:chgData name="Kai-Jen Cheng" userId="c31bb54a-4e99-497e-879f-9588db9b833e" providerId="ADAL" clId="{4A4F3F90-9944-1242-9484-86476A2DE59F}" dt="2025-03-31T16:14:51.624" v="808" actId="478"/>
        <pc:sldMkLst>
          <pc:docMk/>
          <pc:sldMk cId="498385891" sldId="268"/>
        </pc:sldMkLst>
        <pc:graphicFrameChg chg="mod">
          <ac:chgData name="Kai-Jen Cheng" userId="c31bb54a-4e99-497e-879f-9588db9b833e" providerId="ADAL" clId="{4A4F3F90-9944-1242-9484-86476A2DE59F}" dt="2025-03-31T16:14:51.624" v="808" actId="478"/>
          <ac:graphicFrameMkLst>
            <pc:docMk/>
            <pc:sldMk cId="498385891" sldId="268"/>
            <ac:graphicFrameMk id="29" creationId="{1F2930F1-12E2-DCD8-73EF-8A2C12B8D4D4}"/>
          </ac:graphicFrameMkLst>
        </pc:graphicFrameChg>
      </pc:sldChg>
      <pc:sldChg chg="modSp mod">
        <pc:chgData name="Kai-Jen Cheng" userId="c31bb54a-4e99-497e-879f-9588db9b833e" providerId="ADAL" clId="{4A4F3F90-9944-1242-9484-86476A2DE59F}" dt="2025-03-31T16:02:17.237" v="416" actId="1076"/>
        <pc:sldMkLst>
          <pc:docMk/>
          <pc:sldMk cId="1806551186" sldId="270"/>
        </pc:sldMkLst>
        <pc:spChg chg="mod">
          <ac:chgData name="Kai-Jen Cheng" userId="c31bb54a-4e99-497e-879f-9588db9b833e" providerId="ADAL" clId="{4A4F3F90-9944-1242-9484-86476A2DE59F}" dt="2025-03-31T16:02:17.237" v="416" actId="1076"/>
          <ac:spMkLst>
            <pc:docMk/>
            <pc:sldMk cId="1806551186" sldId="270"/>
            <ac:spMk id="5" creationId="{C7C28ACC-C6F9-8E45-DC14-717001E17C2D}"/>
          </ac:spMkLst>
        </pc:spChg>
      </pc:sldChg>
      <pc:sldChg chg="addSp modSp mod">
        <pc:chgData name="Kai-Jen Cheng" userId="c31bb54a-4e99-497e-879f-9588db9b833e" providerId="ADAL" clId="{4A4F3F90-9944-1242-9484-86476A2DE59F}" dt="2025-03-31T16:00:49.092" v="358" actId="207"/>
        <pc:sldMkLst>
          <pc:docMk/>
          <pc:sldMk cId="2279882067" sldId="271"/>
        </pc:sldMkLst>
        <pc:spChg chg="add mod">
          <ac:chgData name="Kai-Jen Cheng" userId="c31bb54a-4e99-497e-879f-9588db9b833e" providerId="ADAL" clId="{4A4F3F90-9944-1242-9484-86476A2DE59F}" dt="2025-03-31T16:00:49.092" v="358" actId="207"/>
          <ac:spMkLst>
            <pc:docMk/>
            <pc:sldMk cId="2279882067" sldId="271"/>
            <ac:spMk id="4" creationId="{87571291-7FC6-D14A-28D8-1CBF130F95D0}"/>
          </ac:spMkLst>
        </pc:spChg>
        <pc:graphicFrameChg chg="mod modGraphic">
          <ac:chgData name="Kai-Jen Cheng" userId="c31bb54a-4e99-497e-879f-9588db9b833e" providerId="ADAL" clId="{4A4F3F90-9944-1242-9484-86476A2DE59F}" dt="2025-03-31T16:00:23.409" v="354" actId="1076"/>
          <ac:graphicFrameMkLst>
            <pc:docMk/>
            <pc:sldMk cId="2279882067" sldId="271"/>
            <ac:graphicFrameMk id="15" creationId="{0C1823FA-8924-90D8-B9E2-2C0E1C466AD1}"/>
          </ac:graphicFrameMkLst>
        </pc:graphicFrameChg>
      </pc:sldChg>
      <pc:sldChg chg="addSp modSp mod">
        <pc:chgData name="Kai-Jen Cheng" userId="c31bb54a-4e99-497e-879f-9588db9b833e" providerId="ADAL" clId="{4A4F3F90-9944-1242-9484-86476A2DE59F}" dt="2025-03-31T16:00:54.259" v="360" actId="1076"/>
        <pc:sldMkLst>
          <pc:docMk/>
          <pc:sldMk cId="3437639893" sldId="276"/>
        </pc:sldMkLst>
        <pc:spChg chg="add mod">
          <ac:chgData name="Kai-Jen Cheng" userId="c31bb54a-4e99-497e-879f-9588db9b833e" providerId="ADAL" clId="{4A4F3F90-9944-1242-9484-86476A2DE59F}" dt="2025-03-31T16:00:54.259" v="360" actId="1076"/>
          <ac:spMkLst>
            <pc:docMk/>
            <pc:sldMk cId="3437639893" sldId="276"/>
            <ac:spMk id="3" creationId="{FD1DCCF9-6647-5DDD-2A97-AB6CCCB3400E}"/>
          </ac:spMkLst>
        </pc:spChg>
        <pc:graphicFrameChg chg="mod modGraphic">
          <ac:chgData name="Kai-Jen Cheng" userId="c31bb54a-4e99-497e-879f-9588db9b833e" providerId="ADAL" clId="{4A4F3F90-9944-1242-9484-86476A2DE59F}" dt="2025-03-31T15:59:58.875" v="337" actId="20577"/>
          <ac:graphicFrameMkLst>
            <pc:docMk/>
            <pc:sldMk cId="3437639893" sldId="276"/>
            <ac:graphicFrameMk id="4" creationId="{59CBF0FC-623B-C009-D9AB-2472C597283D}"/>
          </ac:graphicFrameMkLst>
        </pc:graphicFrameChg>
      </pc:sldChg>
      <pc:sldChg chg="addSp modSp mod">
        <pc:chgData name="Kai-Jen Cheng" userId="c31bb54a-4e99-497e-879f-9588db9b833e" providerId="ADAL" clId="{4A4F3F90-9944-1242-9484-86476A2DE59F}" dt="2025-03-31T16:02:04.637" v="415" actId="1076"/>
        <pc:sldMkLst>
          <pc:docMk/>
          <pc:sldMk cId="2567179301" sldId="277"/>
        </pc:sldMkLst>
        <pc:spChg chg="add mod">
          <ac:chgData name="Kai-Jen Cheng" userId="c31bb54a-4e99-497e-879f-9588db9b833e" providerId="ADAL" clId="{4A4F3F90-9944-1242-9484-86476A2DE59F}" dt="2025-03-31T16:00:59.159" v="362" actId="1076"/>
          <ac:spMkLst>
            <pc:docMk/>
            <pc:sldMk cId="2567179301" sldId="277"/>
            <ac:spMk id="3" creationId="{773727F8-A49B-78F3-2D2A-072C4F8B0CBC}"/>
          </ac:spMkLst>
        </pc:spChg>
        <pc:graphicFrameChg chg="mod modGraphic">
          <ac:chgData name="Kai-Jen Cheng" userId="c31bb54a-4e99-497e-879f-9588db9b833e" providerId="ADAL" clId="{4A4F3F90-9944-1242-9484-86476A2DE59F}" dt="2025-03-31T16:02:04.637" v="415" actId="1076"/>
          <ac:graphicFrameMkLst>
            <pc:docMk/>
            <pc:sldMk cId="2567179301" sldId="277"/>
            <ac:graphicFrameMk id="5" creationId="{A8FB5372-0D87-1518-8237-0873A63D23FC}"/>
          </ac:graphicFrameMkLst>
        </pc:graphicFrameChg>
      </pc:sldChg>
      <pc:sldChg chg="addSp modSp mod">
        <pc:chgData name="Kai-Jen Cheng" userId="c31bb54a-4e99-497e-879f-9588db9b833e" providerId="ADAL" clId="{4A4F3F90-9944-1242-9484-86476A2DE59F}" dt="2025-03-31T16:01:38.468" v="383" actId="2062"/>
        <pc:sldMkLst>
          <pc:docMk/>
          <pc:sldMk cId="283288633" sldId="278"/>
        </pc:sldMkLst>
        <pc:spChg chg="add mod">
          <ac:chgData name="Kai-Jen Cheng" userId="c31bb54a-4e99-497e-879f-9588db9b833e" providerId="ADAL" clId="{4A4F3F90-9944-1242-9484-86476A2DE59F}" dt="2025-03-31T16:01:01.605" v="363"/>
          <ac:spMkLst>
            <pc:docMk/>
            <pc:sldMk cId="283288633" sldId="278"/>
            <ac:spMk id="3" creationId="{F140A60E-C420-AB8F-6B4B-6EE726833E5F}"/>
          </ac:spMkLst>
        </pc:spChg>
        <pc:graphicFrameChg chg="mod modGraphic">
          <ac:chgData name="Kai-Jen Cheng" userId="c31bb54a-4e99-497e-879f-9588db9b833e" providerId="ADAL" clId="{4A4F3F90-9944-1242-9484-86476A2DE59F}" dt="2025-03-31T16:01:38.468" v="383" actId="2062"/>
          <ac:graphicFrameMkLst>
            <pc:docMk/>
            <pc:sldMk cId="283288633" sldId="278"/>
            <ac:graphicFrameMk id="4" creationId="{2039F23B-0BAB-A31E-D878-458A6DC51803}"/>
          </ac:graphicFrameMkLst>
        </pc:graphicFrameChg>
      </pc:sldChg>
      <pc:sldChg chg="modSp mod">
        <pc:chgData name="Kai-Jen Cheng" userId="c31bb54a-4e99-497e-879f-9588db9b833e" providerId="ADAL" clId="{4A4F3F90-9944-1242-9484-86476A2DE59F}" dt="2025-03-31T16:02:33.576" v="417" actId="1076"/>
        <pc:sldMkLst>
          <pc:docMk/>
          <pc:sldMk cId="2884556324" sldId="279"/>
        </pc:sldMkLst>
        <pc:spChg chg="mod">
          <ac:chgData name="Kai-Jen Cheng" userId="c31bb54a-4e99-497e-879f-9588db9b833e" providerId="ADAL" clId="{4A4F3F90-9944-1242-9484-86476A2DE59F}" dt="2025-03-31T16:02:33.576" v="417" actId="1076"/>
          <ac:spMkLst>
            <pc:docMk/>
            <pc:sldMk cId="2884556324" sldId="279"/>
            <ac:spMk id="17" creationId="{882F1F23-6EC6-9A5F-37A2-020F53A87B25}"/>
          </ac:spMkLst>
        </pc:spChg>
      </pc:sldChg>
      <pc:sldChg chg="modSp new mod">
        <pc:chgData name="Kai-Jen Cheng" userId="c31bb54a-4e99-497e-879f-9588db9b833e" providerId="ADAL" clId="{4A4F3F90-9944-1242-9484-86476A2DE59F}" dt="2025-03-31T16:03:10.865" v="452" actId="1076"/>
        <pc:sldMkLst>
          <pc:docMk/>
          <pc:sldMk cId="2624721667" sldId="280"/>
        </pc:sldMkLst>
        <pc:spChg chg="mod">
          <ac:chgData name="Kai-Jen Cheng" userId="c31bb54a-4e99-497e-879f-9588db9b833e" providerId="ADAL" clId="{4A4F3F90-9944-1242-9484-86476A2DE59F}" dt="2025-03-31T16:03:10.865" v="452" actId="1076"/>
          <ac:spMkLst>
            <pc:docMk/>
            <pc:sldMk cId="2624721667" sldId="280"/>
            <ac:spMk id="3" creationId="{11E6B529-80C9-D532-E5FA-5995B784023B}"/>
          </ac:spMkLst>
        </pc:spChg>
      </pc:sldChg>
      <pc:sldChg chg="new del">
        <pc:chgData name="Kai-Jen Cheng" userId="c31bb54a-4e99-497e-879f-9588db9b833e" providerId="ADAL" clId="{4A4F3F90-9944-1242-9484-86476A2DE59F}" dt="2025-03-31T16:05:38.100" v="454" actId="680"/>
        <pc:sldMkLst>
          <pc:docMk/>
          <pc:sldMk cId="89010880" sldId="281"/>
        </pc:sldMkLst>
      </pc:sldChg>
      <pc:sldChg chg="addSp delSp modSp new mod setBg">
        <pc:chgData name="Kai-Jen Cheng" userId="c31bb54a-4e99-497e-879f-9588db9b833e" providerId="ADAL" clId="{4A4F3F90-9944-1242-9484-86476A2DE59F}" dt="2025-03-31T16:25:27.755" v="880" actId="403"/>
        <pc:sldMkLst>
          <pc:docMk/>
          <pc:sldMk cId="578917126" sldId="281"/>
        </pc:sldMkLst>
        <pc:spChg chg="mod">
          <ac:chgData name="Kai-Jen Cheng" userId="c31bb54a-4e99-497e-879f-9588db9b833e" providerId="ADAL" clId="{4A4F3F90-9944-1242-9484-86476A2DE59F}" dt="2025-03-31T16:06:15.564" v="510" actId="1076"/>
          <ac:spMkLst>
            <pc:docMk/>
            <pc:sldMk cId="578917126" sldId="281"/>
            <ac:spMk id="2" creationId="{D0C0AF05-36C5-BE5A-D4CC-FA29A7D5D5D2}"/>
          </ac:spMkLst>
        </pc:spChg>
        <pc:spChg chg="del mod">
          <ac:chgData name="Kai-Jen Cheng" userId="c31bb54a-4e99-497e-879f-9588db9b833e" providerId="ADAL" clId="{4A4F3F90-9944-1242-9484-86476A2DE59F}" dt="2025-03-31T16:06:34.512" v="515" actId="478"/>
          <ac:spMkLst>
            <pc:docMk/>
            <pc:sldMk cId="578917126" sldId="281"/>
            <ac:spMk id="3" creationId="{9CF2F0CA-25A3-1C1A-7526-965AB253DD22}"/>
          </ac:spMkLst>
        </pc:spChg>
        <pc:spChg chg="add mod">
          <ac:chgData name="Kai-Jen Cheng" userId="c31bb54a-4e99-497e-879f-9588db9b833e" providerId="ADAL" clId="{4A4F3F90-9944-1242-9484-86476A2DE59F}" dt="2025-03-31T16:06:24.345" v="512" actId="1076"/>
          <ac:spMkLst>
            <pc:docMk/>
            <pc:sldMk cId="578917126" sldId="281"/>
            <ac:spMk id="4" creationId="{0E9D7658-74E3-76B4-0E1E-FA68A690DFAF}"/>
          </ac:spMkLst>
        </pc:spChg>
        <pc:spChg chg="add del">
          <ac:chgData name="Kai-Jen Cheng" userId="c31bb54a-4e99-497e-879f-9588db9b833e" providerId="ADAL" clId="{4A4F3F90-9944-1242-9484-86476A2DE59F}" dt="2025-03-31T16:06:27.407" v="514" actId="26606"/>
          <ac:spMkLst>
            <pc:docMk/>
            <pc:sldMk cId="578917126" sldId="281"/>
            <ac:spMk id="8" creationId="{1B15ED52-F352-441B-82BF-E0EA34836D08}"/>
          </ac:spMkLst>
        </pc:spChg>
        <pc:spChg chg="add del">
          <ac:chgData name="Kai-Jen Cheng" userId="c31bb54a-4e99-497e-879f-9588db9b833e" providerId="ADAL" clId="{4A4F3F90-9944-1242-9484-86476A2DE59F}" dt="2025-03-31T16:06:27.407" v="514" actId="26606"/>
          <ac:spMkLst>
            <pc:docMk/>
            <pc:sldMk cId="578917126" sldId="281"/>
            <ac:spMk id="10" creationId="{3B2E3793-BFE6-45A2-9B7B-E18844431C99}"/>
          </ac:spMkLst>
        </pc:spChg>
        <pc:spChg chg="add del">
          <ac:chgData name="Kai-Jen Cheng" userId="c31bb54a-4e99-497e-879f-9588db9b833e" providerId="ADAL" clId="{4A4F3F90-9944-1242-9484-86476A2DE59F}" dt="2025-03-31T16:06:27.407" v="514" actId="26606"/>
          <ac:spMkLst>
            <pc:docMk/>
            <pc:sldMk cId="578917126" sldId="281"/>
            <ac:spMk id="12" creationId="{BC4C4868-CB8F-4AF9-9CDB-8108F2C19B67}"/>
          </ac:spMkLst>
        </pc:spChg>
        <pc:spChg chg="add del">
          <ac:chgData name="Kai-Jen Cheng" userId="c31bb54a-4e99-497e-879f-9588db9b833e" providerId="ADAL" clId="{4A4F3F90-9944-1242-9484-86476A2DE59F}" dt="2025-03-31T16:06:27.407" v="514" actId="26606"/>
          <ac:spMkLst>
            <pc:docMk/>
            <pc:sldMk cId="578917126" sldId="281"/>
            <ac:spMk id="14" creationId="{375E0459-6403-40CD-989D-56A4407CA12E}"/>
          </ac:spMkLst>
        </pc:spChg>
        <pc:spChg chg="add del">
          <ac:chgData name="Kai-Jen Cheng" userId="c31bb54a-4e99-497e-879f-9588db9b833e" providerId="ADAL" clId="{4A4F3F90-9944-1242-9484-86476A2DE59F}" dt="2025-03-31T16:06:27.407" v="514" actId="26606"/>
          <ac:spMkLst>
            <pc:docMk/>
            <pc:sldMk cId="578917126" sldId="281"/>
            <ac:spMk id="16" creationId="{53E5B1A8-3AC9-4BD1-9BBC-78CA94F2D1BA}"/>
          </ac:spMkLst>
        </pc:spChg>
        <pc:spChg chg="add del">
          <ac:chgData name="Kai-Jen Cheng" userId="c31bb54a-4e99-497e-879f-9588db9b833e" providerId="ADAL" clId="{4A4F3F90-9944-1242-9484-86476A2DE59F}" dt="2025-03-31T16:06:27.407" v="514" actId="26606"/>
          <ac:spMkLst>
            <pc:docMk/>
            <pc:sldMk cId="578917126" sldId="281"/>
            <ac:spMk id="21" creationId="{1B15ED52-F352-441B-82BF-E0EA34836D08}"/>
          </ac:spMkLst>
        </pc:spChg>
        <pc:spChg chg="add del">
          <ac:chgData name="Kai-Jen Cheng" userId="c31bb54a-4e99-497e-879f-9588db9b833e" providerId="ADAL" clId="{4A4F3F90-9944-1242-9484-86476A2DE59F}" dt="2025-03-31T16:06:27.407" v="514" actId="26606"/>
          <ac:spMkLst>
            <pc:docMk/>
            <pc:sldMk cId="578917126" sldId="281"/>
            <ac:spMk id="23" creationId="{3B2E3793-BFE6-45A2-9B7B-E18844431C99}"/>
          </ac:spMkLst>
        </pc:spChg>
        <pc:spChg chg="add del">
          <ac:chgData name="Kai-Jen Cheng" userId="c31bb54a-4e99-497e-879f-9588db9b833e" providerId="ADAL" clId="{4A4F3F90-9944-1242-9484-86476A2DE59F}" dt="2025-03-31T16:06:27.407" v="514" actId="26606"/>
          <ac:spMkLst>
            <pc:docMk/>
            <pc:sldMk cId="578917126" sldId="281"/>
            <ac:spMk id="27" creationId="{375E0459-6403-40CD-989D-56A4407CA12E}"/>
          </ac:spMkLst>
        </pc:spChg>
        <pc:spChg chg="add del">
          <ac:chgData name="Kai-Jen Cheng" userId="c31bb54a-4e99-497e-879f-9588db9b833e" providerId="ADAL" clId="{4A4F3F90-9944-1242-9484-86476A2DE59F}" dt="2025-03-31T16:06:27.407" v="514" actId="26606"/>
          <ac:spMkLst>
            <pc:docMk/>
            <pc:sldMk cId="578917126" sldId="281"/>
            <ac:spMk id="29" creationId="{53E5B1A8-3AC9-4BD1-9BBC-78CA94F2D1BA}"/>
          </ac:spMkLst>
        </pc:spChg>
        <pc:graphicFrameChg chg="add mod modGraphic">
          <ac:chgData name="Kai-Jen Cheng" userId="c31bb54a-4e99-497e-879f-9588db9b833e" providerId="ADAL" clId="{4A4F3F90-9944-1242-9484-86476A2DE59F}" dt="2025-03-31T16:25:27.755" v="880" actId="403"/>
          <ac:graphicFrameMkLst>
            <pc:docMk/>
            <pc:sldMk cId="578917126" sldId="281"/>
            <ac:graphicFrameMk id="5" creationId="{9F763326-AC0C-E2A9-7AB5-CB39D0419AFF}"/>
          </ac:graphicFrameMkLst>
        </pc:graphicFrameChg>
      </pc:sldChg>
      <pc:sldChg chg="delSp add del setBg delDesignElem">
        <pc:chgData name="Kai-Jen Cheng" userId="c31bb54a-4e99-497e-879f-9588db9b833e" providerId="ADAL" clId="{4A4F3F90-9944-1242-9484-86476A2DE59F}" dt="2025-03-31T16:22:50.158" v="853" actId="2696"/>
        <pc:sldMkLst>
          <pc:docMk/>
          <pc:sldMk cId="2998331509" sldId="282"/>
        </pc:sldMkLst>
        <pc:spChg chg="del">
          <ac:chgData name="Kai-Jen Cheng" userId="c31bb54a-4e99-497e-879f-9588db9b833e" providerId="ADAL" clId="{4A4F3F90-9944-1242-9484-86476A2DE59F}" dt="2025-03-31T16:05:41.578" v="457"/>
          <ac:spMkLst>
            <pc:docMk/>
            <pc:sldMk cId="2998331509" sldId="282"/>
            <ac:spMk id="95" creationId="{A488A905-1625-3717-7B9E-F0903516AEF0}"/>
          </ac:spMkLst>
        </pc:spChg>
        <pc:spChg chg="del">
          <ac:chgData name="Kai-Jen Cheng" userId="c31bb54a-4e99-497e-879f-9588db9b833e" providerId="ADAL" clId="{4A4F3F90-9944-1242-9484-86476A2DE59F}" dt="2025-03-31T16:05:41.578" v="457"/>
          <ac:spMkLst>
            <pc:docMk/>
            <pc:sldMk cId="2998331509" sldId="282"/>
            <ac:spMk id="97" creationId="{CF128BFF-2411-8D05-DA50-5C0D46400B34}"/>
          </ac:spMkLst>
        </pc:spChg>
        <pc:spChg chg="del">
          <ac:chgData name="Kai-Jen Cheng" userId="c31bb54a-4e99-497e-879f-9588db9b833e" providerId="ADAL" clId="{4A4F3F90-9944-1242-9484-86476A2DE59F}" dt="2025-03-31T16:05:41.578" v="457"/>
          <ac:spMkLst>
            <pc:docMk/>
            <pc:sldMk cId="2998331509" sldId="282"/>
            <ac:spMk id="99" creationId="{88A01C18-D485-4B41-E27D-59DC760AE961}"/>
          </ac:spMkLst>
        </pc:spChg>
        <pc:spChg chg="del">
          <ac:chgData name="Kai-Jen Cheng" userId="c31bb54a-4e99-497e-879f-9588db9b833e" providerId="ADAL" clId="{4A4F3F90-9944-1242-9484-86476A2DE59F}" dt="2025-03-31T16:05:41.578" v="457"/>
          <ac:spMkLst>
            <pc:docMk/>
            <pc:sldMk cId="2998331509" sldId="282"/>
            <ac:spMk id="101" creationId="{25FA773A-1860-C7C4-78FC-9D4C57F944FD}"/>
          </ac:spMkLst>
        </pc:spChg>
      </pc:sldChg>
      <pc:sldChg chg="addSp delSp modSp new mod">
        <pc:chgData name="Kai-Jen Cheng" userId="c31bb54a-4e99-497e-879f-9588db9b833e" providerId="ADAL" clId="{4A4F3F90-9944-1242-9484-86476A2DE59F}" dt="2025-03-31T16:14:33.936" v="805" actId="1076"/>
        <pc:sldMkLst>
          <pc:docMk/>
          <pc:sldMk cId="1328832933" sldId="283"/>
        </pc:sldMkLst>
        <pc:spChg chg="del">
          <ac:chgData name="Kai-Jen Cheng" userId="c31bb54a-4e99-497e-879f-9588db9b833e" providerId="ADAL" clId="{4A4F3F90-9944-1242-9484-86476A2DE59F}" dt="2025-03-31T16:11:25.330" v="747" actId="478"/>
          <ac:spMkLst>
            <pc:docMk/>
            <pc:sldMk cId="1328832933" sldId="283"/>
            <ac:spMk id="2" creationId="{0825CC90-CDCD-B2AD-F629-EFDB2E69D355}"/>
          </ac:spMkLst>
        </pc:spChg>
        <pc:spChg chg="del">
          <ac:chgData name="Kai-Jen Cheng" userId="c31bb54a-4e99-497e-879f-9588db9b833e" providerId="ADAL" clId="{4A4F3F90-9944-1242-9484-86476A2DE59F}" dt="2025-03-31T16:11:25.330" v="747" actId="478"/>
          <ac:spMkLst>
            <pc:docMk/>
            <pc:sldMk cId="1328832933" sldId="283"/>
            <ac:spMk id="3" creationId="{810E5267-37A1-C57D-DC7A-E3A1EC4BD1F0}"/>
          </ac:spMkLst>
        </pc:spChg>
        <pc:spChg chg="add mod">
          <ac:chgData name="Kai-Jen Cheng" userId="c31bb54a-4e99-497e-879f-9588db9b833e" providerId="ADAL" clId="{4A4F3F90-9944-1242-9484-86476A2DE59F}" dt="2025-03-31T16:14:13.924" v="801" actId="1037"/>
          <ac:spMkLst>
            <pc:docMk/>
            <pc:sldMk cId="1328832933" sldId="283"/>
            <ac:spMk id="4" creationId="{27E18E19-68AD-86E7-E2AA-E7A0FB7BE8EF}"/>
          </ac:spMkLst>
        </pc:spChg>
        <pc:spChg chg="add mod">
          <ac:chgData name="Kai-Jen Cheng" userId="c31bb54a-4e99-497e-879f-9588db9b833e" providerId="ADAL" clId="{4A4F3F90-9944-1242-9484-86476A2DE59F}" dt="2025-03-31T16:14:13.924" v="801" actId="1037"/>
          <ac:spMkLst>
            <pc:docMk/>
            <pc:sldMk cId="1328832933" sldId="283"/>
            <ac:spMk id="5" creationId="{6FA79F9D-5BCA-8F8B-4273-9E9F7BBA6424}"/>
          </ac:spMkLst>
        </pc:spChg>
        <pc:spChg chg="add mod">
          <ac:chgData name="Kai-Jen Cheng" userId="c31bb54a-4e99-497e-879f-9588db9b833e" providerId="ADAL" clId="{4A4F3F90-9944-1242-9484-86476A2DE59F}" dt="2025-03-31T16:14:13.924" v="801" actId="1037"/>
          <ac:spMkLst>
            <pc:docMk/>
            <pc:sldMk cId="1328832933" sldId="283"/>
            <ac:spMk id="6" creationId="{071500EC-8C3E-E53C-23C8-B94619DA0D59}"/>
          </ac:spMkLst>
        </pc:spChg>
        <pc:spChg chg="add mod">
          <ac:chgData name="Kai-Jen Cheng" userId="c31bb54a-4e99-497e-879f-9588db9b833e" providerId="ADAL" clId="{4A4F3F90-9944-1242-9484-86476A2DE59F}" dt="2025-03-31T16:14:31.771" v="804"/>
          <ac:spMkLst>
            <pc:docMk/>
            <pc:sldMk cId="1328832933" sldId="283"/>
            <ac:spMk id="8" creationId="{869C2CB7-70B5-A600-BD0A-DCE5F096F631}"/>
          </ac:spMkLst>
        </pc:spChg>
        <pc:spChg chg="add mod">
          <ac:chgData name="Kai-Jen Cheng" userId="c31bb54a-4e99-497e-879f-9588db9b833e" providerId="ADAL" clId="{4A4F3F90-9944-1242-9484-86476A2DE59F}" dt="2025-03-31T16:14:31.771" v="804"/>
          <ac:spMkLst>
            <pc:docMk/>
            <pc:sldMk cId="1328832933" sldId="283"/>
            <ac:spMk id="9" creationId="{B07B89FF-5FF1-5F96-48D5-B818DBC2F9D9}"/>
          </ac:spMkLst>
        </pc:spChg>
        <pc:grpChg chg="add mod">
          <ac:chgData name="Kai-Jen Cheng" userId="c31bb54a-4e99-497e-879f-9588db9b833e" providerId="ADAL" clId="{4A4F3F90-9944-1242-9484-86476A2DE59F}" dt="2025-03-31T16:14:33.936" v="805" actId="1076"/>
          <ac:grpSpMkLst>
            <pc:docMk/>
            <pc:sldMk cId="1328832933" sldId="283"/>
            <ac:grpSpMk id="7" creationId="{BA13761E-E676-0908-1ABF-CD96D4CFB1A3}"/>
          </ac:grpSpMkLst>
        </pc:grpChg>
        <pc:picChg chg="add mod">
          <ac:chgData name="Kai-Jen Cheng" userId="c31bb54a-4e99-497e-879f-9588db9b833e" providerId="ADAL" clId="{4A4F3F90-9944-1242-9484-86476A2DE59F}" dt="2025-03-31T16:14:13.924" v="801" actId="1037"/>
          <ac:picMkLst>
            <pc:docMk/>
            <pc:sldMk cId="1328832933" sldId="283"/>
            <ac:picMk id="1026" creationId="{261BA666-30B3-739E-570D-8D22003D8B0D}"/>
          </ac:picMkLst>
        </pc:picChg>
      </pc:sldChg>
      <pc:sldChg chg="delSp add del setBg delDesignElem">
        <pc:chgData name="Kai-Jen Cheng" userId="c31bb54a-4e99-497e-879f-9588db9b833e" providerId="ADAL" clId="{4A4F3F90-9944-1242-9484-86476A2DE59F}" dt="2025-03-31T16:23:21.450" v="861" actId="2696"/>
        <pc:sldMkLst>
          <pc:docMk/>
          <pc:sldMk cId="1514422773" sldId="284"/>
        </pc:sldMkLst>
        <pc:spChg chg="del">
          <ac:chgData name="Kai-Jen Cheng" userId="c31bb54a-4e99-497e-879f-9588db9b833e" providerId="ADAL" clId="{4A4F3F90-9944-1242-9484-86476A2DE59F}" dt="2025-03-31T16:22:54.842" v="855"/>
          <ac:spMkLst>
            <pc:docMk/>
            <pc:sldMk cId="1514422773" sldId="284"/>
            <ac:spMk id="8" creationId="{727DB572-3560-B5B3-146C-A18339DAF040}"/>
          </ac:spMkLst>
        </pc:spChg>
        <pc:spChg chg="del">
          <ac:chgData name="Kai-Jen Cheng" userId="c31bb54a-4e99-497e-879f-9588db9b833e" providerId="ADAL" clId="{4A4F3F90-9944-1242-9484-86476A2DE59F}" dt="2025-03-31T16:22:54.842" v="855"/>
          <ac:spMkLst>
            <pc:docMk/>
            <pc:sldMk cId="1514422773" sldId="284"/>
            <ac:spMk id="10" creationId="{2D5A0243-2019-FA60-6D8E-67289CBAC00A}"/>
          </ac:spMkLst>
        </pc:spChg>
        <pc:spChg chg="del">
          <ac:chgData name="Kai-Jen Cheng" userId="c31bb54a-4e99-497e-879f-9588db9b833e" providerId="ADAL" clId="{4A4F3F90-9944-1242-9484-86476A2DE59F}" dt="2025-03-31T16:22:54.842" v="855"/>
          <ac:spMkLst>
            <pc:docMk/>
            <pc:sldMk cId="1514422773" sldId="284"/>
            <ac:spMk id="12" creationId="{C6600EF6-342E-7B63-A1BC-3DA69C1EC767}"/>
          </ac:spMkLst>
        </pc:spChg>
        <pc:spChg chg="del">
          <ac:chgData name="Kai-Jen Cheng" userId="c31bb54a-4e99-497e-879f-9588db9b833e" providerId="ADAL" clId="{4A4F3F90-9944-1242-9484-86476A2DE59F}" dt="2025-03-31T16:22:54.842" v="855"/>
          <ac:spMkLst>
            <pc:docMk/>
            <pc:sldMk cId="1514422773" sldId="284"/>
            <ac:spMk id="14" creationId="{0F338703-E949-4BCC-4DF4-0D2FCB637993}"/>
          </ac:spMkLst>
        </pc:spChg>
        <pc:spChg chg="del">
          <ac:chgData name="Kai-Jen Cheng" userId="c31bb54a-4e99-497e-879f-9588db9b833e" providerId="ADAL" clId="{4A4F3F90-9944-1242-9484-86476A2DE59F}" dt="2025-03-31T16:22:54.842" v="855"/>
          <ac:spMkLst>
            <pc:docMk/>
            <pc:sldMk cId="1514422773" sldId="284"/>
            <ac:spMk id="16" creationId="{34CF90C2-4FA7-EF26-AB19-28BF6B01C356}"/>
          </ac:spMkLst>
        </pc:spChg>
      </pc:sldChg>
      <pc:sldChg chg="addSp delSp add del setBg delDesignElem">
        <pc:chgData name="Kai-Jen Cheng" userId="c31bb54a-4e99-497e-879f-9588db9b833e" providerId="ADAL" clId="{4A4F3F90-9944-1242-9484-86476A2DE59F}" dt="2025-03-31T16:23:05.460" v="858"/>
        <pc:sldMkLst>
          <pc:docMk/>
          <pc:sldMk cId="2603810563" sldId="285"/>
        </pc:sldMkLst>
        <pc:spChg chg="add del">
          <ac:chgData name="Kai-Jen Cheng" userId="c31bb54a-4e99-497e-879f-9588db9b833e" providerId="ADAL" clId="{4A4F3F90-9944-1242-9484-86476A2DE59F}" dt="2025-03-31T16:23:05.460" v="858"/>
          <ac:spMkLst>
            <pc:docMk/>
            <pc:sldMk cId="2603810563" sldId="285"/>
            <ac:spMk id="8" creationId="{F7DBBEA3-ED3A-CC45-5717-3782FFAAA254}"/>
          </ac:spMkLst>
        </pc:spChg>
        <pc:spChg chg="add del">
          <ac:chgData name="Kai-Jen Cheng" userId="c31bb54a-4e99-497e-879f-9588db9b833e" providerId="ADAL" clId="{4A4F3F90-9944-1242-9484-86476A2DE59F}" dt="2025-03-31T16:23:05.460" v="858"/>
          <ac:spMkLst>
            <pc:docMk/>
            <pc:sldMk cId="2603810563" sldId="285"/>
            <ac:spMk id="10" creationId="{B5B3C7EB-685C-BC2B-7E35-57DF0803816A}"/>
          </ac:spMkLst>
        </pc:spChg>
        <pc:spChg chg="add del">
          <ac:chgData name="Kai-Jen Cheng" userId="c31bb54a-4e99-497e-879f-9588db9b833e" providerId="ADAL" clId="{4A4F3F90-9944-1242-9484-86476A2DE59F}" dt="2025-03-31T16:23:05.460" v="858"/>
          <ac:spMkLst>
            <pc:docMk/>
            <pc:sldMk cId="2603810563" sldId="285"/>
            <ac:spMk id="12" creationId="{DD49F986-9FD0-0A0F-61A2-169F174FB07F}"/>
          </ac:spMkLst>
        </pc:spChg>
        <pc:spChg chg="add del">
          <ac:chgData name="Kai-Jen Cheng" userId="c31bb54a-4e99-497e-879f-9588db9b833e" providerId="ADAL" clId="{4A4F3F90-9944-1242-9484-86476A2DE59F}" dt="2025-03-31T16:23:05.460" v="858"/>
          <ac:spMkLst>
            <pc:docMk/>
            <pc:sldMk cId="2603810563" sldId="285"/>
            <ac:spMk id="14" creationId="{0E843F47-6609-7BC7-D8FD-D981130B3CEC}"/>
          </ac:spMkLst>
        </pc:spChg>
        <pc:spChg chg="add del">
          <ac:chgData name="Kai-Jen Cheng" userId="c31bb54a-4e99-497e-879f-9588db9b833e" providerId="ADAL" clId="{4A4F3F90-9944-1242-9484-86476A2DE59F}" dt="2025-03-31T16:23:05.460" v="858"/>
          <ac:spMkLst>
            <pc:docMk/>
            <pc:sldMk cId="2603810563" sldId="285"/>
            <ac:spMk id="16" creationId="{5B5CDFBB-BF60-E185-2C56-30E2B2312BDB}"/>
          </ac:spMkLst>
        </pc:spChg>
      </pc:sldChg>
      <pc:sldChg chg="addSp delSp modSp add mod setBg delDesignElem">
        <pc:chgData name="Kai-Jen Cheng" userId="c31bb54a-4e99-497e-879f-9588db9b833e" providerId="ADAL" clId="{4A4F3F90-9944-1242-9484-86476A2DE59F}" dt="2025-03-31T16:48:01.991" v="973" actId="20577"/>
        <pc:sldMkLst>
          <pc:docMk/>
          <pc:sldMk cId="3559120194" sldId="285"/>
        </pc:sldMkLst>
        <pc:spChg chg="del">
          <ac:chgData name="Kai-Jen Cheng" userId="c31bb54a-4e99-497e-879f-9588db9b833e" providerId="ADAL" clId="{4A4F3F90-9944-1242-9484-86476A2DE59F}" dt="2025-03-31T16:33:30.144" v="951" actId="478"/>
          <ac:spMkLst>
            <pc:docMk/>
            <pc:sldMk cId="3559120194" sldId="285"/>
            <ac:spMk id="2" creationId="{2AE0B851-E824-B8A6-79FA-E2EFB29DF8AD}"/>
          </ac:spMkLst>
        </pc:spChg>
        <pc:spChg chg="add mod">
          <ac:chgData name="Kai-Jen Cheng" userId="c31bb54a-4e99-497e-879f-9588db9b833e" providerId="ADAL" clId="{4A4F3F90-9944-1242-9484-86476A2DE59F}" dt="2025-03-31T16:23:46.022" v="865"/>
          <ac:spMkLst>
            <pc:docMk/>
            <pc:sldMk cId="3559120194" sldId="285"/>
            <ac:spMk id="5" creationId="{8DB67B03-A588-90D9-4E42-DAFE182D1516}"/>
          </ac:spMkLst>
        </pc:spChg>
        <pc:spChg chg="add del mod">
          <ac:chgData name="Kai-Jen Cheng" userId="c31bb54a-4e99-497e-879f-9588db9b833e" providerId="ADAL" clId="{4A4F3F90-9944-1242-9484-86476A2DE59F}" dt="2025-03-31T16:24:18.670" v="873" actId="478"/>
          <ac:spMkLst>
            <pc:docMk/>
            <pc:sldMk cId="3559120194" sldId="285"/>
            <ac:spMk id="6" creationId="{BB427357-4B03-89B2-DE8F-AAB54141B520}"/>
          </ac:spMkLst>
        </pc:spChg>
        <pc:spChg chg="add mod">
          <ac:chgData name="Kai-Jen Cheng" userId="c31bb54a-4e99-497e-879f-9588db9b833e" providerId="ADAL" clId="{4A4F3F90-9944-1242-9484-86476A2DE59F}" dt="2025-03-31T16:33:24.034" v="948" actId="1076"/>
          <ac:spMkLst>
            <pc:docMk/>
            <pc:sldMk cId="3559120194" sldId="285"/>
            <ac:spMk id="7" creationId="{A598482A-35D2-3E1D-8B69-74728F46B9AC}"/>
          </ac:spMkLst>
        </pc:spChg>
        <pc:spChg chg="add mod">
          <ac:chgData name="Kai-Jen Cheng" userId="c31bb54a-4e99-497e-879f-9588db9b833e" providerId="ADAL" clId="{4A4F3F90-9944-1242-9484-86476A2DE59F}" dt="2025-03-31T16:33:39.013" v="955" actId="20577"/>
          <ac:spMkLst>
            <pc:docMk/>
            <pc:sldMk cId="3559120194" sldId="285"/>
            <ac:spMk id="9" creationId="{7BE4D28B-21AA-DB9A-4784-F6AAA12DD4C8}"/>
          </ac:spMkLst>
        </pc:spChg>
        <pc:spChg chg="add del mod">
          <ac:chgData name="Kai-Jen Cheng" userId="c31bb54a-4e99-497e-879f-9588db9b833e" providerId="ADAL" clId="{4A4F3F90-9944-1242-9484-86476A2DE59F}" dt="2025-03-31T16:33:37.125" v="953" actId="478"/>
          <ac:spMkLst>
            <pc:docMk/>
            <pc:sldMk cId="3559120194" sldId="285"/>
            <ac:spMk id="11" creationId="{F6FB21B3-2658-41BB-BBFA-8366D94564CA}"/>
          </ac:spMkLst>
        </pc:spChg>
        <pc:spChg chg="del">
          <ac:chgData name="Kai-Jen Cheng" userId="c31bb54a-4e99-497e-879f-9588db9b833e" providerId="ADAL" clId="{4A4F3F90-9944-1242-9484-86476A2DE59F}" dt="2025-03-31T16:23:19.171" v="860"/>
          <ac:spMkLst>
            <pc:docMk/>
            <pc:sldMk cId="3559120194" sldId="285"/>
            <ac:spMk id="101" creationId="{19918F10-2D80-40F1-B2DF-0B6C2CEEDD80}"/>
          </ac:spMkLst>
        </pc:spChg>
        <pc:spChg chg="del">
          <ac:chgData name="Kai-Jen Cheng" userId="c31bb54a-4e99-497e-879f-9588db9b833e" providerId="ADAL" clId="{4A4F3F90-9944-1242-9484-86476A2DE59F}" dt="2025-03-31T16:23:19.171" v="860"/>
          <ac:spMkLst>
            <pc:docMk/>
            <pc:sldMk cId="3559120194" sldId="285"/>
            <ac:spMk id="103" creationId="{6509DCE4-FFDF-07DE-CADD-5F844DCBE0F1}"/>
          </ac:spMkLst>
        </pc:spChg>
        <pc:spChg chg="del">
          <ac:chgData name="Kai-Jen Cheng" userId="c31bb54a-4e99-497e-879f-9588db9b833e" providerId="ADAL" clId="{4A4F3F90-9944-1242-9484-86476A2DE59F}" dt="2025-03-31T16:23:19.171" v="860"/>
          <ac:spMkLst>
            <pc:docMk/>
            <pc:sldMk cId="3559120194" sldId="285"/>
            <ac:spMk id="105" creationId="{B72A1C51-47DE-51D5-2695-AE83141A8395}"/>
          </ac:spMkLst>
        </pc:spChg>
        <pc:spChg chg="del">
          <ac:chgData name="Kai-Jen Cheng" userId="c31bb54a-4e99-497e-879f-9588db9b833e" providerId="ADAL" clId="{4A4F3F90-9944-1242-9484-86476A2DE59F}" dt="2025-03-31T16:23:19.171" v="860"/>
          <ac:spMkLst>
            <pc:docMk/>
            <pc:sldMk cId="3559120194" sldId="285"/>
            <ac:spMk id="107" creationId="{5F9F2FC5-DA31-D24A-863C-020CD36B42A3}"/>
          </ac:spMkLst>
        </pc:spChg>
        <pc:graphicFrameChg chg="del modGraphic">
          <ac:chgData name="Kai-Jen Cheng" userId="c31bb54a-4e99-497e-879f-9588db9b833e" providerId="ADAL" clId="{4A4F3F90-9944-1242-9484-86476A2DE59F}" dt="2025-03-31T16:25:17.496" v="876" actId="478"/>
          <ac:graphicFrameMkLst>
            <pc:docMk/>
            <pc:sldMk cId="3559120194" sldId="285"/>
            <ac:graphicFrameMk id="4" creationId="{51D59B9B-4B9C-F06C-D126-C9EDCD12D8F6}"/>
          </ac:graphicFrameMkLst>
        </pc:graphicFrameChg>
        <pc:graphicFrameChg chg="add mod modGraphic">
          <ac:chgData name="Kai-Jen Cheng" userId="c31bb54a-4e99-497e-879f-9588db9b833e" providerId="ADAL" clId="{4A4F3F90-9944-1242-9484-86476A2DE59F}" dt="2025-03-31T16:48:01.991" v="973" actId="20577"/>
          <ac:graphicFrameMkLst>
            <pc:docMk/>
            <pc:sldMk cId="3559120194" sldId="285"/>
            <ac:graphicFrameMk id="8" creationId="{A8995697-8E42-4471-6EEF-D9BD914D1592}"/>
          </ac:graphicFrameMkLst>
        </pc:graphicFrameChg>
      </pc:sldChg>
      <pc:sldChg chg="addSp delSp add del setBg delDesignElem">
        <pc:chgData name="Kai-Jen Cheng" userId="c31bb54a-4e99-497e-879f-9588db9b833e" providerId="ADAL" clId="{4A4F3F90-9944-1242-9484-86476A2DE59F}" dt="2025-03-31T16:23:38.675" v="864"/>
        <pc:sldMkLst>
          <pc:docMk/>
          <pc:sldMk cId="974334165" sldId="286"/>
        </pc:sldMkLst>
        <pc:spChg chg="add del">
          <ac:chgData name="Kai-Jen Cheng" userId="c31bb54a-4e99-497e-879f-9588db9b833e" providerId="ADAL" clId="{4A4F3F90-9944-1242-9484-86476A2DE59F}" dt="2025-03-31T16:23:38.675" v="864"/>
          <ac:spMkLst>
            <pc:docMk/>
            <pc:sldMk cId="974334165" sldId="286"/>
            <ac:spMk id="101" creationId="{2A3E10FA-AAC9-812D-0D23-9D188C175025}"/>
          </ac:spMkLst>
        </pc:spChg>
        <pc:spChg chg="add del">
          <ac:chgData name="Kai-Jen Cheng" userId="c31bb54a-4e99-497e-879f-9588db9b833e" providerId="ADAL" clId="{4A4F3F90-9944-1242-9484-86476A2DE59F}" dt="2025-03-31T16:23:38.675" v="864"/>
          <ac:spMkLst>
            <pc:docMk/>
            <pc:sldMk cId="974334165" sldId="286"/>
            <ac:spMk id="103" creationId="{3FBF877D-AA13-DB7A-9231-648B172BCA1D}"/>
          </ac:spMkLst>
        </pc:spChg>
        <pc:spChg chg="add del">
          <ac:chgData name="Kai-Jen Cheng" userId="c31bb54a-4e99-497e-879f-9588db9b833e" providerId="ADAL" clId="{4A4F3F90-9944-1242-9484-86476A2DE59F}" dt="2025-03-31T16:23:38.675" v="864"/>
          <ac:spMkLst>
            <pc:docMk/>
            <pc:sldMk cId="974334165" sldId="286"/>
            <ac:spMk id="105" creationId="{0F6A8D40-6FB4-4FBE-737E-F0DC5B8304F2}"/>
          </ac:spMkLst>
        </pc:spChg>
        <pc:spChg chg="add del">
          <ac:chgData name="Kai-Jen Cheng" userId="c31bb54a-4e99-497e-879f-9588db9b833e" providerId="ADAL" clId="{4A4F3F90-9944-1242-9484-86476A2DE59F}" dt="2025-03-31T16:23:38.675" v="864"/>
          <ac:spMkLst>
            <pc:docMk/>
            <pc:sldMk cId="974334165" sldId="286"/>
            <ac:spMk id="107" creationId="{B93297BE-2F21-824E-8F01-B74BCEA2C544}"/>
          </ac:spMkLst>
        </pc:spChg>
      </pc:sldChg>
      <pc:sldChg chg="addSp delSp modSp mod">
        <pc:chgData name="Kai-Jen Cheng" userId="c31bb54a-4e99-497e-879f-9588db9b833e" providerId="ADAL" clId="{4A4F3F90-9944-1242-9484-86476A2DE59F}" dt="2025-03-31T16:47:45.096" v="967" actId="26606"/>
        <pc:sldMkLst>
          <pc:docMk/>
          <pc:sldMk cId="4181740492" sldId="286"/>
        </pc:sldMkLst>
        <pc:spChg chg="mod">
          <ac:chgData name="Kai-Jen Cheng" userId="c31bb54a-4e99-497e-879f-9588db9b833e" providerId="ADAL" clId="{4A4F3F90-9944-1242-9484-86476A2DE59F}" dt="2025-03-31T16:47:45.096" v="967" actId="26606"/>
          <ac:spMkLst>
            <pc:docMk/>
            <pc:sldMk cId="4181740492" sldId="286"/>
            <ac:spMk id="2" creationId="{E20562C9-EFC7-E642-021E-8EF7474B20C2}"/>
          </ac:spMkLst>
        </pc:spChg>
        <pc:spChg chg="del">
          <ac:chgData name="Kai-Jen Cheng" userId="c31bb54a-4e99-497e-879f-9588db9b833e" providerId="ADAL" clId="{4A4F3F90-9944-1242-9484-86476A2DE59F}" dt="2025-03-31T16:47:45.096" v="967" actId="26606"/>
          <ac:spMkLst>
            <pc:docMk/>
            <pc:sldMk cId="4181740492" sldId="286"/>
            <ac:spMk id="12" creationId="{74751229-0244-4FBB-BED1-407467F4C951}"/>
          </ac:spMkLst>
        </pc:spChg>
        <pc:spChg chg="add">
          <ac:chgData name="Kai-Jen Cheng" userId="c31bb54a-4e99-497e-879f-9588db9b833e" providerId="ADAL" clId="{4A4F3F90-9944-1242-9484-86476A2DE59F}" dt="2025-03-31T16:47:45.096" v="967" actId="26606"/>
          <ac:spMkLst>
            <pc:docMk/>
            <pc:sldMk cId="4181740492" sldId="286"/>
            <ac:spMk id="17" creationId="{B87C619C-EBAB-488E-96B9-153AA4C9B440}"/>
          </ac:spMkLst>
        </pc:spChg>
        <pc:spChg chg="add">
          <ac:chgData name="Kai-Jen Cheng" userId="c31bb54a-4e99-497e-879f-9588db9b833e" providerId="ADAL" clId="{4A4F3F90-9944-1242-9484-86476A2DE59F}" dt="2025-03-31T16:47:45.096" v="967" actId="26606"/>
          <ac:spMkLst>
            <pc:docMk/>
            <pc:sldMk cId="4181740492" sldId="286"/>
            <ac:spMk id="19" creationId="{130DA1C1-36FD-41D8-9826-EE797BF39BAB}"/>
          </ac:spMkLst>
        </pc:spChg>
        <pc:spChg chg="add">
          <ac:chgData name="Kai-Jen Cheng" userId="c31bb54a-4e99-497e-879f-9588db9b833e" providerId="ADAL" clId="{4A4F3F90-9944-1242-9484-86476A2DE59F}" dt="2025-03-31T16:47:45.096" v="967" actId="26606"/>
          <ac:spMkLst>
            <pc:docMk/>
            <pc:sldMk cId="4181740492" sldId="286"/>
            <ac:spMk id="21" creationId="{35BC54F7-1315-4D6C-9420-A5BF0CDDBC04}"/>
          </ac:spMkLst>
        </pc:spChg>
        <pc:picChg chg="add del mod">
          <ac:chgData name="Kai-Jen Cheng" userId="c31bb54a-4e99-497e-879f-9588db9b833e" providerId="ADAL" clId="{4A4F3F90-9944-1242-9484-86476A2DE59F}" dt="2025-03-31T16:45:50.369" v="961" actId="478"/>
          <ac:picMkLst>
            <pc:docMk/>
            <pc:sldMk cId="4181740492" sldId="286"/>
            <ac:picMk id="4" creationId="{53797368-8B5E-3E46-EB62-2A5CB5E7E0C9}"/>
          </ac:picMkLst>
        </pc:picChg>
        <pc:picChg chg="add mod">
          <ac:chgData name="Kai-Jen Cheng" userId="c31bb54a-4e99-497e-879f-9588db9b833e" providerId="ADAL" clId="{4A4F3F90-9944-1242-9484-86476A2DE59F}" dt="2025-03-31T16:47:45.096" v="967" actId="26606"/>
          <ac:picMkLst>
            <pc:docMk/>
            <pc:sldMk cId="4181740492" sldId="286"/>
            <ac:picMk id="6" creationId="{1F869ED2-18A8-D04B-F0A5-4803CB1BFF95}"/>
          </ac:picMkLst>
        </pc:picChg>
        <pc:picChg chg="mod">
          <ac:chgData name="Kai-Jen Cheng" userId="c31bb54a-4e99-497e-879f-9588db9b833e" providerId="ADAL" clId="{4A4F3F90-9944-1242-9484-86476A2DE59F}" dt="2025-03-31T16:47:45.096" v="967" actId="26606"/>
          <ac:picMkLst>
            <pc:docMk/>
            <pc:sldMk cId="4181740492" sldId="286"/>
            <ac:picMk id="7" creationId="{632A1745-5423-FEA4-4368-45BDCAC4FA86}"/>
          </ac:picMkLst>
        </pc:picChg>
        <pc:picChg chg="del">
          <ac:chgData name="Kai-Jen Cheng" userId="c31bb54a-4e99-497e-879f-9588db9b833e" providerId="ADAL" clId="{4A4F3F90-9944-1242-9484-86476A2DE59F}" dt="2025-03-31T16:47:45.096" v="967" actId="26606"/>
          <ac:picMkLst>
            <pc:docMk/>
            <pc:sldMk cId="4181740492" sldId="286"/>
            <ac:picMk id="9" creationId="{7BB5C6D9-98ED-461D-9910-3DCFA5F5C784}"/>
          </ac:picMkLst>
        </pc:picChg>
      </pc:sldChg>
    </pc:docChg>
  </pc:docChgLst>
  <pc:docChgLst>
    <pc:chgData name="Kevin Rodriguez Chavarria" userId="S::kzr0073@auburn.edu::62218802-7b8e-41c7-a3d6-3b3862c9e86b" providerId="AD" clId="Web-{2B49D1A4-280A-E119-213B-A28E33A663A5}"/>
    <pc:docChg chg="modSld">
      <pc:chgData name="Kevin Rodriguez Chavarria" userId="S::kzr0073@auburn.edu::62218802-7b8e-41c7-a3d6-3b3862c9e86b" providerId="AD" clId="Web-{2B49D1A4-280A-E119-213B-A28E33A663A5}" dt="2025-03-31T17:55:47.707" v="26" actId="20577"/>
      <pc:docMkLst>
        <pc:docMk/>
      </pc:docMkLst>
      <pc:sldChg chg="modSp">
        <pc:chgData name="Kevin Rodriguez Chavarria" userId="S::kzr0073@auburn.edu::62218802-7b8e-41c7-a3d6-3b3862c9e86b" providerId="AD" clId="Web-{2B49D1A4-280A-E119-213B-A28E33A663A5}" dt="2025-03-31T17:55:47.707" v="26" actId="20577"/>
        <pc:sldMkLst>
          <pc:docMk/>
          <pc:sldMk cId="971795211" sldId="257"/>
        </pc:sldMkLst>
        <pc:spChg chg="mod">
          <ac:chgData name="Kevin Rodriguez Chavarria" userId="S::kzr0073@auburn.edu::62218802-7b8e-41c7-a3d6-3b3862c9e86b" providerId="AD" clId="Web-{2B49D1A4-280A-E119-213B-A28E33A663A5}" dt="2025-03-31T17:55:47.707" v="26" actId="20577"/>
          <ac:spMkLst>
            <pc:docMk/>
            <pc:sldMk cId="971795211" sldId="257"/>
            <ac:spMk id="3" creationId="{8E75A156-1225-3207-F59D-15F75BA99D07}"/>
          </ac:spMkLst>
        </pc:spChg>
      </pc:sldChg>
    </pc:docChg>
  </pc:docChgLst>
  <pc:docChgLst>
    <pc:chgData name="Ian Jump" userId="S::izj0017@auburn.edu::41199dac-0ded-4ded-b2e7-4953e9a2c32a" providerId="AD" clId="Web-{8CB908AF-50E3-1380-521F-5B3F8101D420}"/>
    <pc:docChg chg="addSld delSld modSld">
      <pc:chgData name="Ian Jump" userId="S::izj0017@auburn.edu::41199dac-0ded-4ded-b2e7-4953e9a2c32a" providerId="AD" clId="Web-{8CB908AF-50E3-1380-521F-5B3F8101D420}" dt="2025-03-31T16:44:27.437" v="164"/>
      <pc:docMkLst>
        <pc:docMk/>
      </pc:docMkLst>
      <pc:sldChg chg="addSp delSp modSp del mod setBg">
        <pc:chgData name="Ian Jump" userId="S::izj0017@auburn.edu::41199dac-0ded-4ded-b2e7-4953e9a2c32a" providerId="AD" clId="Web-{8CB908AF-50E3-1380-521F-5B3F8101D420}" dt="2025-03-31T16:44:13.171" v="153"/>
        <pc:sldMkLst>
          <pc:docMk/>
          <pc:sldMk cId="2624721667" sldId="280"/>
        </pc:sldMkLst>
        <pc:spChg chg="mod ord">
          <ac:chgData name="Ian Jump" userId="S::izj0017@auburn.edu::41199dac-0ded-4ded-b2e7-4953e9a2c32a" providerId="AD" clId="Web-{8CB908AF-50E3-1380-521F-5B3F8101D420}" dt="2025-03-31T16:44:05.140" v="152"/>
          <ac:spMkLst>
            <pc:docMk/>
            <pc:sldMk cId="2624721667" sldId="280"/>
            <ac:spMk id="2" creationId="{8D1E6B30-DCBB-AF43-B49E-71FCECE42268}"/>
          </ac:spMkLst>
        </pc:spChg>
        <pc:spChg chg="del mod">
          <ac:chgData name="Ian Jump" userId="S::izj0017@auburn.edu::41199dac-0ded-4ded-b2e7-4953e9a2c32a" providerId="AD" clId="Web-{8CB908AF-50E3-1380-521F-5B3F8101D420}" dt="2025-03-31T16:39:26.461" v="100"/>
          <ac:spMkLst>
            <pc:docMk/>
            <pc:sldMk cId="2624721667" sldId="280"/>
            <ac:spMk id="3" creationId="{11E6B529-80C9-D532-E5FA-5995B784023B}"/>
          </ac:spMkLst>
        </pc:spChg>
        <pc:spChg chg="add del">
          <ac:chgData name="Ian Jump" userId="S::izj0017@auburn.edu::41199dac-0ded-4ded-b2e7-4953e9a2c32a" providerId="AD" clId="Web-{8CB908AF-50E3-1380-521F-5B3F8101D420}" dt="2025-03-31T16:43:11.029" v="126"/>
          <ac:spMkLst>
            <pc:docMk/>
            <pc:sldMk cId="2624721667" sldId="280"/>
            <ac:spMk id="9" creationId="{345A976A-8DE3-4B67-B94B-2044FDD12899}"/>
          </ac:spMkLst>
        </pc:spChg>
        <pc:spChg chg="add del">
          <ac:chgData name="Ian Jump" userId="S::izj0017@auburn.edu::41199dac-0ded-4ded-b2e7-4953e9a2c32a" providerId="AD" clId="Web-{8CB908AF-50E3-1380-521F-5B3F8101D420}" dt="2025-03-31T16:43:11.029" v="126"/>
          <ac:spMkLst>
            <pc:docMk/>
            <pc:sldMk cId="2624721667" sldId="280"/>
            <ac:spMk id="11" creationId="{6EAAA1B9-2DDB-49C9-A037-A523D2F13C15}"/>
          </ac:spMkLst>
        </pc:spChg>
        <pc:spChg chg="add del mod">
          <ac:chgData name="Ian Jump" userId="S::izj0017@auburn.edu::41199dac-0ded-4ded-b2e7-4953e9a2c32a" providerId="AD" clId="Web-{8CB908AF-50E3-1380-521F-5B3F8101D420}" dt="2025-03-31T16:43:50.811" v="147"/>
          <ac:spMkLst>
            <pc:docMk/>
            <pc:sldMk cId="2624721667" sldId="280"/>
            <ac:spMk id="32" creationId="{2D1E46AC-483B-F733-42C4-C5FA33C11AF5}"/>
          </ac:spMkLst>
        </pc:spChg>
        <pc:spChg chg="add del mod">
          <ac:chgData name="Ian Jump" userId="S::izj0017@auburn.edu::41199dac-0ded-4ded-b2e7-4953e9a2c32a" providerId="AD" clId="Web-{8CB908AF-50E3-1380-521F-5B3F8101D420}" dt="2025-03-31T16:44:05.124" v="151"/>
          <ac:spMkLst>
            <pc:docMk/>
            <pc:sldMk cId="2624721667" sldId="280"/>
            <ac:spMk id="34" creationId="{6BDC3D6D-4F2C-6E8F-DC9C-DE88A68E546A}"/>
          </ac:spMkLst>
        </pc:spChg>
        <pc:spChg chg="add del">
          <ac:chgData name="Ian Jump" userId="S::izj0017@auburn.edu::41199dac-0ded-4ded-b2e7-4953e9a2c32a" providerId="AD" clId="Web-{8CB908AF-50E3-1380-521F-5B3F8101D420}" dt="2025-03-31T16:43:37.577" v="138"/>
          <ac:spMkLst>
            <pc:docMk/>
            <pc:sldMk cId="2624721667" sldId="280"/>
            <ac:spMk id="41" creationId="{5D7F64A8-D625-4F61-A290-B499BB62ACFF}"/>
          </ac:spMkLst>
        </pc:spChg>
        <pc:spChg chg="add del">
          <ac:chgData name="Ian Jump" userId="S::izj0017@auburn.edu::41199dac-0ded-4ded-b2e7-4953e9a2c32a" providerId="AD" clId="Web-{8CB908AF-50E3-1380-521F-5B3F8101D420}" dt="2025-03-31T16:44:05.140" v="152"/>
          <ac:spMkLst>
            <pc:docMk/>
            <pc:sldMk cId="2624721667" sldId="280"/>
            <ac:spMk id="46" creationId="{3346177D-ADC4-4968-B747-5CFCD390B5B9}"/>
          </ac:spMkLst>
        </pc:spChg>
        <pc:spChg chg="add del">
          <ac:chgData name="Ian Jump" userId="S::izj0017@auburn.edu::41199dac-0ded-4ded-b2e7-4953e9a2c32a" providerId="AD" clId="Web-{8CB908AF-50E3-1380-521F-5B3F8101D420}" dt="2025-03-31T16:44:05.140" v="152"/>
          <ac:spMkLst>
            <pc:docMk/>
            <pc:sldMk cId="2624721667" sldId="280"/>
            <ac:spMk id="48" creationId="{0844A943-BF79-4FEA-ABB1-3BD54D236606}"/>
          </ac:spMkLst>
        </pc:spChg>
        <pc:spChg chg="add del">
          <ac:chgData name="Ian Jump" userId="S::izj0017@auburn.edu::41199dac-0ded-4ded-b2e7-4953e9a2c32a" providerId="AD" clId="Web-{8CB908AF-50E3-1380-521F-5B3F8101D420}" dt="2025-03-31T16:44:05.140" v="152"/>
          <ac:spMkLst>
            <pc:docMk/>
            <pc:sldMk cId="2624721667" sldId="280"/>
            <ac:spMk id="50" creationId="{6437CC72-F4A8-4DC3-AFAB-D22C482C8100}"/>
          </ac:spMkLst>
        </pc:spChg>
        <pc:spChg chg="add del">
          <ac:chgData name="Ian Jump" userId="S::izj0017@auburn.edu::41199dac-0ded-4ded-b2e7-4953e9a2c32a" providerId="AD" clId="Web-{8CB908AF-50E3-1380-521F-5B3F8101D420}" dt="2025-03-31T16:43:59.608" v="149"/>
          <ac:spMkLst>
            <pc:docMk/>
            <pc:sldMk cId="2624721667" sldId="280"/>
            <ac:spMk id="55" creationId="{F12E7CC5-C78B-4EBD-9565-3FA00FAA6CF2}"/>
          </ac:spMkLst>
        </pc:spChg>
        <pc:spChg chg="add del">
          <ac:chgData name="Ian Jump" userId="S::izj0017@auburn.edu::41199dac-0ded-4ded-b2e7-4953e9a2c32a" providerId="AD" clId="Web-{8CB908AF-50E3-1380-521F-5B3F8101D420}" dt="2025-03-31T16:43:59.608" v="149"/>
          <ac:spMkLst>
            <pc:docMk/>
            <pc:sldMk cId="2624721667" sldId="280"/>
            <ac:spMk id="57" creationId="{3A4529A5-F675-429F-8044-01372BB13422}"/>
          </ac:spMkLst>
        </pc:spChg>
        <pc:spChg chg="add del">
          <ac:chgData name="Ian Jump" userId="S::izj0017@auburn.edu::41199dac-0ded-4ded-b2e7-4953e9a2c32a" providerId="AD" clId="Web-{8CB908AF-50E3-1380-521F-5B3F8101D420}" dt="2025-03-31T16:43:59.608" v="149"/>
          <ac:spMkLst>
            <pc:docMk/>
            <pc:sldMk cId="2624721667" sldId="280"/>
            <ac:spMk id="59" creationId="{63DAB858-5A0C-4AFF-AAC6-705EDF8DB733}"/>
          </ac:spMkLst>
        </pc:spChg>
        <pc:spChg chg="add del">
          <ac:chgData name="Ian Jump" userId="S::izj0017@auburn.edu::41199dac-0ded-4ded-b2e7-4953e9a2c32a" providerId="AD" clId="Web-{8CB908AF-50E3-1380-521F-5B3F8101D420}" dt="2025-03-31T16:44:05.124" v="151"/>
          <ac:spMkLst>
            <pc:docMk/>
            <pc:sldMk cId="2624721667" sldId="280"/>
            <ac:spMk id="61" creationId="{3346177D-ADC4-4968-B747-5CFCD390B5B9}"/>
          </ac:spMkLst>
        </pc:spChg>
        <pc:spChg chg="add del">
          <ac:chgData name="Ian Jump" userId="S::izj0017@auburn.edu::41199dac-0ded-4ded-b2e7-4953e9a2c32a" providerId="AD" clId="Web-{8CB908AF-50E3-1380-521F-5B3F8101D420}" dt="2025-03-31T16:44:05.124" v="151"/>
          <ac:spMkLst>
            <pc:docMk/>
            <pc:sldMk cId="2624721667" sldId="280"/>
            <ac:spMk id="62" creationId="{6BDC3D6D-4F2C-6E8F-DC9C-DE88A68E546A}"/>
          </ac:spMkLst>
        </pc:spChg>
        <pc:spChg chg="add del">
          <ac:chgData name="Ian Jump" userId="S::izj0017@auburn.edu::41199dac-0ded-4ded-b2e7-4953e9a2c32a" providerId="AD" clId="Web-{8CB908AF-50E3-1380-521F-5B3F8101D420}" dt="2025-03-31T16:44:05.124" v="151"/>
          <ac:spMkLst>
            <pc:docMk/>
            <pc:sldMk cId="2624721667" sldId="280"/>
            <ac:spMk id="63" creationId="{0844A943-BF79-4FEA-ABB1-3BD54D236606}"/>
          </ac:spMkLst>
        </pc:spChg>
        <pc:spChg chg="add del">
          <ac:chgData name="Ian Jump" userId="S::izj0017@auburn.edu::41199dac-0ded-4ded-b2e7-4953e9a2c32a" providerId="AD" clId="Web-{8CB908AF-50E3-1380-521F-5B3F8101D420}" dt="2025-03-31T16:44:05.124" v="151"/>
          <ac:spMkLst>
            <pc:docMk/>
            <pc:sldMk cId="2624721667" sldId="280"/>
            <ac:spMk id="64" creationId="{6437CC72-F4A8-4DC3-AFAB-D22C482C8100}"/>
          </ac:spMkLst>
        </pc:spChg>
        <pc:spChg chg="add">
          <ac:chgData name="Ian Jump" userId="S::izj0017@auburn.edu::41199dac-0ded-4ded-b2e7-4953e9a2c32a" providerId="AD" clId="Web-{8CB908AF-50E3-1380-521F-5B3F8101D420}" dt="2025-03-31T16:44:05.140" v="152"/>
          <ac:spMkLst>
            <pc:docMk/>
            <pc:sldMk cId="2624721667" sldId="280"/>
            <ac:spMk id="65" creationId="{B91ECDA9-56DC-4270-8F33-01C5637B8CEB}"/>
          </ac:spMkLst>
        </pc:spChg>
        <pc:spChg chg="add">
          <ac:chgData name="Ian Jump" userId="S::izj0017@auburn.edu::41199dac-0ded-4ded-b2e7-4953e9a2c32a" providerId="AD" clId="Web-{8CB908AF-50E3-1380-521F-5B3F8101D420}" dt="2025-03-31T16:44:05.140" v="152"/>
          <ac:spMkLst>
            <pc:docMk/>
            <pc:sldMk cId="2624721667" sldId="280"/>
            <ac:spMk id="67" creationId="{75F47824-961D-465D-84F9-EAE11BC6173B}"/>
          </ac:spMkLst>
        </pc:spChg>
        <pc:spChg chg="add">
          <ac:chgData name="Ian Jump" userId="S::izj0017@auburn.edu::41199dac-0ded-4ded-b2e7-4953e9a2c32a" providerId="AD" clId="Web-{8CB908AF-50E3-1380-521F-5B3F8101D420}" dt="2025-03-31T16:44:05.140" v="152"/>
          <ac:spMkLst>
            <pc:docMk/>
            <pc:sldMk cId="2624721667" sldId="280"/>
            <ac:spMk id="68" creationId="{1661932C-CA15-4E17-B115-FAE7CBEE4789}"/>
          </ac:spMkLst>
        </pc:spChg>
        <pc:spChg chg="add">
          <ac:chgData name="Ian Jump" userId="S::izj0017@auburn.edu::41199dac-0ded-4ded-b2e7-4953e9a2c32a" providerId="AD" clId="Web-{8CB908AF-50E3-1380-521F-5B3F8101D420}" dt="2025-03-31T16:44:05.140" v="152"/>
          <ac:spMkLst>
            <pc:docMk/>
            <pc:sldMk cId="2624721667" sldId="280"/>
            <ac:spMk id="69" creationId="{FEC9DA3E-C1D7-472D-B7C0-F71AE41FBA23}"/>
          </ac:spMkLst>
        </pc:spChg>
        <pc:spChg chg="add">
          <ac:chgData name="Ian Jump" userId="S::izj0017@auburn.edu::41199dac-0ded-4ded-b2e7-4953e9a2c32a" providerId="AD" clId="Web-{8CB908AF-50E3-1380-521F-5B3F8101D420}" dt="2025-03-31T16:44:05.140" v="152"/>
          <ac:spMkLst>
            <pc:docMk/>
            <pc:sldMk cId="2624721667" sldId="280"/>
            <ac:spMk id="71" creationId="{8590ADD5-9383-4D3D-9047-3DA2593CCB5D}"/>
          </ac:spMkLst>
        </pc:spChg>
        <pc:spChg chg="add">
          <ac:chgData name="Ian Jump" userId="S::izj0017@auburn.edu::41199dac-0ded-4ded-b2e7-4953e9a2c32a" providerId="AD" clId="Web-{8CB908AF-50E3-1380-521F-5B3F8101D420}" dt="2025-03-31T16:44:05.140" v="152"/>
          <ac:spMkLst>
            <pc:docMk/>
            <pc:sldMk cId="2624721667" sldId="280"/>
            <ac:spMk id="72" creationId="{DABE3E45-88CF-45D8-8D40-C773324D93F6}"/>
          </ac:spMkLst>
        </pc:spChg>
        <pc:grpChg chg="add del">
          <ac:chgData name="Ian Jump" userId="S::izj0017@auburn.edu::41199dac-0ded-4ded-b2e7-4953e9a2c32a" providerId="AD" clId="Web-{8CB908AF-50E3-1380-521F-5B3F8101D420}" dt="2025-03-31T16:43:11.029" v="126"/>
          <ac:grpSpMkLst>
            <pc:docMk/>
            <pc:sldMk cId="2624721667" sldId="280"/>
            <ac:grpSpMk id="13" creationId="{76566969-F813-4CC5-B3E9-363D85B55C3B}"/>
          </ac:grpSpMkLst>
        </pc:grpChg>
        <pc:grpChg chg="add del">
          <ac:chgData name="Ian Jump" userId="S::izj0017@auburn.edu::41199dac-0ded-4ded-b2e7-4953e9a2c32a" providerId="AD" clId="Web-{8CB908AF-50E3-1380-521F-5B3F8101D420}" dt="2025-03-31T16:43:11.029" v="126"/>
          <ac:grpSpMkLst>
            <pc:docMk/>
            <pc:sldMk cId="2624721667" sldId="280"/>
            <ac:grpSpMk id="19" creationId="{0217D733-97B6-4C43-AF0C-5E3CB0EA132A}"/>
          </ac:grpSpMkLst>
        </pc:grpChg>
        <pc:graphicFrameChg chg="add del modGraphic">
          <ac:chgData name="Ian Jump" userId="S::izj0017@auburn.edu::41199dac-0ded-4ded-b2e7-4953e9a2c32a" providerId="AD" clId="Web-{8CB908AF-50E3-1380-521F-5B3F8101D420}" dt="2025-03-31T16:42:29.856" v="102"/>
          <ac:graphicFrameMkLst>
            <pc:docMk/>
            <pc:sldMk cId="2624721667" sldId="280"/>
            <ac:graphicFrameMk id="5" creationId="{7101E520-2B6D-E6F6-C21F-E951AABC69B4}"/>
          </ac:graphicFrameMkLst>
        </pc:graphicFrameChg>
        <pc:picChg chg="add mod">
          <ac:chgData name="Ian Jump" userId="S::izj0017@auburn.edu::41199dac-0ded-4ded-b2e7-4953e9a2c32a" providerId="AD" clId="Web-{8CB908AF-50E3-1380-521F-5B3F8101D420}" dt="2025-03-31T16:43:59.608" v="149"/>
          <ac:picMkLst>
            <pc:docMk/>
            <pc:sldMk cId="2624721667" sldId="280"/>
            <ac:picMk id="36" creationId="{D3482EAD-9167-7B69-20DA-1A6268DCAAFD}"/>
          </ac:picMkLst>
        </pc:picChg>
        <pc:picChg chg="add del">
          <ac:chgData name="Ian Jump" userId="S::izj0017@auburn.edu::41199dac-0ded-4ded-b2e7-4953e9a2c32a" providerId="AD" clId="Web-{8CB908AF-50E3-1380-521F-5B3F8101D420}" dt="2025-03-31T16:43:37.577" v="138"/>
          <ac:picMkLst>
            <pc:docMk/>
            <pc:sldMk cId="2624721667" sldId="280"/>
            <ac:picMk id="38" creationId="{482BBEEE-0818-45A2-AEDB-3BE82ACEBA80}"/>
          </ac:picMkLst>
        </pc:picChg>
      </pc:sldChg>
      <pc:sldChg chg="modSp">
        <pc:chgData name="Ian Jump" userId="S::izj0017@auburn.edu::41199dac-0ded-4ded-b2e7-4953e9a2c32a" providerId="AD" clId="Web-{8CB908AF-50E3-1380-521F-5B3F8101D420}" dt="2025-03-31T16:37:07.410" v="83"/>
        <pc:sldMkLst>
          <pc:docMk/>
          <pc:sldMk cId="578917126" sldId="281"/>
        </pc:sldMkLst>
        <pc:graphicFrameChg chg="mod modGraphic">
          <ac:chgData name="Ian Jump" userId="S::izj0017@auburn.edu::41199dac-0ded-4ded-b2e7-4953e9a2c32a" providerId="AD" clId="Web-{8CB908AF-50E3-1380-521F-5B3F8101D420}" dt="2025-03-31T16:37:07.410" v="83"/>
          <ac:graphicFrameMkLst>
            <pc:docMk/>
            <pc:sldMk cId="578917126" sldId="281"/>
            <ac:graphicFrameMk id="5" creationId="{9F763326-AC0C-E2A9-7AB5-CB39D0419AFF}"/>
          </ac:graphicFrameMkLst>
        </pc:graphicFrameChg>
      </pc:sldChg>
      <pc:sldChg chg="addSp delSp modSp new mod setBg">
        <pc:chgData name="Ian Jump" userId="S::izj0017@auburn.edu::41199dac-0ded-4ded-b2e7-4953e9a2c32a" providerId="AD" clId="Web-{8CB908AF-50E3-1380-521F-5B3F8101D420}" dt="2025-03-31T16:44:27.437" v="164"/>
        <pc:sldMkLst>
          <pc:docMk/>
          <pc:sldMk cId="4181740492" sldId="286"/>
        </pc:sldMkLst>
        <pc:spChg chg="mod">
          <ac:chgData name="Ian Jump" userId="S::izj0017@auburn.edu::41199dac-0ded-4ded-b2e7-4953e9a2c32a" providerId="AD" clId="Web-{8CB908AF-50E3-1380-521F-5B3F8101D420}" dt="2025-03-31T16:44:27.437" v="164"/>
          <ac:spMkLst>
            <pc:docMk/>
            <pc:sldMk cId="4181740492" sldId="286"/>
            <ac:spMk id="2" creationId="{E20562C9-EFC7-E642-021E-8EF7474B20C2}"/>
          </ac:spMkLst>
        </pc:spChg>
        <pc:spChg chg="del">
          <ac:chgData name="Ian Jump" userId="S::izj0017@auburn.edu::41199dac-0ded-4ded-b2e7-4953e9a2c32a" providerId="AD" clId="Web-{8CB908AF-50E3-1380-521F-5B3F8101D420}" dt="2025-03-31T16:44:27.437" v="164"/>
          <ac:spMkLst>
            <pc:docMk/>
            <pc:sldMk cId="4181740492" sldId="286"/>
            <ac:spMk id="3" creationId="{5884E4DC-6750-37A5-9F0B-462FBFE32790}"/>
          </ac:spMkLst>
        </pc:spChg>
        <pc:spChg chg="add">
          <ac:chgData name="Ian Jump" userId="S::izj0017@auburn.edu::41199dac-0ded-4ded-b2e7-4953e9a2c32a" providerId="AD" clId="Web-{8CB908AF-50E3-1380-521F-5B3F8101D420}" dt="2025-03-31T16:44:27.437" v="164"/>
          <ac:spMkLst>
            <pc:docMk/>
            <pc:sldMk cId="4181740492" sldId="286"/>
            <ac:spMk id="12" creationId="{74751229-0244-4FBB-BED1-407467F4C951}"/>
          </ac:spMkLst>
        </pc:spChg>
        <pc:picChg chg="add">
          <ac:chgData name="Ian Jump" userId="S::izj0017@auburn.edu::41199dac-0ded-4ded-b2e7-4953e9a2c32a" providerId="AD" clId="Web-{8CB908AF-50E3-1380-521F-5B3F8101D420}" dt="2025-03-31T16:44:27.437" v="164"/>
          <ac:picMkLst>
            <pc:docMk/>
            <pc:sldMk cId="4181740492" sldId="286"/>
            <ac:picMk id="7" creationId="{632A1745-5423-FEA4-4368-45BDCAC4FA86}"/>
          </ac:picMkLst>
        </pc:picChg>
        <pc:picChg chg="add">
          <ac:chgData name="Ian Jump" userId="S::izj0017@auburn.edu::41199dac-0ded-4ded-b2e7-4953e9a2c32a" providerId="AD" clId="Web-{8CB908AF-50E3-1380-521F-5B3F8101D420}" dt="2025-03-31T16:44:27.437" v="164"/>
          <ac:picMkLst>
            <pc:docMk/>
            <pc:sldMk cId="4181740492" sldId="286"/>
            <ac:picMk id="9" creationId="{7BB5C6D9-98ED-461D-9910-3DCFA5F5C784}"/>
          </ac:picMkLst>
        </pc:picChg>
      </pc:sldChg>
    </pc:docChg>
  </pc:docChgLst>
  <pc:docChgLst>
    <pc:chgData name="Nick Marshall" userId="S::nrm0045@auburn.edu::67ca82e2-6f2c-425b-b23f-753ebb4e0304" providerId="AD" clId="Web-{DC7835B4-29EB-E062-81F8-E5F850F91F3D}"/>
    <pc:docChg chg="addSld delSld modSld sldOrd">
      <pc:chgData name="Nick Marshall" userId="S::nrm0045@auburn.edu::67ca82e2-6f2c-425b-b23f-753ebb4e0304" providerId="AD" clId="Web-{DC7835B4-29EB-E062-81F8-E5F850F91F3D}" dt="2025-03-26T23:04:19.714" v="215" actId="20577"/>
      <pc:docMkLst>
        <pc:docMk/>
      </pc:docMkLst>
      <pc:sldChg chg="addSp delSp modSp">
        <pc:chgData name="Nick Marshall" userId="S::nrm0045@auburn.edu::67ca82e2-6f2c-425b-b23f-753ebb4e0304" providerId="AD" clId="Web-{DC7835B4-29EB-E062-81F8-E5F850F91F3D}" dt="2025-03-26T22:49:08.652" v="177" actId="14100"/>
        <pc:sldMkLst>
          <pc:docMk/>
          <pc:sldMk cId="2654944192" sldId="260"/>
        </pc:sldMkLst>
        <pc:picChg chg="add mod">
          <ac:chgData name="Nick Marshall" userId="S::nrm0045@auburn.edu::67ca82e2-6f2c-425b-b23f-753ebb4e0304" providerId="AD" clId="Web-{DC7835B4-29EB-E062-81F8-E5F850F91F3D}" dt="2025-03-26T22:48:55.105" v="174" actId="14100"/>
          <ac:picMkLst>
            <pc:docMk/>
            <pc:sldMk cId="2654944192" sldId="260"/>
            <ac:picMk id="5" creationId="{A894A2B3-11A5-3A6E-8F3B-2063A3ABF93E}"/>
          </ac:picMkLst>
        </pc:picChg>
        <pc:picChg chg="add mod">
          <ac:chgData name="Nick Marshall" userId="S::nrm0045@auburn.edu::67ca82e2-6f2c-425b-b23f-753ebb4e0304" providerId="AD" clId="Web-{DC7835B4-29EB-E062-81F8-E5F850F91F3D}" dt="2025-03-26T22:48:45.949" v="172" actId="14100"/>
          <ac:picMkLst>
            <pc:docMk/>
            <pc:sldMk cId="2654944192" sldId="260"/>
            <ac:picMk id="6" creationId="{08611F3F-215A-8D15-5F73-0B143BEBAF57}"/>
          </ac:picMkLst>
        </pc:picChg>
      </pc:sldChg>
      <pc:sldChg chg="addSp modSp del">
        <pc:chgData name="Nick Marshall" userId="S::nrm0045@auburn.edu::67ca82e2-6f2c-425b-b23f-753ebb4e0304" providerId="AD" clId="Web-{DC7835B4-29EB-E062-81F8-E5F850F91F3D}" dt="2025-03-26T22:44:31.346" v="133"/>
        <pc:sldMkLst>
          <pc:docMk/>
          <pc:sldMk cId="2208739892" sldId="267"/>
        </pc:sldMkLst>
      </pc:sldChg>
      <pc:sldChg chg="addSp delSp modSp del">
        <pc:chgData name="Nick Marshall" userId="S::nrm0045@auburn.edu::67ca82e2-6f2c-425b-b23f-753ebb4e0304" providerId="AD" clId="Web-{DC7835B4-29EB-E062-81F8-E5F850F91F3D}" dt="2025-03-26T22:17:49.230" v="47"/>
        <pc:sldMkLst>
          <pc:docMk/>
          <pc:sldMk cId="754753517" sldId="269"/>
        </pc:sldMkLst>
      </pc:sldChg>
      <pc:sldChg chg="addSp modSp add replId">
        <pc:chgData name="Nick Marshall" userId="S::nrm0045@auburn.edu::67ca82e2-6f2c-425b-b23f-753ebb4e0304" providerId="AD" clId="Web-{DC7835B4-29EB-E062-81F8-E5F850F91F3D}" dt="2025-03-26T22:51:13.938" v="196" actId="14100"/>
        <pc:sldMkLst>
          <pc:docMk/>
          <pc:sldMk cId="1767816071" sldId="269"/>
        </pc:sldMkLst>
      </pc:sldChg>
      <pc:sldChg chg="addSp delSp modSp new ord">
        <pc:chgData name="Nick Marshall" userId="S::nrm0045@auburn.edu::67ca82e2-6f2c-425b-b23f-753ebb4e0304" providerId="AD" clId="Web-{DC7835B4-29EB-E062-81F8-E5F850F91F3D}" dt="2025-03-26T23:04:10.667" v="207"/>
        <pc:sldMkLst>
          <pc:docMk/>
          <pc:sldMk cId="1806551186" sldId="270"/>
        </pc:sldMkLst>
        <pc:spChg chg="mod">
          <ac:chgData name="Nick Marshall" userId="S::nrm0045@auburn.edu::67ca82e2-6f2c-425b-b23f-753ebb4e0304" providerId="AD" clId="Web-{DC7835B4-29EB-E062-81F8-E5F850F91F3D}" dt="2025-03-26T23:02:42.586" v="203" actId="20577"/>
          <ac:spMkLst>
            <pc:docMk/>
            <pc:sldMk cId="1806551186" sldId="270"/>
            <ac:spMk id="2" creationId="{AAF939E0-C264-F7D7-DE2E-82F8CF791CB3}"/>
          </ac:spMkLst>
        </pc:spChg>
      </pc:sldChg>
      <pc:sldChg chg="del">
        <pc:chgData name="Nick Marshall" userId="S::nrm0045@auburn.edu::67ca82e2-6f2c-425b-b23f-753ebb4e0304" providerId="AD" clId="Web-{DC7835B4-29EB-E062-81F8-E5F850F91F3D}" dt="2025-03-26T22:17:51.308" v="48"/>
        <pc:sldMkLst>
          <pc:docMk/>
          <pc:sldMk cId="3184188234" sldId="270"/>
        </pc:sldMkLst>
      </pc:sldChg>
      <pc:sldChg chg="addSp delSp modSp add del replId">
        <pc:chgData name="Nick Marshall" userId="S::nrm0045@auburn.edu::67ca82e2-6f2c-425b-b23f-753ebb4e0304" providerId="AD" clId="Web-{DC7835B4-29EB-E062-81F8-E5F850F91F3D}" dt="2025-03-26T22:44:33.065" v="134"/>
        <pc:sldMkLst>
          <pc:docMk/>
          <pc:sldMk cId="1329511867" sldId="271"/>
        </pc:sldMkLst>
      </pc:sldChg>
      <pc:sldChg chg="modSp new">
        <pc:chgData name="Nick Marshall" userId="S::nrm0045@auburn.edu::67ca82e2-6f2c-425b-b23f-753ebb4e0304" providerId="AD" clId="Web-{DC7835B4-29EB-E062-81F8-E5F850F91F3D}" dt="2025-03-26T23:04:19.714" v="215" actId="20577"/>
        <pc:sldMkLst>
          <pc:docMk/>
          <pc:sldMk cId="2279882067" sldId="271"/>
        </pc:sldMkLst>
        <pc:spChg chg="mod">
          <ac:chgData name="Nick Marshall" userId="S::nrm0045@auburn.edu::67ca82e2-6f2c-425b-b23f-753ebb4e0304" providerId="AD" clId="Web-{DC7835B4-29EB-E062-81F8-E5F850F91F3D}" dt="2025-03-26T23:04:19.714" v="215" actId="20577"/>
          <ac:spMkLst>
            <pc:docMk/>
            <pc:sldMk cId="2279882067" sldId="271"/>
            <ac:spMk id="2" creationId="{BA0CCFD0-E524-D0A7-A5BB-2AA78836A7CA}"/>
          </ac:spMkLst>
        </pc:spChg>
      </pc:sldChg>
      <pc:sldChg chg="addSp delSp modSp add del replId">
        <pc:chgData name="Nick Marshall" userId="S::nrm0045@auburn.edu::67ca82e2-6f2c-425b-b23f-753ebb4e0304" providerId="AD" clId="Web-{DC7835B4-29EB-E062-81F8-E5F850F91F3D}" dt="2025-03-26T22:44:34.690" v="135"/>
        <pc:sldMkLst>
          <pc:docMk/>
          <pc:sldMk cId="613965426" sldId="272"/>
        </pc:sldMkLst>
      </pc:sldChg>
      <pc:sldChg chg="addSp delSp modSp add del replId">
        <pc:chgData name="Nick Marshall" userId="S::nrm0045@auburn.edu::67ca82e2-6f2c-425b-b23f-753ebb4e0304" providerId="AD" clId="Web-{DC7835B4-29EB-E062-81F8-E5F850F91F3D}" dt="2025-03-26T22:44:36.503" v="136"/>
        <pc:sldMkLst>
          <pc:docMk/>
          <pc:sldMk cId="3834125876" sldId="273"/>
        </pc:sldMkLst>
      </pc:sldChg>
      <pc:sldChg chg="addSp delSp modSp add del replId">
        <pc:chgData name="Nick Marshall" userId="S::nrm0045@auburn.edu::67ca82e2-6f2c-425b-b23f-753ebb4e0304" providerId="AD" clId="Web-{DC7835B4-29EB-E062-81F8-E5F850F91F3D}" dt="2025-03-26T22:44:40.222" v="138"/>
        <pc:sldMkLst>
          <pc:docMk/>
          <pc:sldMk cId="2265993820" sldId="274"/>
        </pc:sldMkLst>
      </pc:sldChg>
      <pc:sldChg chg="addSp delSp modSp add del replId">
        <pc:chgData name="Nick Marshall" userId="S::nrm0045@auburn.edu::67ca82e2-6f2c-425b-b23f-753ebb4e0304" providerId="AD" clId="Web-{DC7835B4-29EB-E062-81F8-E5F850F91F3D}" dt="2025-03-26T22:44:38.300" v="137"/>
        <pc:sldMkLst>
          <pc:docMk/>
          <pc:sldMk cId="1466679426" sldId="275"/>
        </pc:sldMkLst>
      </pc:sldChg>
      <pc:sldChg chg="delSp modSp add del replId">
        <pc:chgData name="Nick Marshall" userId="S::nrm0045@auburn.edu::67ca82e2-6f2c-425b-b23f-753ebb4e0304" providerId="AD" clId="Web-{DC7835B4-29EB-E062-81F8-E5F850F91F3D}" dt="2025-03-26T22:44:41.940" v="139"/>
        <pc:sldMkLst>
          <pc:docMk/>
          <pc:sldMk cId="1318028475" sldId="276"/>
        </pc:sldMkLst>
      </pc:sldChg>
      <pc:sldChg chg="delSp add del replId">
        <pc:chgData name="Nick Marshall" userId="S::nrm0045@auburn.edu::67ca82e2-6f2c-425b-b23f-753ebb4e0304" providerId="AD" clId="Web-{DC7835B4-29EB-E062-81F8-E5F850F91F3D}" dt="2025-03-26T22:44:43.722" v="140"/>
        <pc:sldMkLst>
          <pc:docMk/>
          <pc:sldMk cId="963724292" sldId="277"/>
        </pc:sldMkLst>
      </pc:sldChg>
      <pc:sldChg chg="delSp add del replId">
        <pc:chgData name="Nick Marshall" userId="S::nrm0045@auburn.edu::67ca82e2-6f2c-425b-b23f-753ebb4e0304" providerId="AD" clId="Web-{DC7835B4-29EB-E062-81F8-E5F850F91F3D}" dt="2025-03-26T22:44:46.003" v="141"/>
        <pc:sldMkLst>
          <pc:docMk/>
          <pc:sldMk cId="3637354890" sldId="278"/>
        </pc:sldMkLst>
      </pc:sldChg>
    </pc:docChg>
  </pc:docChgLst>
  <pc:docChgLst>
    <pc:chgData name="Kevin Rodriguez Chavarria" userId="S::kzr0073@auburn.edu::62218802-7b8e-41c7-a3d6-3b3862c9e86b" providerId="AD" clId="Web-{49630006-E579-C805-E20A-C4DC00167E53}"/>
    <pc:docChg chg="modSld">
      <pc:chgData name="Kevin Rodriguez Chavarria" userId="S::kzr0073@auburn.edu::62218802-7b8e-41c7-a3d6-3b3862c9e86b" providerId="AD" clId="Web-{49630006-E579-C805-E20A-C4DC00167E53}" dt="2025-03-31T18:30:40.807" v="45" actId="20577"/>
      <pc:docMkLst>
        <pc:docMk/>
      </pc:docMkLst>
      <pc:sldChg chg="modSp">
        <pc:chgData name="Kevin Rodriguez Chavarria" userId="S::kzr0073@auburn.edu::62218802-7b8e-41c7-a3d6-3b3862c9e86b" providerId="AD" clId="Web-{49630006-E579-C805-E20A-C4DC00167E53}" dt="2025-03-31T18:30:40.807" v="45" actId="20577"/>
        <pc:sldMkLst>
          <pc:docMk/>
          <pc:sldMk cId="1806551186" sldId="270"/>
        </pc:sldMkLst>
        <pc:spChg chg="mod">
          <ac:chgData name="Kevin Rodriguez Chavarria" userId="S::kzr0073@auburn.edu::62218802-7b8e-41c7-a3d6-3b3862c9e86b" providerId="AD" clId="Web-{49630006-E579-C805-E20A-C4DC00167E53}" dt="2025-03-31T18:30:40.807" v="45" actId="20577"/>
          <ac:spMkLst>
            <pc:docMk/>
            <pc:sldMk cId="1806551186" sldId="270"/>
            <ac:spMk id="5" creationId="{C7C28ACC-C6F9-8E45-DC14-717001E17C2D}"/>
          </ac:spMkLst>
        </pc:spChg>
      </pc:sldChg>
      <pc:sldChg chg="modSp">
        <pc:chgData name="Kevin Rodriguez Chavarria" userId="S::kzr0073@auburn.edu::62218802-7b8e-41c7-a3d6-3b3862c9e86b" providerId="AD" clId="Web-{49630006-E579-C805-E20A-C4DC00167E53}" dt="2025-03-31T18:19:05.651" v="23"/>
        <pc:sldMkLst>
          <pc:docMk/>
          <pc:sldMk cId="2279882067" sldId="271"/>
        </pc:sldMkLst>
        <pc:graphicFrameChg chg="mod modGraphic">
          <ac:chgData name="Kevin Rodriguez Chavarria" userId="S::kzr0073@auburn.edu::62218802-7b8e-41c7-a3d6-3b3862c9e86b" providerId="AD" clId="Web-{49630006-E579-C805-E20A-C4DC00167E53}" dt="2025-03-31T18:19:05.651" v="23"/>
          <ac:graphicFrameMkLst>
            <pc:docMk/>
            <pc:sldMk cId="2279882067" sldId="271"/>
            <ac:graphicFrameMk id="15" creationId="{0C1823FA-8924-90D8-B9E2-2C0E1C466AD1}"/>
          </ac:graphicFrameMkLst>
        </pc:graphicFrameChg>
      </pc:sldChg>
      <pc:sldChg chg="modSp">
        <pc:chgData name="Kevin Rodriguez Chavarria" userId="S::kzr0073@auburn.edu::62218802-7b8e-41c7-a3d6-3b3862c9e86b" providerId="AD" clId="Web-{49630006-E579-C805-E20A-C4DC00167E53}" dt="2025-03-31T18:24:25.565" v="43"/>
        <pc:sldMkLst>
          <pc:docMk/>
          <pc:sldMk cId="2567179301" sldId="277"/>
        </pc:sldMkLst>
        <pc:graphicFrameChg chg="mod modGraphic">
          <ac:chgData name="Kevin Rodriguez Chavarria" userId="S::kzr0073@auburn.edu::62218802-7b8e-41c7-a3d6-3b3862c9e86b" providerId="AD" clId="Web-{49630006-E579-C805-E20A-C4DC00167E53}" dt="2025-03-31T18:24:25.565" v="43"/>
          <ac:graphicFrameMkLst>
            <pc:docMk/>
            <pc:sldMk cId="2567179301" sldId="277"/>
            <ac:graphicFrameMk id="5" creationId="{A8FB5372-0D87-1518-8237-0873A63D23FC}"/>
          </ac:graphicFrameMkLst>
        </pc:graphicFrameChg>
      </pc:sldChg>
    </pc:docChg>
  </pc:docChgLst>
  <pc:docChgLst>
    <pc:chgData name="Kai-Jen Cheng" userId="c31bb54a-4e99-497e-879f-9588db9b833e" providerId="ADAL" clId="{CAAAC7E3-1748-41E5-B23D-918C77FA9DC4}"/>
    <pc:docChg chg="undo custSel addSld delSld modSld">
      <pc:chgData name="Kai-Jen Cheng" userId="c31bb54a-4e99-497e-879f-9588db9b833e" providerId="ADAL" clId="{CAAAC7E3-1748-41E5-B23D-918C77FA9DC4}" dt="2025-03-26T20:33:36.982" v="2464" actId="5793"/>
      <pc:docMkLst>
        <pc:docMk/>
      </pc:docMkLst>
      <pc:sldChg chg="modSp new mod">
        <pc:chgData name="Kai-Jen Cheng" userId="c31bb54a-4e99-497e-879f-9588db9b833e" providerId="ADAL" clId="{CAAAC7E3-1748-41E5-B23D-918C77FA9DC4}" dt="2025-03-26T16:34:40.800" v="77" actId="20577"/>
        <pc:sldMkLst>
          <pc:docMk/>
          <pc:sldMk cId="1069605764" sldId="256"/>
        </pc:sldMkLst>
        <pc:spChg chg="mod">
          <ac:chgData name="Kai-Jen Cheng" userId="c31bb54a-4e99-497e-879f-9588db9b833e" providerId="ADAL" clId="{CAAAC7E3-1748-41E5-B23D-918C77FA9DC4}" dt="2025-03-26T16:34:08.869" v="22" actId="20577"/>
          <ac:spMkLst>
            <pc:docMk/>
            <pc:sldMk cId="1069605764" sldId="256"/>
            <ac:spMk id="2" creationId="{615C831C-EB26-70AE-EFCB-D99754C993EF}"/>
          </ac:spMkLst>
        </pc:spChg>
        <pc:spChg chg="mod">
          <ac:chgData name="Kai-Jen Cheng" userId="c31bb54a-4e99-497e-879f-9588db9b833e" providerId="ADAL" clId="{CAAAC7E3-1748-41E5-B23D-918C77FA9DC4}" dt="2025-03-26T16:34:40.800" v="77" actId="20577"/>
          <ac:spMkLst>
            <pc:docMk/>
            <pc:sldMk cId="1069605764" sldId="256"/>
            <ac:spMk id="3" creationId="{DBFD01AD-7864-B324-B819-37C086BBDDF4}"/>
          </ac:spMkLst>
        </pc:spChg>
      </pc:sldChg>
      <pc:sldChg chg="modSp new mod">
        <pc:chgData name="Kai-Jen Cheng" userId="c31bb54a-4e99-497e-879f-9588db9b833e" providerId="ADAL" clId="{CAAAC7E3-1748-41E5-B23D-918C77FA9DC4}" dt="2025-03-26T16:36:01.586" v="94" actId="20577"/>
        <pc:sldMkLst>
          <pc:docMk/>
          <pc:sldMk cId="971795211" sldId="257"/>
        </pc:sldMkLst>
        <pc:spChg chg="mod">
          <ac:chgData name="Kai-Jen Cheng" userId="c31bb54a-4e99-497e-879f-9588db9b833e" providerId="ADAL" clId="{CAAAC7E3-1748-41E5-B23D-918C77FA9DC4}" dt="2025-03-26T16:36:01.586" v="94" actId="20577"/>
          <ac:spMkLst>
            <pc:docMk/>
            <pc:sldMk cId="971795211" sldId="257"/>
            <ac:spMk id="2" creationId="{9E9F8FAA-EBB7-6CA6-480D-98D4ECD850E9}"/>
          </ac:spMkLst>
        </pc:spChg>
      </pc:sldChg>
      <pc:sldChg chg="addSp delSp modSp new mod">
        <pc:chgData name="Kai-Jen Cheng" userId="c31bb54a-4e99-497e-879f-9588db9b833e" providerId="ADAL" clId="{CAAAC7E3-1748-41E5-B23D-918C77FA9DC4}" dt="2025-03-26T20:33:22.393" v="2439" actId="5793"/>
        <pc:sldMkLst>
          <pc:docMk/>
          <pc:sldMk cId="2617140268" sldId="258"/>
        </pc:sldMkLst>
        <pc:spChg chg="mod">
          <ac:chgData name="Kai-Jen Cheng" userId="c31bb54a-4e99-497e-879f-9588db9b833e" providerId="ADAL" clId="{CAAAC7E3-1748-41E5-B23D-918C77FA9DC4}" dt="2025-03-26T16:36:07.573" v="100" actId="20577"/>
          <ac:spMkLst>
            <pc:docMk/>
            <pc:sldMk cId="2617140268" sldId="258"/>
            <ac:spMk id="2" creationId="{4F244C2F-C5A1-E787-48C7-C41075AA7830}"/>
          </ac:spMkLst>
        </pc:spChg>
        <pc:spChg chg="add mod">
          <ac:chgData name="Kai-Jen Cheng" userId="c31bb54a-4e99-497e-879f-9588db9b833e" providerId="ADAL" clId="{CAAAC7E3-1748-41E5-B23D-918C77FA9DC4}" dt="2025-03-26T20:33:22.393" v="2439" actId="5793"/>
          <ac:spMkLst>
            <pc:docMk/>
            <pc:sldMk cId="2617140268" sldId="258"/>
            <ac:spMk id="7" creationId="{E2FCCE89-43B3-72D9-3A32-C7D06197A610}"/>
          </ac:spMkLst>
        </pc:spChg>
        <pc:spChg chg="mod">
          <ac:chgData name="Kai-Jen Cheng" userId="c31bb54a-4e99-497e-879f-9588db9b833e" providerId="ADAL" clId="{CAAAC7E3-1748-41E5-B23D-918C77FA9DC4}" dt="2025-03-26T20:05:12.494" v="1225"/>
          <ac:spMkLst>
            <pc:docMk/>
            <pc:sldMk cId="2617140268" sldId="258"/>
            <ac:spMk id="10" creationId="{21875BA7-6C5E-B283-5253-27BAFA310671}"/>
          </ac:spMkLst>
        </pc:spChg>
        <pc:spChg chg="mod">
          <ac:chgData name="Kai-Jen Cheng" userId="c31bb54a-4e99-497e-879f-9588db9b833e" providerId="ADAL" clId="{CAAAC7E3-1748-41E5-B23D-918C77FA9DC4}" dt="2025-03-26T20:05:12.494" v="1225"/>
          <ac:spMkLst>
            <pc:docMk/>
            <pc:sldMk cId="2617140268" sldId="258"/>
            <ac:spMk id="11" creationId="{DD3932CE-237F-0C88-0AC7-789A1B62DDC2}"/>
          </ac:spMkLst>
        </pc:spChg>
        <pc:spChg chg="mod">
          <ac:chgData name="Kai-Jen Cheng" userId="c31bb54a-4e99-497e-879f-9588db9b833e" providerId="ADAL" clId="{CAAAC7E3-1748-41E5-B23D-918C77FA9DC4}" dt="2025-03-26T20:05:12.494" v="1225"/>
          <ac:spMkLst>
            <pc:docMk/>
            <pc:sldMk cId="2617140268" sldId="258"/>
            <ac:spMk id="12" creationId="{FCF82F15-2208-37E3-8297-F33318D69D7E}"/>
          </ac:spMkLst>
        </pc:spChg>
        <pc:grpChg chg="add mod">
          <ac:chgData name="Kai-Jen Cheng" userId="c31bb54a-4e99-497e-879f-9588db9b833e" providerId="ADAL" clId="{CAAAC7E3-1748-41E5-B23D-918C77FA9DC4}" dt="2025-03-26T20:10:00.476" v="1612" actId="1076"/>
          <ac:grpSpMkLst>
            <pc:docMk/>
            <pc:sldMk cId="2617140268" sldId="258"/>
            <ac:grpSpMk id="8" creationId="{520336EC-F01B-407F-6B5A-A4989ADA8E1B}"/>
          </ac:grpSpMkLst>
        </pc:grpChg>
        <pc:picChg chg="mod">
          <ac:chgData name="Kai-Jen Cheng" userId="c31bb54a-4e99-497e-879f-9588db9b833e" providerId="ADAL" clId="{CAAAC7E3-1748-41E5-B23D-918C77FA9DC4}" dt="2025-03-26T20:05:12.494" v="1225"/>
          <ac:picMkLst>
            <pc:docMk/>
            <pc:sldMk cId="2617140268" sldId="258"/>
            <ac:picMk id="9" creationId="{D82F6F27-573D-DF97-DBB5-6C2925935F23}"/>
          </ac:picMkLst>
        </pc:picChg>
        <pc:picChg chg="add mod">
          <ac:chgData name="Kai-Jen Cheng" userId="c31bb54a-4e99-497e-879f-9588db9b833e" providerId="ADAL" clId="{CAAAC7E3-1748-41E5-B23D-918C77FA9DC4}" dt="2025-03-26T20:24:54.286" v="1922" actId="1076"/>
          <ac:picMkLst>
            <pc:docMk/>
            <pc:sldMk cId="2617140268" sldId="258"/>
            <ac:picMk id="13" creationId="{C536FD78-02C7-D392-7C1C-F95FC735236A}"/>
          </ac:picMkLst>
        </pc:picChg>
      </pc:sldChg>
      <pc:sldChg chg="addSp delSp modSp new mod setBg">
        <pc:chgData name="Kai-Jen Cheng" userId="c31bb54a-4e99-497e-879f-9588db9b833e" providerId="ADAL" clId="{CAAAC7E3-1748-41E5-B23D-918C77FA9DC4}" dt="2025-03-26T20:23:28.848" v="1836" actId="1035"/>
        <pc:sldMkLst>
          <pc:docMk/>
          <pc:sldMk cId="2682141162" sldId="259"/>
        </pc:sldMkLst>
        <pc:spChg chg="mod">
          <ac:chgData name="Kai-Jen Cheng" userId="c31bb54a-4e99-497e-879f-9588db9b833e" providerId="ADAL" clId="{CAAAC7E3-1748-41E5-B23D-918C77FA9DC4}" dt="2025-03-26T20:22:39.990" v="1801" actId="26606"/>
          <ac:spMkLst>
            <pc:docMk/>
            <pc:sldMk cId="2682141162" sldId="259"/>
            <ac:spMk id="2" creationId="{42E95529-BE24-4099-122B-215E1D222E0C}"/>
          </ac:spMkLst>
        </pc:spChg>
        <pc:picChg chg="add mod ord">
          <ac:chgData name="Kai-Jen Cheng" userId="c31bb54a-4e99-497e-879f-9588db9b833e" providerId="ADAL" clId="{CAAAC7E3-1748-41E5-B23D-918C77FA9DC4}" dt="2025-03-26T20:23:25.764" v="1827" actId="1036"/>
          <ac:picMkLst>
            <pc:docMk/>
            <pc:sldMk cId="2682141162" sldId="259"/>
            <ac:picMk id="9" creationId="{4C532E31-EBF0-344B-F021-69DCD2706E62}"/>
          </ac:picMkLst>
        </pc:picChg>
        <pc:picChg chg="add mod">
          <ac:chgData name="Kai-Jen Cheng" userId="c31bb54a-4e99-497e-879f-9588db9b833e" providerId="ADAL" clId="{CAAAC7E3-1748-41E5-B23D-918C77FA9DC4}" dt="2025-03-26T20:23:27.555" v="1831" actId="1035"/>
          <ac:picMkLst>
            <pc:docMk/>
            <pc:sldMk cId="2682141162" sldId="259"/>
            <ac:picMk id="11" creationId="{D11784EB-2C44-95BD-6DB3-29741AAFB691}"/>
          </ac:picMkLst>
        </pc:picChg>
      </pc:sldChg>
      <pc:sldChg chg="new">
        <pc:chgData name="Kai-Jen Cheng" userId="c31bb54a-4e99-497e-879f-9588db9b833e" providerId="ADAL" clId="{CAAAC7E3-1748-41E5-B23D-918C77FA9DC4}" dt="2025-03-26T16:35:56.169" v="81" actId="680"/>
        <pc:sldMkLst>
          <pc:docMk/>
          <pc:sldMk cId="2654944192" sldId="260"/>
        </pc:sldMkLst>
      </pc:sldChg>
      <pc:sldChg chg="new del">
        <pc:chgData name="Kai-Jen Cheng" userId="c31bb54a-4e99-497e-879f-9588db9b833e" providerId="ADAL" clId="{CAAAC7E3-1748-41E5-B23D-918C77FA9DC4}" dt="2025-03-26T19:48:29.779" v="440" actId="47"/>
        <pc:sldMkLst>
          <pc:docMk/>
          <pc:sldMk cId="690644488" sldId="261"/>
        </pc:sldMkLst>
      </pc:sldChg>
      <pc:sldChg chg="addSp delSp modSp add mod">
        <pc:chgData name="Kai-Jen Cheng" userId="c31bb54a-4e99-497e-879f-9588db9b833e" providerId="ADAL" clId="{CAAAC7E3-1748-41E5-B23D-918C77FA9DC4}" dt="2025-03-26T19:57:32.087" v="913" actId="1076"/>
        <pc:sldMkLst>
          <pc:docMk/>
          <pc:sldMk cId="1324655670" sldId="263"/>
        </pc:sldMkLst>
        <pc:spChg chg="mod">
          <ac:chgData name="Kai-Jen Cheng" userId="c31bb54a-4e99-497e-879f-9588db9b833e" providerId="ADAL" clId="{CAAAC7E3-1748-41E5-B23D-918C77FA9DC4}" dt="2025-03-26T19:56:11.290" v="786" actId="1076"/>
          <ac:spMkLst>
            <pc:docMk/>
            <pc:sldMk cId="1324655670" sldId="263"/>
            <ac:spMk id="2" creationId="{799CE603-953D-D68C-3A21-0A6CF33A4CB7}"/>
          </ac:spMkLst>
        </pc:spChg>
        <pc:spChg chg="add mod">
          <ac:chgData name="Kai-Jen Cheng" userId="c31bb54a-4e99-497e-879f-9588db9b833e" providerId="ADAL" clId="{CAAAC7E3-1748-41E5-B23D-918C77FA9DC4}" dt="2025-03-26T19:57:32.087" v="913" actId="1076"/>
          <ac:spMkLst>
            <pc:docMk/>
            <pc:sldMk cId="1324655670" sldId="263"/>
            <ac:spMk id="6" creationId="{654E64FF-1638-4884-F19F-F3313D9A4769}"/>
          </ac:spMkLst>
        </pc:spChg>
      </pc:sldChg>
      <pc:sldChg chg="modSp add mod">
        <pc:chgData name="Kai-Jen Cheng" userId="c31bb54a-4e99-497e-879f-9588db9b833e" providerId="ADAL" clId="{CAAAC7E3-1748-41E5-B23D-918C77FA9DC4}" dt="2025-03-26T19:56:07.880" v="785" actId="1076"/>
        <pc:sldMkLst>
          <pc:docMk/>
          <pc:sldMk cId="216127167" sldId="265"/>
        </pc:sldMkLst>
        <pc:spChg chg="mod">
          <ac:chgData name="Kai-Jen Cheng" userId="c31bb54a-4e99-497e-879f-9588db9b833e" providerId="ADAL" clId="{CAAAC7E3-1748-41E5-B23D-918C77FA9DC4}" dt="2025-03-26T19:56:07.880" v="785" actId="1076"/>
          <ac:spMkLst>
            <pc:docMk/>
            <pc:sldMk cId="216127167" sldId="265"/>
            <ac:spMk id="2" creationId="{0CD60E43-06CD-3222-470B-AEE4B03C7E31}"/>
          </ac:spMkLst>
        </pc:spChg>
      </pc:sldChg>
      <pc:sldChg chg="modSp new mod">
        <pc:chgData name="Kai-Jen Cheng" userId="c31bb54a-4e99-497e-879f-9588db9b833e" providerId="ADAL" clId="{CAAAC7E3-1748-41E5-B23D-918C77FA9DC4}" dt="2025-03-26T20:10:12.672" v="1617" actId="15"/>
        <pc:sldMkLst>
          <pc:docMk/>
          <pc:sldMk cId="1655063298" sldId="266"/>
        </pc:sldMkLst>
        <pc:spChg chg="mod">
          <ac:chgData name="Kai-Jen Cheng" userId="c31bb54a-4e99-497e-879f-9588db9b833e" providerId="ADAL" clId="{CAAAC7E3-1748-41E5-B23D-918C77FA9DC4}" dt="2025-03-26T20:09:41.744" v="1606" actId="20577"/>
          <ac:spMkLst>
            <pc:docMk/>
            <pc:sldMk cId="1655063298" sldId="266"/>
            <ac:spMk id="2" creationId="{E0883CCC-1DC7-C235-0CBE-13C2C4ED74A0}"/>
          </ac:spMkLst>
        </pc:spChg>
      </pc:sldChg>
      <pc:sldChg chg="addSp delSp modSp add mod">
        <pc:chgData name="Kai-Jen Cheng" userId="c31bb54a-4e99-497e-879f-9588db9b833e" providerId="ADAL" clId="{CAAAC7E3-1748-41E5-B23D-918C77FA9DC4}" dt="2025-03-26T20:23:56.318" v="1849" actId="20577"/>
        <pc:sldMkLst>
          <pc:docMk/>
          <pc:sldMk cId="2208739892" sldId="267"/>
        </pc:sldMkLst>
      </pc:sldChg>
      <pc:sldChg chg="modSp new mod">
        <pc:chgData name="Kai-Jen Cheng" userId="c31bb54a-4e99-497e-879f-9588db9b833e" providerId="ADAL" clId="{CAAAC7E3-1748-41E5-B23D-918C77FA9DC4}" dt="2025-03-26T20:33:36.982" v="2464" actId="5793"/>
        <pc:sldMkLst>
          <pc:docMk/>
          <pc:sldMk cId="498385891" sldId="268"/>
        </pc:sldMkLst>
        <pc:spChg chg="mod">
          <ac:chgData name="Kai-Jen Cheng" userId="c31bb54a-4e99-497e-879f-9588db9b833e" providerId="ADAL" clId="{CAAAC7E3-1748-41E5-B23D-918C77FA9DC4}" dt="2025-03-26T20:33:02.617" v="2406" actId="1076"/>
          <ac:spMkLst>
            <pc:docMk/>
            <pc:sldMk cId="498385891" sldId="268"/>
            <ac:spMk id="2" creationId="{E5983729-EC09-33CF-477C-1D7A08AC3393}"/>
          </ac:spMkLst>
        </pc:spChg>
      </pc:sldChg>
    </pc:docChg>
  </pc:docChgLst>
  <pc:docChgLst>
    <pc:chgData name="Ian Jump" userId="S::izj0017@auburn.edu::41199dac-0ded-4ded-b2e7-4953e9a2c32a" providerId="AD" clId="Web-{FBB0C2A1-C134-E9C2-FA07-D73E5E59DB51}"/>
    <pc:docChg chg="addSld delSld modSld sldOrd">
      <pc:chgData name="Ian Jump" userId="S::izj0017@auburn.edu::41199dac-0ded-4ded-b2e7-4953e9a2c32a" providerId="AD" clId="Web-{FBB0C2A1-C134-E9C2-FA07-D73E5E59DB51}" dt="2025-03-28T21:02:21.097" v="742" actId="20577"/>
      <pc:docMkLst>
        <pc:docMk/>
      </pc:docMkLst>
      <pc:sldChg chg="addSp modSp mod setBg">
        <pc:chgData name="Ian Jump" userId="S::izj0017@auburn.edu::41199dac-0ded-4ded-b2e7-4953e9a2c32a" providerId="AD" clId="Web-{FBB0C2A1-C134-E9C2-FA07-D73E5E59DB51}" dt="2025-03-28T20:25:28.388" v="406"/>
        <pc:sldMkLst>
          <pc:docMk/>
          <pc:sldMk cId="1069605764" sldId="256"/>
        </pc:sldMkLst>
        <pc:spChg chg="mod">
          <ac:chgData name="Ian Jump" userId="S::izj0017@auburn.edu::41199dac-0ded-4ded-b2e7-4953e9a2c32a" providerId="AD" clId="Web-{FBB0C2A1-C134-E9C2-FA07-D73E5E59DB51}" dt="2025-03-28T20:25:28.388" v="406"/>
          <ac:spMkLst>
            <pc:docMk/>
            <pc:sldMk cId="1069605764" sldId="256"/>
            <ac:spMk id="2" creationId="{615C831C-EB26-70AE-EFCB-D99754C993EF}"/>
          </ac:spMkLst>
        </pc:spChg>
        <pc:spChg chg="mod">
          <ac:chgData name="Ian Jump" userId="S::izj0017@auburn.edu::41199dac-0ded-4ded-b2e7-4953e9a2c32a" providerId="AD" clId="Web-{FBB0C2A1-C134-E9C2-FA07-D73E5E59DB51}" dt="2025-03-28T20:25:28.388" v="406"/>
          <ac:spMkLst>
            <pc:docMk/>
            <pc:sldMk cId="1069605764" sldId="256"/>
            <ac:spMk id="3" creationId="{DBFD01AD-7864-B324-B819-37C086BBDDF4}"/>
          </ac:spMkLst>
        </pc:spChg>
        <pc:spChg chg="add">
          <ac:chgData name="Ian Jump" userId="S::izj0017@auburn.edu::41199dac-0ded-4ded-b2e7-4953e9a2c32a" providerId="AD" clId="Web-{FBB0C2A1-C134-E9C2-FA07-D73E5E59DB51}" dt="2025-03-28T20:25:28.388" v="406"/>
          <ac:spMkLst>
            <pc:docMk/>
            <pc:sldMk cId="1069605764" sldId="256"/>
            <ac:spMk id="8" creationId="{6F5A5072-7B47-4D32-B52A-4EBBF590B8A5}"/>
          </ac:spMkLst>
        </pc:spChg>
        <pc:spChg chg="add">
          <ac:chgData name="Ian Jump" userId="S::izj0017@auburn.edu::41199dac-0ded-4ded-b2e7-4953e9a2c32a" providerId="AD" clId="Web-{FBB0C2A1-C134-E9C2-FA07-D73E5E59DB51}" dt="2025-03-28T20:25:28.388" v="406"/>
          <ac:spMkLst>
            <pc:docMk/>
            <pc:sldMk cId="1069605764" sldId="256"/>
            <ac:spMk id="10" creationId="{9715DAF0-AE1B-46C9-8A6B-DB2AA05AB91D}"/>
          </ac:spMkLst>
        </pc:spChg>
        <pc:spChg chg="add">
          <ac:chgData name="Ian Jump" userId="S::izj0017@auburn.edu::41199dac-0ded-4ded-b2e7-4953e9a2c32a" providerId="AD" clId="Web-{FBB0C2A1-C134-E9C2-FA07-D73E5E59DB51}" dt="2025-03-28T20:25:28.388" v="406"/>
          <ac:spMkLst>
            <pc:docMk/>
            <pc:sldMk cId="1069605764" sldId="256"/>
            <ac:spMk id="12" creationId="{6016219D-510E-4184-9090-6D5578A87BD1}"/>
          </ac:spMkLst>
        </pc:spChg>
        <pc:spChg chg="add">
          <ac:chgData name="Ian Jump" userId="S::izj0017@auburn.edu::41199dac-0ded-4ded-b2e7-4953e9a2c32a" providerId="AD" clId="Web-{FBB0C2A1-C134-E9C2-FA07-D73E5E59DB51}" dt="2025-03-28T20:25:28.388" v="406"/>
          <ac:spMkLst>
            <pc:docMk/>
            <pc:sldMk cId="1069605764" sldId="256"/>
            <ac:spMk id="14" creationId="{AFF4A713-7B75-4B21-90D7-5AB19547C728}"/>
          </ac:spMkLst>
        </pc:spChg>
        <pc:spChg chg="add">
          <ac:chgData name="Ian Jump" userId="S::izj0017@auburn.edu::41199dac-0ded-4ded-b2e7-4953e9a2c32a" providerId="AD" clId="Web-{FBB0C2A1-C134-E9C2-FA07-D73E5E59DB51}" dt="2025-03-28T20:25:28.388" v="406"/>
          <ac:spMkLst>
            <pc:docMk/>
            <pc:sldMk cId="1069605764" sldId="256"/>
            <ac:spMk id="16" creationId="{DC631C0B-6DA6-4E57-8231-CE32B3434A7E}"/>
          </ac:spMkLst>
        </pc:spChg>
        <pc:spChg chg="add">
          <ac:chgData name="Ian Jump" userId="S::izj0017@auburn.edu::41199dac-0ded-4ded-b2e7-4953e9a2c32a" providerId="AD" clId="Web-{FBB0C2A1-C134-E9C2-FA07-D73E5E59DB51}" dt="2025-03-28T20:25:28.388" v="406"/>
          <ac:spMkLst>
            <pc:docMk/>
            <pc:sldMk cId="1069605764" sldId="256"/>
            <ac:spMk id="18" creationId="{C29501E6-A978-4A61-9689-9085AF97A53A}"/>
          </ac:spMkLst>
        </pc:spChg>
      </pc:sldChg>
      <pc:sldChg chg="addSp delSp modSp mod setBg">
        <pc:chgData name="Ian Jump" userId="S::izj0017@auburn.edu::41199dac-0ded-4ded-b2e7-4953e9a2c32a" providerId="AD" clId="Web-{FBB0C2A1-C134-E9C2-FA07-D73E5E59DB51}" dt="2025-03-28T20:25:43.576" v="409"/>
        <pc:sldMkLst>
          <pc:docMk/>
          <pc:sldMk cId="971795211" sldId="257"/>
        </pc:sldMkLst>
        <pc:spChg chg="mod">
          <ac:chgData name="Ian Jump" userId="S::izj0017@auburn.edu::41199dac-0ded-4ded-b2e7-4953e9a2c32a" providerId="AD" clId="Web-{FBB0C2A1-C134-E9C2-FA07-D73E5E59DB51}" dt="2025-03-28T20:25:43.576" v="409"/>
          <ac:spMkLst>
            <pc:docMk/>
            <pc:sldMk cId="971795211" sldId="257"/>
            <ac:spMk id="2" creationId="{9E9F8FAA-EBB7-6CA6-480D-98D4ECD850E9}"/>
          </ac:spMkLst>
        </pc:spChg>
        <pc:spChg chg="mod">
          <ac:chgData name="Ian Jump" userId="S::izj0017@auburn.edu::41199dac-0ded-4ded-b2e7-4953e9a2c32a" providerId="AD" clId="Web-{FBB0C2A1-C134-E9C2-FA07-D73E5E59DB51}" dt="2025-03-28T20:25:43.576" v="409"/>
          <ac:spMkLst>
            <pc:docMk/>
            <pc:sldMk cId="971795211" sldId="257"/>
            <ac:spMk id="3" creationId="{8E75A156-1225-3207-F59D-15F75BA99D07}"/>
          </ac:spMkLst>
        </pc:spChg>
        <pc:spChg chg="add">
          <ac:chgData name="Ian Jump" userId="S::izj0017@auburn.edu::41199dac-0ded-4ded-b2e7-4953e9a2c32a" providerId="AD" clId="Web-{FBB0C2A1-C134-E9C2-FA07-D73E5E59DB51}" dt="2025-03-28T20:25:43.576" v="409"/>
          <ac:spMkLst>
            <pc:docMk/>
            <pc:sldMk cId="971795211" sldId="257"/>
            <ac:spMk id="18" creationId="{A09989E4-EFDC-4A90-A633-E0525FB4139E}"/>
          </ac:spMkLst>
        </pc:spChg>
        <pc:spChg chg="add">
          <ac:chgData name="Ian Jump" userId="S::izj0017@auburn.edu::41199dac-0ded-4ded-b2e7-4953e9a2c32a" providerId="AD" clId="Web-{FBB0C2A1-C134-E9C2-FA07-D73E5E59DB51}" dt="2025-03-28T20:25:43.576" v="409"/>
          <ac:spMkLst>
            <pc:docMk/>
            <pc:sldMk cId="971795211" sldId="257"/>
            <ac:spMk id="19" creationId="{DEE2AD96-B495-4E06-9291-B71706F728CB}"/>
          </ac:spMkLst>
        </pc:spChg>
        <pc:spChg chg="add">
          <ac:chgData name="Ian Jump" userId="S::izj0017@auburn.edu::41199dac-0ded-4ded-b2e7-4953e9a2c32a" providerId="AD" clId="Web-{FBB0C2A1-C134-E9C2-FA07-D73E5E59DB51}" dt="2025-03-28T20:25:43.576" v="409"/>
          <ac:spMkLst>
            <pc:docMk/>
            <pc:sldMk cId="971795211" sldId="257"/>
            <ac:spMk id="20" creationId="{53CF6D67-C5A8-4ADD-9E8E-1E38CA1D3166}"/>
          </ac:spMkLst>
        </pc:spChg>
        <pc:spChg chg="add">
          <ac:chgData name="Ian Jump" userId="S::izj0017@auburn.edu::41199dac-0ded-4ded-b2e7-4953e9a2c32a" providerId="AD" clId="Web-{FBB0C2A1-C134-E9C2-FA07-D73E5E59DB51}" dt="2025-03-28T20:25:43.576" v="409"/>
          <ac:spMkLst>
            <pc:docMk/>
            <pc:sldMk cId="971795211" sldId="257"/>
            <ac:spMk id="21" creationId="{86909FA0-B515-4681-B7A8-FA281D133B94}"/>
          </ac:spMkLst>
        </pc:spChg>
        <pc:spChg chg="add">
          <ac:chgData name="Ian Jump" userId="S::izj0017@auburn.edu::41199dac-0ded-4ded-b2e7-4953e9a2c32a" providerId="AD" clId="Web-{FBB0C2A1-C134-E9C2-FA07-D73E5E59DB51}" dt="2025-03-28T20:25:43.576" v="409"/>
          <ac:spMkLst>
            <pc:docMk/>
            <pc:sldMk cId="971795211" sldId="257"/>
            <ac:spMk id="22" creationId="{21C9FE86-FCC3-4A31-AA1C-C882262B7FE7}"/>
          </ac:spMkLst>
        </pc:spChg>
        <pc:spChg chg="add">
          <ac:chgData name="Ian Jump" userId="S::izj0017@auburn.edu::41199dac-0ded-4ded-b2e7-4953e9a2c32a" providerId="AD" clId="Web-{FBB0C2A1-C134-E9C2-FA07-D73E5E59DB51}" dt="2025-03-28T20:25:43.576" v="409"/>
          <ac:spMkLst>
            <pc:docMk/>
            <pc:sldMk cId="971795211" sldId="257"/>
            <ac:spMk id="23" creationId="{7D96243B-ECED-4B71-8E06-AE9A285EAD20}"/>
          </ac:spMkLst>
        </pc:spChg>
      </pc:sldChg>
      <pc:sldChg chg="addSp delSp modSp mod setBg">
        <pc:chgData name="Ian Jump" userId="S::izj0017@auburn.edu::41199dac-0ded-4ded-b2e7-4953e9a2c32a" providerId="AD" clId="Web-{FBB0C2A1-C134-E9C2-FA07-D73E5E59DB51}" dt="2025-03-28T20:36:55.358" v="575" actId="20577"/>
        <pc:sldMkLst>
          <pc:docMk/>
          <pc:sldMk cId="2682141162" sldId="259"/>
        </pc:sldMkLst>
        <pc:spChg chg="mod">
          <ac:chgData name="Ian Jump" userId="S::izj0017@auburn.edu::41199dac-0ded-4ded-b2e7-4953e9a2c32a" providerId="AD" clId="Web-{FBB0C2A1-C134-E9C2-FA07-D73E5E59DB51}" dt="2025-03-28T20:36:55.358" v="575" actId="20577"/>
          <ac:spMkLst>
            <pc:docMk/>
            <pc:sldMk cId="2682141162" sldId="259"/>
            <ac:spMk id="2" creationId="{42E95529-BE24-4099-122B-215E1D222E0C}"/>
          </ac:spMkLst>
        </pc:spChg>
        <pc:picChg chg="mod">
          <ac:chgData name="Ian Jump" userId="S::izj0017@auburn.edu::41199dac-0ded-4ded-b2e7-4953e9a2c32a" providerId="AD" clId="Web-{FBB0C2A1-C134-E9C2-FA07-D73E5E59DB51}" dt="2025-03-28T20:35:56.653" v="546" actId="14100"/>
          <ac:picMkLst>
            <pc:docMk/>
            <pc:sldMk cId="2682141162" sldId="259"/>
            <ac:picMk id="9" creationId="{4C532E31-EBF0-344B-F021-69DCD2706E62}"/>
          </ac:picMkLst>
        </pc:picChg>
        <pc:picChg chg="mod">
          <ac:chgData name="Ian Jump" userId="S::izj0017@auburn.edu::41199dac-0ded-4ded-b2e7-4953e9a2c32a" providerId="AD" clId="Web-{FBB0C2A1-C134-E9C2-FA07-D73E5E59DB51}" dt="2025-03-28T20:36:03.559" v="548" actId="14100"/>
          <ac:picMkLst>
            <pc:docMk/>
            <pc:sldMk cId="2682141162" sldId="259"/>
            <ac:picMk id="11" creationId="{D11784EB-2C44-95BD-6DB3-29741AAFB691}"/>
          </ac:picMkLst>
        </pc:picChg>
      </pc:sldChg>
      <pc:sldChg chg="addSp delSp modSp">
        <pc:chgData name="Ian Jump" userId="S::izj0017@auburn.edu::41199dac-0ded-4ded-b2e7-4953e9a2c32a" providerId="AD" clId="Web-{FBB0C2A1-C134-E9C2-FA07-D73E5E59DB51}" dt="2025-03-28T20:36:58.936" v="576" actId="20577"/>
        <pc:sldMkLst>
          <pc:docMk/>
          <pc:sldMk cId="2654944192" sldId="260"/>
        </pc:sldMkLst>
        <pc:spChg chg="add mod">
          <ac:chgData name="Ian Jump" userId="S::izj0017@auburn.edu::41199dac-0ded-4ded-b2e7-4953e9a2c32a" providerId="AD" clId="Web-{FBB0C2A1-C134-E9C2-FA07-D73E5E59DB51}" dt="2025-03-28T20:36:58.936" v="576" actId="20577"/>
          <ac:spMkLst>
            <pc:docMk/>
            <pc:sldMk cId="2654944192" sldId="260"/>
            <ac:spMk id="2" creationId="{0AF77F34-4FB6-ED69-B147-D91D9F9F41B6}"/>
          </ac:spMkLst>
        </pc:spChg>
        <pc:picChg chg="mod">
          <ac:chgData name="Ian Jump" userId="S::izj0017@auburn.edu::41199dac-0ded-4ded-b2e7-4953e9a2c32a" providerId="AD" clId="Web-{FBB0C2A1-C134-E9C2-FA07-D73E5E59DB51}" dt="2025-03-28T20:36:48.467" v="565" actId="14100"/>
          <ac:picMkLst>
            <pc:docMk/>
            <pc:sldMk cId="2654944192" sldId="260"/>
            <ac:picMk id="5" creationId="{A894A2B3-11A5-3A6E-8F3B-2063A3ABF93E}"/>
          </ac:picMkLst>
        </pc:picChg>
        <pc:picChg chg="mod">
          <ac:chgData name="Ian Jump" userId="S::izj0017@auburn.edu::41199dac-0ded-4ded-b2e7-4953e9a2c32a" providerId="AD" clId="Web-{FBB0C2A1-C134-E9C2-FA07-D73E5E59DB51}" dt="2025-03-28T20:36:43.654" v="563" actId="14100"/>
          <ac:picMkLst>
            <pc:docMk/>
            <pc:sldMk cId="2654944192" sldId="260"/>
            <ac:picMk id="6" creationId="{08611F3F-215A-8D15-5F73-0B143BEBAF57}"/>
          </ac:picMkLst>
        </pc:picChg>
      </pc:sldChg>
      <pc:sldChg chg="addSp delSp modSp mod setBg">
        <pc:chgData name="Ian Jump" userId="S::izj0017@auburn.edu::41199dac-0ded-4ded-b2e7-4953e9a2c32a" providerId="AD" clId="Web-{FBB0C2A1-C134-E9C2-FA07-D73E5E59DB51}" dt="2025-03-28T20:26:22.921" v="413"/>
        <pc:sldMkLst>
          <pc:docMk/>
          <pc:sldMk cId="1324655670" sldId="263"/>
        </pc:sldMkLst>
        <pc:spChg chg="mod">
          <ac:chgData name="Ian Jump" userId="S::izj0017@auburn.edu::41199dac-0ded-4ded-b2e7-4953e9a2c32a" providerId="AD" clId="Web-{FBB0C2A1-C134-E9C2-FA07-D73E5E59DB51}" dt="2025-03-28T20:26:22.905" v="412"/>
          <ac:spMkLst>
            <pc:docMk/>
            <pc:sldMk cId="1324655670" sldId="263"/>
            <ac:spMk id="2" creationId="{799CE603-953D-D68C-3A21-0A6CF33A4CB7}"/>
          </ac:spMkLst>
        </pc:spChg>
        <pc:spChg chg="mod">
          <ac:chgData name="Ian Jump" userId="S::izj0017@auburn.edu::41199dac-0ded-4ded-b2e7-4953e9a2c32a" providerId="AD" clId="Web-{FBB0C2A1-C134-E9C2-FA07-D73E5E59DB51}" dt="2025-03-28T20:26:19.108" v="411"/>
          <ac:spMkLst>
            <pc:docMk/>
            <pc:sldMk cId="1324655670" sldId="263"/>
            <ac:spMk id="6" creationId="{654E64FF-1638-4884-F19F-F3313D9A4769}"/>
          </ac:spMkLst>
        </pc:spChg>
        <pc:spChg chg="add">
          <ac:chgData name="Ian Jump" userId="S::izj0017@auburn.edu::41199dac-0ded-4ded-b2e7-4953e9a2c32a" providerId="AD" clId="Web-{FBB0C2A1-C134-E9C2-FA07-D73E5E59DB51}" dt="2025-03-28T20:26:22.921" v="413"/>
          <ac:spMkLst>
            <pc:docMk/>
            <pc:sldMk cId="1324655670" sldId="263"/>
            <ac:spMk id="36" creationId="{1B15ED52-F352-441B-82BF-E0EA34836D08}"/>
          </ac:spMkLst>
        </pc:spChg>
        <pc:spChg chg="add">
          <ac:chgData name="Ian Jump" userId="S::izj0017@auburn.edu::41199dac-0ded-4ded-b2e7-4953e9a2c32a" providerId="AD" clId="Web-{FBB0C2A1-C134-E9C2-FA07-D73E5E59DB51}" dt="2025-03-28T20:26:22.921" v="413"/>
          <ac:spMkLst>
            <pc:docMk/>
            <pc:sldMk cId="1324655670" sldId="263"/>
            <ac:spMk id="37" creationId="{3B2E3793-BFE6-45A2-9B7B-E18844431C99}"/>
          </ac:spMkLst>
        </pc:spChg>
        <pc:spChg chg="add">
          <ac:chgData name="Ian Jump" userId="S::izj0017@auburn.edu::41199dac-0ded-4ded-b2e7-4953e9a2c32a" providerId="AD" clId="Web-{FBB0C2A1-C134-E9C2-FA07-D73E5E59DB51}" dt="2025-03-28T20:26:22.921" v="413"/>
          <ac:spMkLst>
            <pc:docMk/>
            <pc:sldMk cId="1324655670" sldId="263"/>
            <ac:spMk id="38" creationId="{BC4C4868-CB8F-4AF9-9CDB-8108F2C19B67}"/>
          </ac:spMkLst>
        </pc:spChg>
        <pc:spChg chg="add">
          <ac:chgData name="Ian Jump" userId="S::izj0017@auburn.edu::41199dac-0ded-4ded-b2e7-4953e9a2c32a" providerId="AD" clId="Web-{FBB0C2A1-C134-E9C2-FA07-D73E5E59DB51}" dt="2025-03-28T20:26:22.921" v="413"/>
          <ac:spMkLst>
            <pc:docMk/>
            <pc:sldMk cId="1324655670" sldId="263"/>
            <ac:spMk id="39" creationId="{375E0459-6403-40CD-989D-56A4407CA12E}"/>
          </ac:spMkLst>
        </pc:spChg>
        <pc:spChg chg="add">
          <ac:chgData name="Ian Jump" userId="S::izj0017@auburn.edu::41199dac-0ded-4ded-b2e7-4953e9a2c32a" providerId="AD" clId="Web-{FBB0C2A1-C134-E9C2-FA07-D73E5E59DB51}" dt="2025-03-28T20:26:22.921" v="413"/>
          <ac:spMkLst>
            <pc:docMk/>
            <pc:sldMk cId="1324655670" sldId="263"/>
            <ac:spMk id="40" creationId="{53E5B1A8-3AC9-4BD1-9BBC-78CA94F2D1BA}"/>
          </ac:spMkLst>
        </pc:spChg>
      </pc:sldChg>
      <pc:sldChg chg="addSp modSp mod setBg">
        <pc:chgData name="Ian Jump" userId="S::izj0017@auburn.edu::41199dac-0ded-4ded-b2e7-4953e9a2c32a" providerId="AD" clId="Web-{FBB0C2A1-C134-E9C2-FA07-D73E5E59DB51}" dt="2025-03-28T20:26:29.515" v="414"/>
        <pc:sldMkLst>
          <pc:docMk/>
          <pc:sldMk cId="1655063298" sldId="266"/>
        </pc:sldMkLst>
        <pc:spChg chg="mod">
          <ac:chgData name="Ian Jump" userId="S::izj0017@auburn.edu::41199dac-0ded-4ded-b2e7-4953e9a2c32a" providerId="AD" clId="Web-{FBB0C2A1-C134-E9C2-FA07-D73E5E59DB51}" dt="2025-03-28T20:26:29.515" v="414"/>
          <ac:spMkLst>
            <pc:docMk/>
            <pc:sldMk cId="1655063298" sldId="266"/>
            <ac:spMk id="2" creationId="{E0883CCC-1DC7-C235-0CBE-13C2C4ED74A0}"/>
          </ac:spMkLst>
        </pc:spChg>
      </pc:sldChg>
      <pc:sldChg chg="addSp delSp modSp mod setBg">
        <pc:chgData name="Ian Jump" userId="S::izj0017@auburn.edu::41199dac-0ded-4ded-b2e7-4953e9a2c32a" providerId="AD" clId="Web-{FBB0C2A1-C134-E9C2-FA07-D73E5E59DB51}" dt="2025-03-28T20:26:50.249" v="423"/>
        <pc:sldMkLst>
          <pc:docMk/>
          <pc:sldMk cId="498385891" sldId="268"/>
        </pc:sldMkLst>
        <pc:spChg chg="mod">
          <ac:chgData name="Ian Jump" userId="S::izj0017@auburn.edu::41199dac-0ded-4ded-b2e7-4953e9a2c32a" providerId="AD" clId="Web-{FBB0C2A1-C134-E9C2-FA07-D73E5E59DB51}" dt="2025-03-28T20:26:50.218" v="422"/>
          <ac:spMkLst>
            <pc:docMk/>
            <pc:sldMk cId="498385891" sldId="268"/>
            <ac:spMk id="2" creationId="{E5983729-EC09-33CF-477C-1D7A08AC3393}"/>
          </ac:spMkLst>
        </pc:spChg>
        <pc:graphicFrameChg chg="add">
          <ac:chgData name="Ian Jump" userId="S::izj0017@auburn.edu::41199dac-0ded-4ded-b2e7-4953e9a2c32a" providerId="AD" clId="Web-{FBB0C2A1-C134-E9C2-FA07-D73E5E59DB51}" dt="2025-03-28T20:26:50.249" v="423"/>
          <ac:graphicFrameMkLst>
            <pc:docMk/>
            <pc:sldMk cId="498385891" sldId="268"/>
            <ac:graphicFrameMk id="29" creationId="{1F2930F1-12E2-DCD8-73EF-8A2C12B8D4D4}"/>
          </ac:graphicFrameMkLst>
        </pc:graphicFrameChg>
      </pc:sldChg>
      <pc:sldChg chg="del">
        <pc:chgData name="Ian Jump" userId="S::izj0017@auburn.edu::41199dac-0ded-4ded-b2e7-4953e9a2c32a" providerId="AD" clId="Web-{FBB0C2A1-C134-E9C2-FA07-D73E5E59DB51}" dt="2025-03-28T20:40:51.582" v="667"/>
        <pc:sldMkLst>
          <pc:docMk/>
          <pc:sldMk cId="1767816071" sldId="269"/>
        </pc:sldMkLst>
      </pc:sldChg>
      <pc:sldChg chg="addSp delSp modSp mod setBg">
        <pc:chgData name="Ian Jump" userId="S::izj0017@auburn.edu::41199dac-0ded-4ded-b2e7-4953e9a2c32a" providerId="AD" clId="Web-{FBB0C2A1-C134-E9C2-FA07-D73E5E59DB51}" dt="2025-03-28T20:40:10.034" v="666" actId="20577"/>
        <pc:sldMkLst>
          <pc:docMk/>
          <pc:sldMk cId="1806551186" sldId="270"/>
        </pc:sldMkLst>
        <pc:spChg chg="mod">
          <ac:chgData name="Ian Jump" userId="S::izj0017@auburn.edu::41199dac-0ded-4ded-b2e7-4953e9a2c32a" providerId="AD" clId="Web-{FBB0C2A1-C134-E9C2-FA07-D73E5E59DB51}" dt="2025-03-28T20:37:28.858" v="579"/>
          <ac:spMkLst>
            <pc:docMk/>
            <pc:sldMk cId="1806551186" sldId="270"/>
            <ac:spMk id="2" creationId="{AAF939E0-C264-F7D7-DE2E-82F8CF791CB3}"/>
          </ac:spMkLst>
        </pc:spChg>
        <pc:spChg chg="mod">
          <ac:chgData name="Ian Jump" userId="S::izj0017@auburn.edu::41199dac-0ded-4ded-b2e7-4953e9a2c32a" providerId="AD" clId="Web-{FBB0C2A1-C134-E9C2-FA07-D73E5E59DB51}" dt="2025-03-28T20:40:10.034" v="666" actId="20577"/>
          <ac:spMkLst>
            <pc:docMk/>
            <pc:sldMk cId="1806551186" sldId="270"/>
            <ac:spMk id="5" creationId="{C7C28ACC-C6F9-8E45-DC14-717001E17C2D}"/>
          </ac:spMkLst>
        </pc:spChg>
        <pc:spChg chg="add">
          <ac:chgData name="Ian Jump" userId="S::izj0017@auburn.edu::41199dac-0ded-4ded-b2e7-4953e9a2c32a" providerId="AD" clId="Web-{FBB0C2A1-C134-E9C2-FA07-D73E5E59DB51}" dt="2025-03-28T20:37:28.858" v="579"/>
          <ac:spMkLst>
            <pc:docMk/>
            <pc:sldMk cId="1806551186" sldId="270"/>
            <ac:spMk id="10" creationId="{1B15ED52-F352-441B-82BF-E0EA34836D08}"/>
          </ac:spMkLst>
        </pc:spChg>
        <pc:spChg chg="add">
          <ac:chgData name="Ian Jump" userId="S::izj0017@auburn.edu::41199dac-0ded-4ded-b2e7-4953e9a2c32a" providerId="AD" clId="Web-{FBB0C2A1-C134-E9C2-FA07-D73E5E59DB51}" dt="2025-03-28T20:37:28.858" v="579"/>
          <ac:spMkLst>
            <pc:docMk/>
            <pc:sldMk cId="1806551186" sldId="270"/>
            <ac:spMk id="18" creationId="{53E5B1A8-3AC9-4BD1-9BBC-78CA94F2D1BA}"/>
          </ac:spMkLst>
        </pc:spChg>
        <pc:spChg chg="add">
          <ac:chgData name="Ian Jump" userId="S::izj0017@auburn.edu::41199dac-0ded-4ded-b2e7-4953e9a2c32a" providerId="AD" clId="Web-{FBB0C2A1-C134-E9C2-FA07-D73E5E59DB51}" dt="2025-03-28T20:37:28.858" v="579"/>
          <ac:spMkLst>
            <pc:docMk/>
            <pc:sldMk cId="1806551186" sldId="270"/>
            <ac:spMk id="21" creationId="{3B2E3793-BFE6-45A2-9B7B-E18844431C99}"/>
          </ac:spMkLst>
        </pc:spChg>
        <pc:spChg chg="add">
          <ac:chgData name="Ian Jump" userId="S::izj0017@auburn.edu::41199dac-0ded-4ded-b2e7-4953e9a2c32a" providerId="AD" clId="Web-{FBB0C2A1-C134-E9C2-FA07-D73E5E59DB51}" dt="2025-03-28T20:37:28.858" v="579"/>
          <ac:spMkLst>
            <pc:docMk/>
            <pc:sldMk cId="1806551186" sldId="270"/>
            <ac:spMk id="22" creationId="{BC4C4868-CB8F-4AF9-9CDB-8108F2C19B67}"/>
          </ac:spMkLst>
        </pc:spChg>
        <pc:spChg chg="add">
          <ac:chgData name="Ian Jump" userId="S::izj0017@auburn.edu::41199dac-0ded-4ded-b2e7-4953e9a2c32a" providerId="AD" clId="Web-{FBB0C2A1-C134-E9C2-FA07-D73E5E59DB51}" dt="2025-03-28T20:37:28.858" v="579"/>
          <ac:spMkLst>
            <pc:docMk/>
            <pc:sldMk cId="1806551186" sldId="270"/>
            <ac:spMk id="23" creationId="{375E0459-6403-40CD-989D-56A4407CA12E}"/>
          </ac:spMkLst>
        </pc:spChg>
      </pc:sldChg>
      <pc:sldChg chg="addSp delSp modSp mod setBg setClrOvrMap">
        <pc:chgData name="Ian Jump" userId="S::izj0017@auburn.edu::41199dac-0ded-4ded-b2e7-4953e9a2c32a" providerId="AD" clId="Web-{FBB0C2A1-C134-E9C2-FA07-D73E5E59DB51}" dt="2025-03-28T20:59:30.484" v="726"/>
        <pc:sldMkLst>
          <pc:docMk/>
          <pc:sldMk cId="2279882067" sldId="271"/>
        </pc:sldMkLst>
        <pc:spChg chg="mod">
          <ac:chgData name="Ian Jump" userId="S::izj0017@auburn.edu::41199dac-0ded-4ded-b2e7-4953e9a2c32a" providerId="AD" clId="Web-{FBB0C2A1-C134-E9C2-FA07-D73E5E59DB51}" dt="2025-03-28T20:55:31.088" v="687"/>
          <ac:spMkLst>
            <pc:docMk/>
            <pc:sldMk cId="2279882067" sldId="271"/>
            <ac:spMk id="2" creationId="{BA0CCFD0-E524-D0A7-A5BB-2AA78836A7CA}"/>
          </ac:spMkLst>
        </pc:spChg>
        <pc:graphicFrameChg chg="add mod modGraphic">
          <ac:chgData name="Ian Jump" userId="S::izj0017@auburn.edu::41199dac-0ded-4ded-b2e7-4953e9a2c32a" providerId="AD" clId="Web-{FBB0C2A1-C134-E9C2-FA07-D73E5E59DB51}" dt="2025-03-28T20:59:30.484" v="726"/>
          <ac:graphicFrameMkLst>
            <pc:docMk/>
            <pc:sldMk cId="2279882067" sldId="271"/>
            <ac:graphicFrameMk id="15" creationId="{0C1823FA-8924-90D8-B9E2-2C0E1C466AD1}"/>
          </ac:graphicFrameMkLst>
        </pc:graphicFrameChg>
      </pc:sldChg>
      <pc:sldChg chg="addSp modSp add del mod replId setBg">
        <pc:chgData name="Ian Jump" userId="S::izj0017@auburn.edu::41199dac-0ded-4ded-b2e7-4953e9a2c32a" providerId="AD" clId="Web-{FBB0C2A1-C134-E9C2-FA07-D73E5E59DB51}" dt="2025-03-28T20:58:27.076" v="716"/>
        <pc:sldMkLst>
          <pc:docMk/>
          <pc:sldMk cId="753411696" sldId="273"/>
        </pc:sldMkLst>
      </pc:sldChg>
      <pc:sldChg chg="addSp delSp modSp add del mod replId setBg">
        <pc:chgData name="Ian Jump" userId="S::izj0017@auburn.edu::41199dac-0ded-4ded-b2e7-4953e9a2c32a" providerId="AD" clId="Web-{FBB0C2A1-C134-E9C2-FA07-D73E5E59DB51}" dt="2025-03-28T20:56:49.918" v="696"/>
        <pc:sldMkLst>
          <pc:docMk/>
          <pc:sldMk cId="4170467020" sldId="274"/>
        </pc:sldMkLst>
      </pc:sldChg>
      <pc:sldChg chg="addSp modSp add del mod ord replId setBg">
        <pc:chgData name="Ian Jump" userId="S::izj0017@auburn.edu::41199dac-0ded-4ded-b2e7-4953e9a2c32a" providerId="AD" clId="Web-{FBB0C2A1-C134-E9C2-FA07-D73E5E59DB51}" dt="2025-03-28T20:58:35.670" v="718"/>
        <pc:sldMkLst>
          <pc:docMk/>
          <pc:sldMk cId="1832478495" sldId="275"/>
        </pc:sldMkLst>
      </pc:sldChg>
      <pc:sldChg chg="addSp delSp modSp add replId">
        <pc:chgData name="Ian Jump" userId="S::izj0017@auburn.edu::41199dac-0ded-4ded-b2e7-4953e9a2c32a" providerId="AD" clId="Web-{FBB0C2A1-C134-E9C2-FA07-D73E5E59DB51}" dt="2025-03-28T21:02:16.566" v="738" actId="20577"/>
        <pc:sldMkLst>
          <pc:docMk/>
          <pc:sldMk cId="3437639893" sldId="276"/>
        </pc:sldMkLst>
        <pc:spChg chg="mod">
          <ac:chgData name="Ian Jump" userId="S::izj0017@auburn.edu::41199dac-0ded-4ded-b2e7-4953e9a2c32a" providerId="AD" clId="Web-{FBB0C2A1-C134-E9C2-FA07-D73E5E59DB51}" dt="2025-03-28T21:02:16.566" v="738" actId="20577"/>
          <ac:spMkLst>
            <pc:docMk/>
            <pc:sldMk cId="3437639893" sldId="276"/>
            <ac:spMk id="2" creationId="{8889ECB0-DD5D-D6B0-266D-3EDDFB35BE33}"/>
          </ac:spMkLst>
        </pc:spChg>
        <pc:graphicFrameChg chg="add mod modGraphic">
          <ac:chgData name="Ian Jump" userId="S::izj0017@auburn.edu::41199dac-0ded-4ded-b2e7-4953e9a2c32a" providerId="AD" clId="Web-{FBB0C2A1-C134-E9C2-FA07-D73E5E59DB51}" dt="2025-03-28T20:57:15.543" v="706"/>
          <ac:graphicFrameMkLst>
            <pc:docMk/>
            <pc:sldMk cId="3437639893" sldId="276"/>
            <ac:graphicFrameMk id="4" creationId="{59CBF0FC-623B-C009-D9AB-2472C597283D}"/>
          </ac:graphicFrameMkLst>
        </pc:graphicFrameChg>
      </pc:sldChg>
      <pc:sldChg chg="addSp delSp modSp add replId">
        <pc:chgData name="Ian Jump" userId="S::izj0017@auburn.edu::41199dac-0ded-4ded-b2e7-4953e9a2c32a" providerId="AD" clId="Web-{FBB0C2A1-C134-E9C2-FA07-D73E5E59DB51}" dt="2025-03-28T20:57:58.701" v="715"/>
        <pc:sldMkLst>
          <pc:docMk/>
          <pc:sldMk cId="2567179301" sldId="277"/>
        </pc:sldMkLst>
        <pc:spChg chg="mod">
          <ac:chgData name="Ian Jump" userId="S::izj0017@auburn.edu::41199dac-0ded-4ded-b2e7-4953e9a2c32a" providerId="AD" clId="Web-{FBB0C2A1-C134-E9C2-FA07-D73E5E59DB51}" dt="2025-03-28T20:57:58.701" v="715"/>
          <ac:spMkLst>
            <pc:docMk/>
            <pc:sldMk cId="2567179301" sldId="277"/>
            <ac:spMk id="2" creationId="{4F891A4A-BCAB-E071-6EB0-54299BD61505}"/>
          </ac:spMkLst>
        </pc:spChg>
        <pc:graphicFrameChg chg="add mod">
          <ac:chgData name="Ian Jump" userId="S::izj0017@auburn.edu::41199dac-0ded-4ded-b2e7-4953e9a2c32a" providerId="AD" clId="Web-{FBB0C2A1-C134-E9C2-FA07-D73E5E59DB51}" dt="2025-03-28T20:57:58.701" v="715"/>
          <ac:graphicFrameMkLst>
            <pc:docMk/>
            <pc:sldMk cId="2567179301" sldId="277"/>
            <ac:graphicFrameMk id="5" creationId="{A8FB5372-0D87-1518-8237-0873A63D23FC}"/>
          </ac:graphicFrameMkLst>
        </pc:graphicFrameChg>
      </pc:sldChg>
      <pc:sldChg chg="addSp delSp modSp add replId">
        <pc:chgData name="Ian Jump" userId="S::izj0017@auburn.edu::41199dac-0ded-4ded-b2e7-4953e9a2c32a" providerId="AD" clId="Web-{FBB0C2A1-C134-E9C2-FA07-D73E5E59DB51}" dt="2025-03-28T21:02:21.097" v="742" actId="20577"/>
        <pc:sldMkLst>
          <pc:docMk/>
          <pc:sldMk cId="283288633" sldId="278"/>
        </pc:sldMkLst>
        <pc:spChg chg="mod">
          <ac:chgData name="Ian Jump" userId="S::izj0017@auburn.edu::41199dac-0ded-4ded-b2e7-4953e9a2c32a" providerId="AD" clId="Web-{FBB0C2A1-C134-E9C2-FA07-D73E5E59DB51}" dt="2025-03-28T21:02:21.097" v="742" actId="20577"/>
          <ac:spMkLst>
            <pc:docMk/>
            <pc:sldMk cId="283288633" sldId="278"/>
            <ac:spMk id="2" creationId="{DB780D1C-9306-2004-FDC9-904028F16028}"/>
          </ac:spMkLst>
        </pc:spChg>
        <pc:graphicFrameChg chg="add mod modGraphic">
          <ac:chgData name="Ian Jump" userId="S::izj0017@auburn.edu::41199dac-0ded-4ded-b2e7-4953e9a2c32a" providerId="AD" clId="Web-{FBB0C2A1-C134-E9C2-FA07-D73E5E59DB51}" dt="2025-03-28T20:59:16.718" v="725"/>
          <ac:graphicFrameMkLst>
            <pc:docMk/>
            <pc:sldMk cId="283288633" sldId="278"/>
            <ac:graphicFrameMk id="4" creationId="{2039F23B-0BAB-A31E-D878-458A6DC51803}"/>
          </ac:graphicFrameMkLst>
        </pc:graphicFrameChg>
      </pc:sldChg>
      <pc:sldChg chg="addSp delSp modSp add del replId">
        <pc:chgData name="Ian Jump" userId="S::izj0017@auburn.edu::41199dac-0ded-4ded-b2e7-4953e9a2c32a" providerId="AD" clId="Web-{FBB0C2A1-C134-E9C2-FA07-D73E5E59DB51}" dt="2025-03-28T21:02:04.519" v="736"/>
        <pc:sldMkLst>
          <pc:docMk/>
          <pc:sldMk cId="3582320243" sldId="279"/>
        </pc:sldMkLst>
      </pc:sldChg>
    </pc:docChg>
  </pc:docChgLst>
  <pc:docChgLst>
    <pc:chgData name="Nick Marshall" userId="S::nrm0045@auburn.edu::67ca82e2-6f2c-425b-b23f-753ebb4e0304" providerId="AD" clId="Web-{D23B1F98-FCB3-8EB0-0B24-FBFD51D1E803}"/>
    <pc:docChg chg="addSld modSld">
      <pc:chgData name="Nick Marshall" userId="S::nrm0045@auburn.edu::67ca82e2-6f2c-425b-b23f-753ebb4e0304" providerId="AD" clId="Web-{D23B1F98-FCB3-8EB0-0B24-FBFD51D1E803}" dt="2025-03-26T22:02:14.575" v="523"/>
      <pc:docMkLst>
        <pc:docMk/>
      </pc:docMkLst>
      <pc:sldChg chg="modSp">
        <pc:chgData name="Nick Marshall" userId="S::nrm0045@auburn.edu::67ca82e2-6f2c-425b-b23f-753ebb4e0304" providerId="AD" clId="Web-{D23B1F98-FCB3-8EB0-0B24-FBFD51D1E803}" dt="2025-03-26T21:31:35.440" v="493" actId="20577"/>
        <pc:sldMkLst>
          <pc:docMk/>
          <pc:sldMk cId="971795211" sldId="257"/>
        </pc:sldMkLst>
        <pc:spChg chg="mod">
          <ac:chgData name="Nick Marshall" userId="S::nrm0045@auburn.edu::67ca82e2-6f2c-425b-b23f-753ebb4e0304" providerId="AD" clId="Web-{D23B1F98-FCB3-8EB0-0B24-FBFD51D1E803}" dt="2025-03-26T21:31:35.440" v="493" actId="20577"/>
          <ac:spMkLst>
            <pc:docMk/>
            <pc:sldMk cId="971795211" sldId="257"/>
            <ac:spMk id="3" creationId="{8E75A156-1225-3207-F59D-15F75BA99D07}"/>
          </ac:spMkLst>
        </pc:spChg>
      </pc:sldChg>
      <pc:sldChg chg="addSp delSp modSp mod setBg">
        <pc:chgData name="Nick Marshall" userId="S::nrm0045@auburn.edu::67ca82e2-6f2c-425b-b23f-753ebb4e0304" providerId="AD" clId="Web-{D23B1F98-FCB3-8EB0-0B24-FBFD51D1E803}" dt="2025-03-26T22:02:14.575" v="523"/>
        <pc:sldMkLst>
          <pc:docMk/>
          <pc:sldMk cId="2208739892" sldId="267"/>
        </pc:sldMkLst>
      </pc:sldChg>
      <pc:sldChg chg="addSp delSp modSp add replId">
        <pc:chgData name="Nick Marshall" userId="S::nrm0045@auburn.edu::67ca82e2-6f2c-425b-b23f-753ebb4e0304" providerId="AD" clId="Web-{D23B1F98-FCB3-8EB0-0B24-FBFD51D1E803}" dt="2025-03-26T21:59:59.649" v="513"/>
        <pc:sldMkLst>
          <pc:docMk/>
          <pc:sldMk cId="754753517" sldId="269"/>
        </pc:sldMkLst>
      </pc:sldChg>
      <pc:sldChg chg="addSp delSp modSp add replId">
        <pc:chgData name="Nick Marshall" userId="S::nrm0045@auburn.edu::67ca82e2-6f2c-425b-b23f-753ebb4e0304" providerId="AD" clId="Web-{D23B1F98-FCB3-8EB0-0B24-FBFD51D1E803}" dt="2025-03-26T21:59:57.070" v="512"/>
        <pc:sldMkLst>
          <pc:docMk/>
          <pc:sldMk cId="3184188234" sldId="270"/>
        </pc:sldMkLst>
      </pc:sldChg>
    </pc:docChg>
  </pc:docChgLst>
  <pc:docChgLst>
    <pc:chgData name="Nick Marshall" userId="S::nrm0045@auburn.edu::67ca82e2-6f2c-425b-b23f-753ebb4e0304" providerId="AD" clId="Web-{6D67F2FB-C9FD-6AC3-4E26-720EE21A6307}"/>
    <pc:docChg chg="modSld">
      <pc:chgData name="Nick Marshall" userId="S::nrm0045@auburn.edu::67ca82e2-6f2c-425b-b23f-753ebb4e0304" providerId="AD" clId="Web-{6D67F2FB-C9FD-6AC3-4E26-720EE21A6307}" dt="2025-03-26T23:49:24.747" v="0"/>
      <pc:docMkLst>
        <pc:docMk/>
      </pc:docMkLst>
      <pc:sldChg chg="addSp delSp modSp">
        <pc:chgData name="Nick Marshall" userId="S::nrm0045@auburn.edu::67ca82e2-6f2c-425b-b23f-753ebb4e0304" providerId="AD" clId="Web-{6D67F2FB-C9FD-6AC3-4E26-720EE21A6307}" dt="2025-03-26T23:49:24.747" v="0"/>
        <pc:sldMkLst>
          <pc:docMk/>
          <pc:sldMk cId="1806551186" sldId="270"/>
        </pc:sldMkLst>
        <pc:spChg chg="add mod">
          <ac:chgData name="Nick Marshall" userId="S::nrm0045@auburn.edu::67ca82e2-6f2c-425b-b23f-753ebb4e0304" providerId="AD" clId="Web-{6D67F2FB-C9FD-6AC3-4E26-720EE21A6307}" dt="2025-03-26T23:49:24.747" v="0"/>
          <ac:spMkLst>
            <pc:docMk/>
            <pc:sldMk cId="1806551186" sldId="270"/>
            <ac:spMk id="5" creationId="{C7C28ACC-C6F9-8E45-DC14-717001E17C2D}"/>
          </ac:spMkLst>
        </pc:spChg>
      </pc:sldChg>
    </pc:docChg>
  </pc:docChgLst>
  <pc:docChgLst>
    <pc:chgData name="Nick Marshall" userId="S::nrm0045@auburn.edu::67ca82e2-6f2c-425b-b23f-753ebb4e0304" providerId="AD" clId="Web-{1BD0C65C-A80E-CB20-D8A8-8ED7C1AC00E8}"/>
    <pc:docChg chg="addSld modSld">
      <pc:chgData name="Nick Marshall" userId="S::nrm0045@auburn.edu::67ca82e2-6f2c-425b-b23f-753ebb4e0304" providerId="AD" clId="Web-{1BD0C65C-A80E-CB20-D8A8-8ED7C1AC00E8}" dt="2025-03-27T00:40:59.310" v="412" actId="20577"/>
      <pc:docMkLst>
        <pc:docMk/>
      </pc:docMkLst>
      <pc:sldChg chg="modSp">
        <pc:chgData name="Nick Marshall" userId="S::nrm0045@auburn.edu::67ca82e2-6f2c-425b-b23f-753ebb4e0304" providerId="AD" clId="Web-{1BD0C65C-A80E-CB20-D8A8-8ED7C1AC00E8}" dt="2025-03-27T00:40:59.310" v="412" actId="20577"/>
        <pc:sldMkLst>
          <pc:docMk/>
          <pc:sldMk cId="971795211" sldId="257"/>
        </pc:sldMkLst>
        <pc:spChg chg="mod">
          <ac:chgData name="Nick Marshall" userId="S::nrm0045@auburn.edu::67ca82e2-6f2c-425b-b23f-753ebb4e0304" providerId="AD" clId="Web-{1BD0C65C-A80E-CB20-D8A8-8ED7C1AC00E8}" dt="2025-03-27T00:40:59.310" v="412" actId="20577"/>
          <ac:spMkLst>
            <pc:docMk/>
            <pc:sldMk cId="971795211" sldId="257"/>
            <ac:spMk id="3" creationId="{8E75A156-1225-3207-F59D-15F75BA99D07}"/>
          </ac:spMkLst>
        </pc:spChg>
      </pc:sldChg>
      <pc:sldChg chg="modSp">
        <pc:chgData name="Nick Marshall" userId="S::nrm0045@auburn.edu::67ca82e2-6f2c-425b-b23f-753ebb4e0304" providerId="AD" clId="Web-{1BD0C65C-A80E-CB20-D8A8-8ED7C1AC00E8}" dt="2025-03-27T00:31:23.392" v="379" actId="20577"/>
        <pc:sldMkLst>
          <pc:docMk/>
          <pc:sldMk cId="1806551186" sldId="270"/>
        </pc:sldMkLst>
        <pc:spChg chg="mod">
          <ac:chgData name="Nick Marshall" userId="S::nrm0045@auburn.edu::67ca82e2-6f2c-425b-b23f-753ebb4e0304" providerId="AD" clId="Web-{1BD0C65C-A80E-CB20-D8A8-8ED7C1AC00E8}" dt="2025-03-27T00:31:23.392" v="379" actId="20577"/>
          <ac:spMkLst>
            <pc:docMk/>
            <pc:sldMk cId="1806551186" sldId="270"/>
            <ac:spMk id="5" creationId="{C7C28ACC-C6F9-8E45-DC14-717001E17C2D}"/>
          </ac:spMkLst>
        </pc:spChg>
      </pc:sldChg>
      <pc:sldChg chg="modSp new">
        <pc:chgData name="Nick Marshall" userId="S::nrm0045@auburn.edu::67ca82e2-6f2c-425b-b23f-753ebb4e0304" providerId="AD" clId="Web-{1BD0C65C-A80E-CB20-D8A8-8ED7C1AC00E8}" dt="2025-03-27T00:31:47.283" v="410" actId="20577"/>
        <pc:sldMkLst>
          <pc:docMk/>
          <pc:sldMk cId="2351686970" sldId="272"/>
        </pc:sldMkLst>
        <pc:spChg chg="mod">
          <ac:chgData name="Nick Marshall" userId="S::nrm0045@auburn.edu::67ca82e2-6f2c-425b-b23f-753ebb4e0304" providerId="AD" clId="Web-{1BD0C65C-A80E-CB20-D8A8-8ED7C1AC00E8}" dt="2025-03-27T00:31:47.283" v="410" actId="20577"/>
          <ac:spMkLst>
            <pc:docMk/>
            <pc:sldMk cId="2351686970" sldId="272"/>
            <ac:spMk id="2" creationId="{1A7AC28E-194B-A4CB-E3F3-F27B76FA7CB2}"/>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9FF20-0152-4D91-9DAE-C7D9DDCD911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3214A7B1-56C1-44B7-9D42-CF18651F4B9D}">
      <dgm:prSet/>
      <dgm:spPr/>
      <dgm:t>
        <a:bodyPr/>
        <a:lstStyle/>
        <a:p>
          <a:r>
            <a:rPr lang="en-US"/>
            <a:t>Event setting </a:t>
          </a:r>
        </a:p>
      </dgm:t>
    </dgm:pt>
    <dgm:pt modelId="{C2495743-53DE-466F-B0E1-92BCA10542D2}" type="parTrans" cxnId="{DDAC1822-2B61-49ED-AFC0-6158C35F0AC5}">
      <dgm:prSet/>
      <dgm:spPr/>
      <dgm:t>
        <a:bodyPr/>
        <a:lstStyle/>
        <a:p>
          <a:endParaRPr lang="en-US"/>
        </a:p>
      </dgm:t>
    </dgm:pt>
    <dgm:pt modelId="{F468BF0B-9562-41E5-A1CB-E67F70881CB7}" type="sibTrans" cxnId="{DDAC1822-2B61-49ED-AFC0-6158C35F0AC5}">
      <dgm:prSet/>
      <dgm:spPr/>
      <dgm:t>
        <a:bodyPr/>
        <a:lstStyle/>
        <a:p>
          <a:endParaRPr lang="en-US"/>
        </a:p>
      </dgm:t>
    </dgm:pt>
    <dgm:pt modelId="{9E39D98E-8EE0-4A28-A483-A33B13EF4C53}">
      <dgm:prSet/>
      <dgm:spPr/>
      <dgm:t>
        <a:bodyPr/>
        <a:lstStyle/>
        <a:p>
          <a:r>
            <a:rPr lang="en-US"/>
            <a:t># START = </a:t>
          </a:r>
        </a:p>
        <a:p>
          <a:r>
            <a:rPr lang="en-US"/>
            <a:t>the start of the jump </a:t>
          </a:r>
        </a:p>
        <a:p>
          <a:r>
            <a:rPr lang="en-US"/>
            <a:t>(GRF &lt; 95% BW )</a:t>
          </a:r>
        </a:p>
      </dgm:t>
    </dgm:pt>
    <dgm:pt modelId="{740D2EB3-40D7-475B-B705-7BF0D41FFFD8}" type="parTrans" cxnId="{CF117718-748F-44EC-B26A-6DC9A6CEDE50}">
      <dgm:prSet/>
      <dgm:spPr/>
      <dgm:t>
        <a:bodyPr/>
        <a:lstStyle/>
        <a:p>
          <a:endParaRPr lang="en-US"/>
        </a:p>
      </dgm:t>
    </dgm:pt>
    <dgm:pt modelId="{D28BC4D7-D279-46EF-949F-05B03C1497FA}" type="sibTrans" cxnId="{CF117718-748F-44EC-B26A-6DC9A6CEDE50}">
      <dgm:prSet/>
      <dgm:spPr/>
      <dgm:t>
        <a:bodyPr/>
        <a:lstStyle/>
        <a:p>
          <a:endParaRPr lang="en-US"/>
        </a:p>
      </dgm:t>
    </dgm:pt>
    <dgm:pt modelId="{5BD38FA6-94E2-424C-BDD9-B5451D6590E2}">
      <dgm:prSet/>
      <dgm:spPr/>
      <dgm:t>
        <a:bodyPr/>
        <a:lstStyle/>
        <a:p>
          <a:r>
            <a:rPr lang="en-US"/>
            <a:t># MIN_GRF_Y = minimum vertical GRF </a:t>
          </a:r>
        </a:p>
      </dgm:t>
    </dgm:pt>
    <dgm:pt modelId="{6B448921-D3A1-4913-8BC0-D2B352D2A7A4}" type="parTrans" cxnId="{36A32A93-2BA1-4BB0-884A-24906EE7B903}">
      <dgm:prSet/>
      <dgm:spPr/>
      <dgm:t>
        <a:bodyPr/>
        <a:lstStyle/>
        <a:p>
          <a:endParaRPr lang="en-US"/>
        </a:p>
      </dgm:t>
    </dgm:pt>
    <dgm:pt modelId="{93295EF7-A111-4C9E-B7B5-3C592FB3F2D3}" type="sibTrans" cxnId="{36A32A93-2BA1-4BB0-884A-24906EE7B903}">
      <dgm:prSet/>
      <dgm:spPr/>
      <dgm:t>
        <a:bodyPr/>
        <a:lstStyle/>
        <a:p>
          <a:endParaRPr lang="en-US"/>
        </a:p>
      </dgm:t>
    </dgm:pt>
    <dgm:pt modelId="{3A6A9FE3-1D1C-4D67-9450-D86D3012F6BC}">
      <dgm:prSet/>
      <dgm:spPr/>
      <dgm:t>
        <a:bodyPr/>
        <a:lstStyle/>
        <a:p>
          <a:r>
            <a:rPr lang="en-US"/>
            <a:t># Back to BW = </a:t>
          </a:r>
        </a:p>
        <a:p>
          <a:r>
            <a:rPr lang="en-US"/>
            <a:t>GRF goes up to equal to the BW </a:t>
          </a:r>
          <a:r>
            <a:rPr lang="en-US" altLang="zh-TW"/>
            <a:t>after min vertical GRF</a:t>
          </a:r>
          <a:endParaRPr lang="en-US"/>
        </a:p>
      </dgm:t>
    </dgm:pt>
    <dgm:pt modelId="{9E9CAB11-F08F-4367-A83B-41E7BB926FAB}" type="parTrans" cxnId="{9A22CCB0-CC9B-489C-A29B-3D79FE2B1BAD}">
      <dgm:prSet/>
      <dgm:spPr/>
      <dgm:t>
        <a:bodyPr/>
        <a:lstStyle/>
        <a:p>
          <a:endParaRPr lang="en-US"/>
        </a:p>
      </dgm:t>
    </dgm:pt>
    <dgm:pt modelId="{120FF47A-38B0-4401-9641-061F629E73B4}" type="sibTrans" cxnId="{9A22CCB0-CC9B-489C-A29B-3D79FE2B1BAD}">
      <dgm:prSet/>
      <dgm:spPr/>
      <dgm:t>
        <a:bodyPr/>
        <a:lstStyle/>
        <a:p>
          <a:endParaRPr lang="en-US"/>
        </a:p>
      </dgm:t>
    </dgm:pt>
    <dgm:pt modelId="{21882810-2A6F-4690-929A-5BDB7FB22455}">
      <dgm:prSet/>
      <dgm:spPr/>
      <dgm:t>
        <a:bodyPr/>
        <a:lstStyle/>
        <a:p>
          <a:pPr algn="ctr"/>
          <a:r>
            <a:rPr lang="en-US"/>
            <a:t># Botton point = </a:t>
          </a:r>
        </a:p>
        <a:p>
          <a:pPr algn="ctr"/>
          <a:r>
            <a:rPr lang="en-US"/>
            <a:t>lowest point of the jump </a:t>
          </a:r>
        </a:p>
      </dgm:t>
    </dgm:pt>
    <dgm:pt modelId="{48E94EE2-C570-4BD0-B709-76B8B0BA08F7}" type="parTrans" cxnId="{DBFBB6BA-00AD-42E9-95AE-F82936FFC090}">
      <dgm:prSet/>
      <dgm:spPr/>
      <dgm:t>
        <a:bodyPr/>
        <a:lstStyle/>
        <a:p>
          <a:endParaRPr lang="en-US"/>
        </a:p>
      </dgm:t>
    </dgm:pt>
    <dgm:pt modelId="{A24AD720-C4E6-4A2B-9FB5-92F9632424C6}" type="sibTrans" cxnId="{DBFBB6BA-00AD-42E9-95AE-F82936FFC090}">
      <dgm:prSet/>
      <dgm:spPr/>
      <dgm:t>
        <a:bodyPr/>
        <a:lstStyle/>
        <a:p>
          <a:endParaRPr lang="en-US"/>
        </a:p>
      </dgm:t>
    </dgm:pt>
    <dgm:pt modelId="{CBADCD9C-F970-48DC-9284-BC1B35815425}">
      <dgm:prSet/>
      <dgm:spPr/>
      <dgm:t>
        <a:bodyPr/>
        <a:lstStyle/>
        <a:p>
          <a:pPr algn="ctr"/>
          <a:r>
            <a:rPr lang="en-US"/>
            <a:t>( maximum knee flexion angle)</a:t>
          </a:r>
        </a:p>
      </dgm:t>
    </dgm:pt>
    <dgm:pt modelId="{AB1562CF-31C0-4A86-858A-6CA224FA37BF}" type="parTrans" cxnId="{335E4873-3DE0-48B2-9735-694304D1F7C3}">
      <dgm:prSet/>
      <dgm:spPr/>
      <dgm:t>
        <a:bodyPr/>
        <a:lstStyle/>
        <a:p>
          <a:endParaRPr lang="en-US"/>
        </a:p>
      </dgm:t>
    </dgm:pt>
    <dgm:pt modelId="{815FC8BF-48A8-4D44-B9C1-11DA8ED16B1E}" type="sibTrans" cxnId="{335E4873-3DE0-48B2-9735-694304D1F7C3}">
      <dgm:prSet/>
      <dgm:spPr/>
      <dgm:t>
        <a:bodyPr/>
        <a:lstStyle/>
        <a:p>
          <a:endParaRPr lang="en-US"/>
        </a:p>
      </dgm:t>
    </dgm:pt>
    <dgm:pt modelId="{D4A4E588-49AD-422E-B5B3-FB187DFFFB14}">
      <dgm:prSet/>
      <dgm:spPr/>
      <dgm:t>
        <a:bodyPr/>
        <a:lstStyle/>
        <a:p>
          <a:r>
            <a:rPr lang="en-US"/>
            <a:t># Take Off = </a:t>
          </a:r>
        </a:p>
        <a:p>
          <a:r>
            <a:rPr lang="en-US"/>
            <a:t>GRF &lt; 10% BW</a:t>
          </a:r>
        </a:p>
      </dgm:t>
    </dgm:pt>
    <dgm:pt modelId="{792C9A3B-6EE6-4572-A70C-E4ABD816F774}" type="parTrans" cxnId="{5AB52837-BAB5-4C57-94DB-EB2DF305CD4F}">
      <dgm:prSet/>
      <dgm:spPr/>
      <dgm:t>
        <a:bodyPr/>
        <a:lstStyle/>
        <a:p>
          <a:endParaRPr lang="en-US"/>
        </a:p>
      </dgm:t>
    </dgm:pt>
    <dgm:pt modelId="{E1484F6F-B5EA-42BA-873D-DB933AB2026F}" type="sibTrans" cxnId="{5AB52837-BAB5-4C57-94DB-EB2DF305CD4F}">
      <dgm:prSet/>
      <dgm:spPr/>
      <dgm:t>
        <a:bodyPr/>
        <a:lstStyle/>
        <a:p>
          <a:endParaRPr lang="en-US"/>
        </a:p>
      </dgm:t>
    </dgm:pt>
    <dgm:pt modelId="{7A03B282-9626-4F81-9BF1-A726210ABDF8}">
      <dgm:prSet/>
      <dgm:spPr/>
      <dgm:t>
        <a:bodyPr/>
        <a:lstStyle/>
        <a:p>
          <a:r>
            <a:rPr lang="en-US"/>
            <a:t># Touch Down = </a:t>
          </a:r>
        </a:p>
        <a:p>
          <a:r>
            <a:rPr lang="en-US"/>
            <a:t>GRF &gt; 0.1 BW after take off</a:t>
          </a:r>
        </a:p>
      </dgm:t>
    </dgm:pt>
    <dgm:pt modelId="{CAF92FAA-D5C8-470B-87C7-4B3970D6F536}" type="parTrans" cxnId="{F171B414-3063-4684-923E-767872C544F8}">
      <dgm:prSet/>
      <dgm:spPr/>
      <dgm:t>
        <a:bodyPr/>
        <a:lstStyle/>
        <a:p>
          <a:endParaRPr lang="en-US"/>
        </a:p>
      </dgm:t>
    </dgm:pt>
    <dgm:pt modelId="{0BA885EC-D82C-473F-A063-270B56C6C4A4}" type="sibTrans" cxnId="{F171B414-3063-4684-923E-767872C544F8}">
      <dgm:prSet/>
      <dgm:spPr/>
      <dgm:t>
        <a:bodyPr/>
        <a:lstStyle/>
        <a:p>
          <a:endParaRPr lang="en-US"/>
        </a:p>
      </dgm:t>
    </dgm:pt>
    <dgm:pt modelId="{14A7174B-59CA-4590-9DD0-59EBD27EFCCD}" type="pres">
      <dgm:prSet presAssocID="{74A9FF20-0152-4D91-9DAE-C7D9DDCD911D}" presName="Name0" presStyleCnt="0">
        <dgm:presLayoutVars>
          <dgm:dir/>
          <dgm:resizeHandles val="exact"/>
        </dgm:presLayoutVars>
      </dgm:prSet>
      <dgm:spPr/>
    </dgm:pt>
    <dgm:pt modelId="{A9F0E7F9-E801-4C8F-9920-57C41AAFABFE}" type="pres">
      <dgm:prSet presAssocID="{3214A7B1-56C1-44B7-9D42-CF18651F4B9D}" presName="node" presStyleLbl="node1" presStyleIdx="0" presStyleCnt="7">
        <dgm:presLayoutVars>
          <dgm:bulletEnabled val="1"/>
        </dgm:presLayoutVars>
      </dgm:prSet>
      <dgm:spPr/>
    </dgm:pt>
    <dgm:pt modelId="{7C48091F-3B7D-44D9-B33D-25A13455529D}" type="pres">
      <dgm:prSet presAssocID="{F468BF0B-9562-41E5-A1CB-E67F70881CB7}" presName="sibTrans" presStyleLbl="sibTrans1D1" presStyleIdx="0" presStyleCnt="6"/>
      <dgm:spPr/>
    </dgm:pt>
    <dgm:pt modelId="{AF91ED31-7F0A-49BA-BAEB-AC3A1582D0A1}" type="pres">
      <dgm:prSet presAssocID="{F468BF0B-9562-41E5-A1CB-E67F70881CB7}" presName="connectorText" presStyleLbl="sibTrans1D1" presStyleIdx="0" presStyleCnt="6"/>
      <dgm:spPr/>
    </dgm:pt>
    <dgm:pt modelId="{314A1972-A350-41B5-AD32-B60DB8687236}" type="pres">
      <dgm:prSet presAssocID="{9E39D98E-8EE0-4A28-A483-A33B13EF4C53}" presName="node" presStyleLbl="node1" presStyleIdx="1" presStyleCnt="7">
        <dgm:presLayoutVars>
          <dgm:bulletEnabled val="1"/>
        </dgm:presLayoutVars>
      </dgm:prSet>
      <dgm:spPr/>
    </dgm:pt>
    <dgm:pt modelId="{07F91ED2-9650-4295-BDFC-A7C806C2597A}" type="pres">
      <dgm:prSet presAssocID="{D28BC4D7-D279-46EF-949F-05B03C1497FA}" presName="sibTrans" presStyleLbl="sibTrans1D1" presStyleIdx="1" presStyleCnt="6"/>
      <dgm:spPr/>
    </dgm:pt>
    <dgm:pt modelId="{52F7907A-7CE6-4532-9DB9-24DF905F60BE}" type="pres">
      <dgm:prSet presAssocID="{D28BC4D7-D279-46EF-949F-05B03C1497FA}" presName="connectorText" presStyleLbl="sibTrans1D1" presStyleIdx="1" presStyleCnt="6"/>
      <dgm:spPr/>
    </dgm:pt>
    <dgm:pt modelId="{C42F78A4-0FC0-490A-9D0C-89CCACB6E37F}" type="pres">
      <dgm:prSet presAssocID="{5BD38FA6-94E2-424C-BDD9-B5451D6590E2}" presName="node" presStyleLbl="node1" presStyleIdx="2" presStyleCnt="7">
        <dgm:presLayoutVars>
          <dgm:bulletEnabled val="1"/>
        </dgm:presLayoutVars>
      </dgm:prSet>
      <dgm:spPr/>
    </dgm:pt>
    <dgm:pt modelId="{9A5EB078-BFB6-4794-90A1-5E92C8275F6B}" type="pres">
      <dgm:prSet presAssocID="{93295EF7-A111-4C9E-B7B5-3C592FB3F2D3}" presName="sibTrans" presStyleLbl="sibTrans1D1" presStyleIdx="2" presStyleCnt="6"/>
      <dgm:spPr/>
    </dgm:pt>
    <dgm:pt modelId="{75306692-41A7-47A9-9070-67C448E0180E}" type="pres">
      <dgm:prSet presAssocID="{93295EF7-A111-4C9E-B7B5-3C592FB3F2D3}" presName="connectorText" presStyleLbl="sibTrans1D1" presStyleIdx="2" presStyleCnt="6"/>
      <dgm:spPr/>
    </dgm:pt>
    <dgm:pt modelId="{0AF0A37A-517B-4D9E-97E7-F3C15B621901}" type="pres">
      <dgm:prSet presAssocID="{3A6A9FE3-1D1C-4D67-9450-D86D3012F6BC}" presName="node" presStyleLbl="node1" presStyleIdx="3" presStyleCnt="7">
        <dgm:presLayoutVars>
          <dgm:bulletEnabled val="1"/>
        </dgm:presLayoutVars>
      </dgm:prSet>
      <dgm:spPr/>
    </dgm:pt>
    <dgm:pt modelId="{E1300C4C-30CF-48DB-A63E-A5A2842E9A3C}" type="pres">
      <dgm:prSet presAssocID="{120FF47A-38B0-4401-9641-061F629E73B4}" presName="sibTrans" presStyleLbl="sibTrans1D1" presStyleIdx="3" presStyleCnt="6"/>
      <dgm:spPr/>
    </dgm:pt>
    <dgm:pt modelId="{9CB3453C-CB5E-4A1E-810C-1CABCAE4A02A}" type="pres">
      <dgm:prSet presAssocID="{120FF47A-38B0-4401-9641-061F629E73B4}" presName="connectorText" presStyleLbl="sibTrans1D1" presStyleIdx="3" presStyleCnt="6"/>
      <dgm:spPr/>
    </dgm:pt>
    <dgm:pt modelId="{F889D491-8CE3-48C8-A9A2-A7AE3F439BEE}" type="pres">
      <dgm:prSet presAssocID="{21882810-2A6F-4690-929A-5BDB7FB22455}" presName="node" presStyleLbl="node1" presStyleIdx="4" presStyleCnt="7" custScaleX="112866">
        <dgm:presLayoutVars>
          <dgm:bulletEnabled val="1"/>
        </dgm:presLayoutVars>
      </dgm:prSet>
      <dgm:spPr/>
    </dgm:pt>
    <dgm:pt modelId="{DF7636E3-D7DF-496F-B024-3372FCC94767}" type="pres">
      <dgm:prSet presAssocID="{A24AD720-C4E6-4A2B-9FB5-92F9632424C6}" presName="sibTrans" presStyleLbl="sibTrans1D1" presStyleIdx="4" presStyleCnt="6"/>
      <dgm:spPr/>
    </dgm:pt>
    <dgm:pt modelId="{99E8F9C3-35AC-4673-999F-54E18D0403AD}" type="pres">
      <dgm:prSet presAssocID="{A24AD720-C4E6-4A2B-9FB5-92F9632424C6}" presName="connectorText" presStyleLbl="sibTrans1D1" presStyleIdx="4" presStyleCnt="6"/>
      <dgm:spPr/>
    </dgm:pt>
    <dgm:pt modelId="{3D183B47-BB5A-404D-8333-244D9AC5403E}" type="pres">
      <dgm:prSet presAssocID="{D4A4E588-49AD-422E-B5B3-FB187DFFFB14}" presName="node" presStyleLbl="node1" presStyleIdx="5" presStyleCnt="7">
        <dgm:presLayoutVars>
          <dgm:bulletEnabled val="1"/>
        </dgm:presLayoutVars>
      </dgm:prSet>
      <dgm:spPr/>
    </dgm:pt>
    <dgm:pt modelId="{5060A757-D82E-46B1-A89B-B55D4F906454}" type="pres">
      <dgm:prSet presAssocID="{E1484F6F-B5EA-42BA-873D-DB933AB2026F}" presName="sibTrans" presStyleLbl="sibTrans1D1" presStyleIdx="5" presStyleCnt="6"/>
      <dgm:spPr/>
    </dgm:pt>
    <dgm:pt modelId="{93CD81CF-11B6-469C-AC12-621A0211D617}" type="pres">
      <dgm:prSet presAssocID="{E1484F6F-B5EA-42BA-873D-DB933AB2026F}" presName="connectorText" presStyleLbl="sibTrans1D1" presStyleIdx="5" presStyleCnt="6"/>
      <dgm:spPr/>
    </dgm:pt>
    <dgm:pt modelId="{BE0CDD7D-7C60-4E7D-8BA1-988F37C9F9C8}" type="pres">
      <dgm:prSet presAssocID="{7A03B282-9626-4F81-9BF1-A726210ABDF8}" presName="node" presStyleLbl="node1" presStyleIdx="6" presStyleCnt="7">
        <dgm:presLayoutVars>
          <dgm:bulletEnabled val="1"/>
        </dgm:presLayoutVars>
      </dgm:prSet>
      <dgm:spPr/>
    </dgm:pt>
  </dgm:ptLst>
  <dgm:cxnLst>
    <dgm:cxn modelId="{4C45C906-5D87-43EA-A5E8-6F775469ED70}" type="presOf" srcId="{5BD38FA6-94E2-424C-BDD9-B5451D6590E2}" destId="{C42F78A4-0FC0-490A-9D0C-89CCACB6E37F}" srcOrd="0" destOrd="0" presId="urn:microsoft.com/office/officeart/2016/7/layout/RepeatingBendingProcessNew"/>
    <dgm:cxn modelId="{B501280A-BB62-4ECE-A73F-50ACE6DBA313}" type="presOf" srcId="{D4A4E588-49AD-422E-B5B3-FB187DFFFB14}" destId="{3D183B47-BB5A-404D-8333-244D9AC5403E}" srcOrd="0" destOrd="0" presId="urn:microsoft.com/office/officeart/2016/7/layout/RepeatingBendingProcessNew"/>
    <dgm:cxn modelId="{F171B414-3063-4684-923E-767872C544F8}" srcId="{74A9FF20-0152-4D91-9DAE-C7D9DDCD911D}" destId="{7A03B282-9626-4F81-9BF1-A726210ABDF8}" srcOrd="6" destOrd="0" parTransId="{CAF92FAA-D5C8-470B-87C7-4B3970D6F536}" sibTransId="{0BA885EC-D82C-473F-A063-270B56C6C4A4}"/>
    <dgm:cxn modelId="{CF117718-748F-44EC-B26A-6DC9A6CEDE50}" srcId="{74A9FF20-0152-4D91-9DAE-C7D9DDCD911D}" destId="{9E39D98E-8EE0-4A28-A483-A33B13EF4C53}" srcOrd="1" destOrd="0" parTransId="{740D2EB3-40D7-475B-B705-7BF0D41FFFD8}" sibTransId="{D28BC4D7-D279-46EF-949F-05B03C1497FA}"/>
    <dgm:cxn modelId="{DDAC1822-2B61-49ED-AFC0-6158C35F0AC5}" srcId="{74A9FF20-0152-4D91-9DAE-C7D9DDCD911D}" destId="{3214A7B1-56C1-44B7-9D42-CF18651F4B9D}" srcOrd="0" destOrd="0" parTransId="{C2495743-53DE-466F-B0E1-92BCA10542D2}" sibTransId="{F468BF0B-9562-41E5-A1CB-E67F70881CB7}"/>
    <dgm:cxn modelId="{55B70432-AF20-43EE-AC51-68AC45110EC9}" type="presOf" srcId="{F468BF0B-9562-41E5-A1CB-E67F70881CB7}" destId="{7C48091F-3B7D-44D9-B33D-25A13455529D}" srcOrd="0" destOrd="0" presId="urn:microsoft.com/office/officeart/2016/7/layout/RepeatingBendingProcessNew"/>
    <dgm:cxn modelId="{9419F132-AB44-4CDC-AB7D-B3CA33E5131B}" type="presOf" srcId="{E1484F6F-B5EA-42BA-873D-DB933AB2026F}" destId="{5060A757-D82E-46B1-A89B-B55D4F906454}" srcOrd="0" destOrd="0" presId="urn:microsoft.com/office/officeart/2016/7/layout/RepeatingBendingProcessNew"/>
    <dgm:cxn modelId="{5AB52837-BAB5-4C57-94DB-EB2DF305CD4F}" srcId="{74A9FF20-0152-4D91-9DAE-C7D9DDCD911D}" destId="{D4A4E588-49AD-422E-B5B3-FB187DFFFB14}" srcOrd="5" destOrd="0" parTransId="{792C9A3B-6EE6-4572-A70C-E4ABD816F774}" sibTransId="{E1484F6F-B5EA-42BA-873D-DB933AB2026F}"/>
    <dgm:cxn modelId="{5E796539-F8D3-44B6-B7D8-C5B91558BFA9}" type="presOf" srcId="{D28BC4D7-D279-46EF-949F-05B03C1497FA}" destId="{52F7907A-7CE6-4532-9DB9-24DF905F60BE}" srcOrd="1" destOrd="0" presId="urn:microsoft.com/office/officeart/2016/7/layout/RepeatingBendingProcessNew"/>
    <dgm:cxn modelId="{18095D3A-43F4-4FC2-83E0-EA8626729752}" type="presOf" srcId="{74A9FF20-0152-4D91-9DAE-C7D9DDCD911D}" destId="{14A7174B-59CA-4590-9DD0-59EBD27EFCCD}" srcOrd="0" destOrd="0" presId="urn:microsoft.com/office/officeart/2016/7/layout/RepeatingBendingProcessNew"/>
    <dgm:cxn modelId="{E735105C-32DF-4898-86F6-6650A79A76C2}" type="presOf" srcId="{E1484F6F-B5EA-42BA-873D-DB933AB2026F}" destId="{93CD81CF-11B6-469C-AC12-621A0211D617}" srcOrd="1" destOrd="0" presId="urn:microsoft.com/office/officeart/2016/7/layout/RepeatingBendingProcessNew"/>
    <dgm:cxn modelId="{5261DC50-E8E3-4809-93CF-2DC6827A4E9A}" type="presOf" srcId="{7A03B282-9626-4F81-9BF1-A726210ABDF8}" destId="{BE0CDD7D-7C60-4E7D-8BA1-988F37C9F9C8}" srcOrd="0" destOrd="0" presId="urn:microsoft.com/office/officeart/2016/7/layout/RepeatingBendingProcessNew"/>
    <dgm:cxn modelId="{335E4873-3DE0-48B2-9735-694304D1F7C3}" srcId="{21882810-2A6F-4690-929A-5BDB7FB22455}" destId="{CBADCD9C-F970-48DC-9284-BC1B35815425}" srcOrd="0" destOrd="0" parTransId="{AB1562CF-31C0-4A86-858A-6CA224FA37BF}" sibTransId="{815FC8BF-48A8-4D44-B9C1-11DA8ED16B1E}"/>
    <dgm:cxn modelId="{1F9F8181-144C-49C7-B4EA-E706C36B4B79}" type="presOf" srcId="{3214A7B1-56C1-44B7-9D42-CF18651F4B9D}" destId="{A9F0E7F9-E801-4C8F-9920-57C41AAFABFE}" srcOrd="0" destOrd="0" presId="urn:microsoft.com/office/officeart/2016/7/layout/RepeatingBendingProcessNew"/>
    <dgm:cxn modelId="{8B996D87-D125-4ACF-895A-2BAA12A96750}" type="presOf" srcId="{CBADCD9C-F970-48DC-9284-BC1B35815425}" destId="{F889D491-8CE3-48C8-A9A2-A7AE3F439BEE}" srcOrd="0" destOrd="1" presId="urn:microsoft.com/office/officeart/2016/7/layout/RepeatingBendingProcessNew"/>
    <dgm:cxn modelId="{2FEAB48C-7D29-4039-9D7B-DD1ED3F5971A}" type="presOf" srcId="{A24AD720-C4E6-4A2B-9FB5-92F9632424C6}" destId="{DF7636E3-D7DF-496F-B024-3372FCC94767}" srcOrd="0" destOrd="0" presId="urn:microsoft.com/office/officeart/2016/7/layout/RepeatingBendingProcessNew"/>
    <dgm:cxn modelId="{1562128F-71EC-4702-BD08-59D4D81A0190}" type="presOf" srcId="{21882810-2A6F-4690-929A-5BDB7FB22455}" destId="{F889D491-8CE3-48C8-A9A2-A7AE3F439BEE}" srcOrd="0" destOrd="0" presId="urn:microsoft.com/office/officeart/2016/7/layout/RepeatingBendingProcessNew"/>
    <dgm:cxn modelId="{03ADF690-CE7A-435F-9F3A-CD2F35D27D34}" type="presOf" srcId="{120FF47A-38B0-4401-9641-061F629E73B4}" destId="{9CB3453C-CB5E-4A1E-810C-1CABCAE4A02A}" srcOrd="1" destOrd="0" presId="urn:microsoft.com/office/officeart/2016/7/layout/RepeatingBendingProcessNew"/>
    <dgm:cxn modelId="{36A32A93-2BA1-4BB0-884A-24906EE7B903}" srcId="{74A9FF20-0152-4D91-9DAE-C7D9DDCD911D}" destId="{5BD38FA6-94E2-424C-BDD9-B5451D6590E2}" srcOrd="2" destOrd="0" parTransId="{6B448921-D3A1-4913-8BC0-D2B352D2A7A4}" sibTransId="{93295EF7-A111-4C9E-B7B5-3C592FB3F2D3}"/>
    <dgm:cxn modelId="{4AE151A1-F2CD-47C1-851E-D4CC01EFA461}" type="presOf" srcId="{A24AD720-C4E6-4A2B-9FB5-92F9632424C6}" destId="{99E8F9C3-35AC-4673-999F-54E18D0403AD}" srcOrd="1" destOrd="0" presId="urn:microsoft.com/office/officeart/2016/7/layout/RepeatingBendingProcessNew"/>
    <dgm:cxn modelId="{E5A665AB-ED2C-41D6-A001-A77FBADF31AF}" type="presOf" srcId="{93295EF7-A111-4C9E-B7B5-3C592FB3F2D3}" destId="{75306692-41A7-47A9-9070-67C448E0180E}" srcOrd="1" destOrd="0" presId="urn:microsoft.com/office/officeart/2016/7/layout/RepeatingBendingProcessNew"/>
    <dgm:cxn modelId="{CADA64AD-58B8-4541-8580-217E0860C85F}" type="presOf" srcId="{93295EF7-A111-4C9E-B7B5-3C592FB3F2D3}" destId="{9A5EB078-BFB6-4794-90A1-5E92C8275F6B}" srcOrd="0" destOrd="0" presId="urn:microsoft.com/office/officeart/2016/7/layout/RepeatingBendingProcessNew"/>
    <dgm:cxn modelId="{88B6BFB0-A794-4725-8845-42CCBB702218}" type="presOf" srcId="{120FF47A-38B0-4401-9641-061F629E73B4}" destId="{E1300C4C-30CF-48DB-A63E-A5A2842E9A3C}" srcOrd="0" destOrd="0" presId="urn:microsoft.com/office/officeart/2016/7/layout/RepeatingBendingProcessNew"/>
    <dgm:cxn modelId="{9A22CCB0-CC9B-489C-A29B-3D79FE2B1BAD}" srcId="{74A9FF20-0152-4D91-9DAE-C7D9DDCD911D}" destId="{3A6A9FE3-1D1C-4D67-9450-D86D3012F6BC}" srcOrd="3" destOrd="0" parTransId="{9E9CAB11-F08F-4367-A83B-41E7BB926FAB}" sibTransId="{120FF47A-38B0-4401-9641-061F629E73B4}"/>
    <dgm:cxn modelId="{A38BF0B9-8061-4840-8505-B0BC98C81B0D}" type="presOf" srcId="{3A6A9FE3-1D1C-4D67-9450-D86D3012F6BC}" destId="{0AF0A37A-517B-4D9E-97E7-F3C15B621901}" srcOrd="0" destOrd="0" presId="urn:microsoft.com/office/officeart/2016/7/layout/RepeatingBendingProcessNew"/>
    <dgm:cxn modelId="{DBFBB6BA-00AD-42E9-95AE-F82936FFC090}" srcId="{74A9FF20-0152-4D91-9DAE-C7D9DDCD911D}" destId="{21882810-2A6F-4690-929A-5BDB7FB22455}" srcOrd="4" destOrd="0" parTransId="{48E94EE2-C570-4BD0-B709-76B8B0BA08F7}" sibTransId="{A24AD720-C4E6-4A2B-9FB5-92F9632424C6}"/>
    <dgm:cxn modelId="{B4A3C2CB-9590-4A6F-A9C7-4F8418294F34}" type="presOf" srcId="{9E39D98E-8EE0-4A28-A483-A33B13EF4C53}" destId="{314A1972-A350-41B5-AD32-B60DB8687236}" srcOrd="0" destOrd="0" presId="urn:microsoft.com/office/officeart/2016/7/layout/RepeatingBendingProcessNew"/>
    <dgm:cxn modelId="{2C6D0DD4-7105-4B9D-BED2-F4A369753166}" type="presOf" srcId="{D28BC4D7-D279-46EF-949F-05B03C1497FA}" destId="{07F91ED2-9650-4295-BDFC-A7C806C2597A}" srcOrd="0" destOrd="0" presId="urn:microsoft.com/office/officeart/2016/7/layout/RepeatingBendingProcessNew"/>
    <dgm:cxn modelId="{5628DBE1-F3F6-4162-BC74-5E95EE6886F1}" type="presOf" srcId="{F468BF0B-9562-41E5-A1CB-E67F70881CB7}" destId="{AF91ED31-7F0A-49BA-BAEB-AC3A1582D0A1}" srcOrd="1" destOrd="0" presId="urn:microsoft.com/office/officeart/2016/7/layout/RepeatingBendingProcessNew"/>
    <dgm:cxn modelId="{1CD7B157-3B96-4522-AA21-B461D12AAB42}" type="presParOf" srcId="{14A7174B-59CA-4590-9DD0-59EBD27EFCCD}" destId="{A9F0E7F9-E801-4C8F-9920-57C41AAFABFE}" srcOrd="0" destOrd="0" presId="urn:microsoft.com/office/officeart/2016/7/layout/RepeatingBendingProcessNew"/>
    <dgm:cxn modelId="{EA010248-BA66-417E-B2A8-55892E49FB00}" type="presParOf" srcId="{14A7174B-59CA-4590-9DD0-59EBD27EFCCD}" destId="{7C48091F-3B7D-44D9-B33D-25A13455529D}" srcOrd="1" destOrd="0" presId="urn:microsoft.com/office/officeart/2016/7/layout/RepeatingBendingProcessNew"/>
    <dgm:cxn modelId="{976C1B00-3AF3-4F73-87FD-1D374FC09AB0}" type="presParOf" srcId="{7C48091F-3B7D-44D9-B33D-25A13455529D}" destId="{AF91ED31-7F0A-49BA-BAEB-AC3A1582D0A1}" srcOrd="0" destOrd="0" presId="urn:microsoft.com/office/officeart/2016/7/layout/RepeatingBendingProcessNew"/>
    <dgm:cxn modelId="{F326D29F-FBCA-43E3-8CEF-4C3F294357F7}" type="presParOf" srcId="{14A7174B-59CA-4590-9DD0-59EBD27EFCCD}" destId="{314A1972-A350-41B5-AD32-B60DB8687236}" srcOrd="2" destOrd="0" presId="urn:microsoft.com/office/officeart/2016/7/layout/RepeatingBendingProcessNew"/>
    <dgm:cxn modelId="{C8D4CF77-1775-4581-B13F-93BBC016E4E8}" type="presParOf" srcId="{14A7174B-59CA-4590-9DD0-59EBD27EFCCD}" destId="{07F91ED2-9650-4295-BDFC-A7C806C2597A}" srcOrd="3" destOrd="0" presId="urn:microsoft.com/office/officeart/2016/7/layout/RepeatingBendingProcessNew"/>
    <dgm:cxn modelId="{D461CB96-48DC-4326-B6C5-0F93C44DAA69}" type="presParOf" srcId="{07F91ED2-9650-4295-BDFC-A7C806C2597A}" destId="{52F7907A-7CE6-4532-9DB9-24DF905F60BE}" srcOrd="0" destOrd="0" presId="urn:microsoft.com/office/officeart/2016/7/layout/RepeatingBendingProcessNew"/>
    <dgm:cxn modelId="{1F42E862-AC39-41AE-8EB6-A7ED64935756}" type="presParOf" srcId="{14A7174B-59CA-4590-9DD0-59EBD27EFCCD}" destId="{C42F78A4-0FC0-490A-9D0C-89CCACB6E37F}" srcOrd="4" destOrd="0" presId="urn:microsoft.com/office/officeart/2016/7/layout/RepeatingBendingProcessNew"/>
    <dgm:cxn modelId="{E6DB3FBC-0856-4840-88F8-70D50FCC294F}" type="presParOf" srcId="{14A7174B-59CA-4590-9DD0-59EBD27EFCCD}" destId="{9A5EB078-BFB6-4794-90A1-5E92C8275F6B}" srcOrd="5" destOrd="0" presId="urn:microsoft.com/office/officeart/2016/7/layout/RepeatingBendingProcessNew"/>
    <dgm:cxn modelId="{0A92A2BC-F6F8-4A90-AEB2-E80729CAFF18}" type="presParOf" srcId="{9A5EB078-BFB6-4794-90A1-5E92C8275F6B}" destId="{75306692-41A7-47A9-9070-67C448E0180E}" srcOrd="0" destOrd="0" presId="urn:microsoft.com/office/officeart/2016/7/layout/RepeatingBendingProcessNew"/>
    <dgm:cxn modelId="{88BDBF26-0A1A-4713-9483-C60CBEF9B33A}" type="presParOf" srcId="{14A7174B-59CA-4590-9DD0-59EBD27EFCCD}" destId="{0AF0A37A-517B-4D9E-97E7-F3C15B621901}" srcOrd="6" destOrd="0" presId="urn:microsoft.com/office/officeart/2016/7/layout/RepeatingBendingProcessNew"/>
    <dgm:cxn modelId="{9F324266-2B41-4A9A-8028-406BA4FBD24A}" type="presParOf" srcId="{14A7174B-59CA-4590-9DD0-59EBD27EFCCD}" destId="{E1300C4C-30CF-48DB-A63E-A5A2842E9A3C}" srcOrd="7" destOrd="0" presId="urn:microsoft.com/office/officeart/2016/7/layout/RepeatingBendingProcessNew"/>
    <dgm:cxn modelId="{B6536069-2C0E-4020-9F28-A91461FA7E8F}" type="presParOf" srcId="{E1300C4C-30CF-48DB-A63E-A5A2842E9A3C}" destId="{9CB3453C-CB5E-4A1E-810C-1CABCAE4A02A}" srcOrd="0" destOrd="0" presId="urn:microsoft.com/office/officeart/2016/7/layout/RepeatingBendingProcessNew"/>
    <dgm:cxn modelId="{DD787075-6752-41F2-BA9D-C8E6AEE2F22C}" type="presParOf" srcId="{14A7174B-59CA-4590-9DD0-59EBD27EFCCD}" destId="{F889D491-8CE3-48C8-A9A2-A7AE3F439BEE}" srcOrd="8" destOrd="0" presId="urn:microsoft.com/office/officeart/2016/7/layout/RepeatingBendingProcessNew"/>
    <dgm:cxn modelId="{AC6BCBFA-8268-427B-870A-7CEE39BF19CE}" type="presParOf" srcId="{14A7174B-59CA-4590-9DD0-59EBD27EFCCD}" destId="{DF7636E3-D7DF-496F-B024-3372FCC94767}" srcOrd="9" destOrd="0" presId="urn:microsoft.com/office/officeart/2016/7/layout/RepeatingBendingProcessNew"/>
    <dgm:cxn modelId="{577B76A8-A6C1-469D-8A20-64946717C38C}" type="presParOf" srcId="{DF7636E3-D7DF-496F-B024-3372FCC94767}" destId="{99E8F9C3-35AC-4673-999F-54E18D0403AD}" srcOrd="0" destOrd="0" presId="urn:microsoft.com/office/officeart/2016/7/layout/RepeatingBendingProcessNew"/>
    <dgm:cxn modelId="{C69C6F4E-B4F8-4102-953E-4100E0B66785}" type="presParOf" srcId="{14A7174B-59CA-4590-9DD0-59EBD27EFCCD}" destId="{3D183B47-BB5A-404D-8333-244D9AC5403E}" srcOrd="10" destOrd="0" presId="urn:microsoft.com/office/officeart/2016/7/layout/RepeatingBendingProcessNew"/>
    <dgm:cxn modelId="{16ACFD9A-1179-4AD8-ADD5-122B21B9791F}" type="presParOf" srcId="{14A7174B-59CA-4590-9DD0-59EBD27EFCCD}" destId="{5060A757-D82E-46B1-A89B-B55D4F906454}" srcOrd="11" destOrd="0" presId="urn:microsoft.com/office/officeart/2016/7/layout/RepeatingBendingProcessNew"/>
    <dgm:cxn modelId="{B3DD98F5-8EE5-4A91-8071-02EBAF2D0087}" type="presParOf" srcId="{5060A757-D82E-46B1-A89B-B55D4F906454}" destId="{93CD81CF-11B6-469C-AC12-621A0211D617}" srcOrd="0" destOrd="0" presId="urn:microsoft.com/office/officeart/2016/7/layout/RepeatingBendingProcessNew"/>
    <dgm:cxn modelId="{95EF950A-644C-4DCF-85E0-F3ECD5F56385}" type="presParOf" srcId="{14A7174B-59CA-4590-9DD0-59EBD27EFCCD}" destId="{BE0CDD7D-7C60-4E7D-8BA1-988F37C9F9C8}"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6C88FF-D893-4248-B5F7-01D8E11F56D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95F43F-F5AA-4187-A6D9-260E9472CCBE}">
      <dgm:prSet/>
      <dgm:spPr/>
      <dgm:t>
        <a:bodyPr/>
        <a:lstStyle/>
        <a:p>
          <a:pPr>
            <a:lnSpc>
              <a:spcPct val="100000"/>
            </a:lnSpc>
            <a:defRPr b="1"/>
          </a:pPr>
          <a:r>
            <a:rPr lang="en-US"/>
            <a:t>Kinematics </a:t>
          </a:r>
        </a:p>
      </dgm:t>
    </dgm:pt>
    <dgm:pt modelId="{B6FD1DDB-014D-4490-A918-732F5B12B5A4}" type="parTrans" cxnId="{D6DD0BF6-BCBB-457D-BC03-E1AC71B0E3C1}">
      <dgm:prSet/>
      <dgm:spPr/>
      <dgm:t>
        <a:bodyPr/>
        <a:lstStyle/>
        <a:p>
          <a:endParaRPr lang="en-US"/>
        </a:p>
      </dgm:t>
    </dgm:pt>
    <dgm:pt modelId="{9A0DFC13-E292-4688-89FD-DC56A2A3883E}" type="sibTrans" cxnId="{D6DD0BF6-BCBB-457D-BC03-E1AC71B0E3C1}">
      <dgm:prSet/>
      <dgm:spPr/>
      <dgm:t>
        <a:bodyPr/>
        <a:lstStyle/>
        <a:p>
          <a:endParaRPr lang="en-US"/>
        </a:p>
      </dgm:t>
    </dgm:pt>
    <dgm:pt modelId="{BE080C30-06C1-4270-8B1D-0F0E22D1C650}">
      <dgm:prSet/>
      <dgm:spPr/>
      <dgm:t>
        <a:bodyPr/>
        <a:lstStyle/>
        <a:p>
          <a:pPr>
            <a:lnSpc>
              <a:spcPct val="100000"/>
            </a:lnSpc>
          </a:pPr>
          <a:r>
            <a:rPr lang="en-US"/>
            <a:t>1. maximum knee flexion angle (degree)</a:t>
          </a:r>
        </a:p>
      </dgm:t>
    </dgm:pt>
    <dgm:pt modelId="{3A5C3D09-C249-4C9D-88AC-4A5CAEF7E8DE}" type="parTrans" cxnId="{A001AC9D-6460-4162-9E02-A07590533A56}">
      <dgm:prSet/>
      <dgm:spPr/>
      <dgm:t>
        <a:bodyPr/>
        <a:lstStyle/>
        <a:p>
          <a:endParaRPr lang="en-US"/>
        </a:p>
      </dgm:t>
    </dgm:pt>
    <dgm:pt modelId="{4F26D549-4803-410C-AA51-CABB38482AC9}" type="sibTrans" cxnId="{A001AC9D-6460-4162-9E02-A07590533A56}">
      <dgm:prSet/>
      <dgm:spPr/>
      <dgm:t>
        <a:bodyPr/>
        <a:lstStyle/>
        <a:p>
          <a:endParaRPr lang="en-US"/>
        </a:p>
      </dgm:t>
    </dgm:pt>
    <dgm:pt modelId="{6E40EFA0-B251-4309-B021-103656DC1C54}">
      <dgm:prSet/>
      <dgm:spPr/>
      <dgm:t>
        <a:bodyPr/>
        <a:lstStyle/>
        <a:p>
          <a:pPr>
            <a:lnSpc>
              <a:spcPct val="100000"/>
            </a:lnSpc>
          </a:pPr>
          <a:r>
            <a:rPr lang="en-US"/>
            <a:t>2. max knee flexion angular velocity (degree / s)</a:t>
          </a:r>
        </a:p>
      </dgm:t>
    </dgm:pt>
    <dgm:pt modelId="{8B13DD1E-B5FB-4698-A142-CD170E3D155D}" type="parTrans" cxnId="{1A8A552A-C063-4469-B0EC-1F0937EFAE4A}">
      <dgm:prSet/>
      <dgm:spPr/>
      <dgm:t>
        <a:bodyPr/>
        <a:lstStyle/>
        <a:p>
          <a:endParaRPr lang="en-US"/>
        </a:p>
      </dgm:t>
    </dgm:pt>
    <dgm:pt modelId="{5176BAEE-FD84-4169-ABF3-F9D63E9A6A3D}" type="sibTrans" cxnId="{1A8A552A-C063-4469-B0EC-1F0937EFAE4A}">
      <dgm:prSet/>
      <dgm:spPr/>
      <dgm:t>
        <a:bodyPr/>
        <a:lstStyle/>
        <a:p>
          <a:endParaRPr lang="en-US"/>
        </a:p>
      </dgm:t>
    </dgm:pt>
    <dgm:pt modelId="{CF653CC9-55C1-459C-AC36-D239504BE44B}">
      <dgm:prSet/>
      <dgm:spPr/>
      <dgm:t>
        <a:bodyPr/>
        <a:lstStyle/>
        <a:p>
          <a:pPr>
            <a:lnSpc>
              <a:spcPct val="100000"/>
            </a:lnSpc>
            <a:defRPr b="1"/>
          </a:pPr>
          <a:r>
            <a:rPr lang="en-US"/>
            <a:t>Kinetics</a:t>
          </a:r>
        </a:p>
      </dgm:t>
    </dgm:pt>
    <dgm:pt modelId="{5DDD12BD-0C66-44EB-AD2C-BF693E94A00B}" type="parTrans" cxnId="{3C30D288-41AA-4EFC-9E5E-52C127DC475F}">
      <dgm:prSet/>
      <dgm:spPr/>
      <dgm:t>
        <a:bodyPr/>
        <a:lstStyle/>
        <a:p>
          <a:endParaRPr lang="en-US"/>
        </a:p>
      </dgm:t>
    </dgm:pt>
    <dgm:pt modelId="{6E72C09E-A4B3-41DB-AA26-F3F736DF1264}" type="sibTrans" cxnId="{3C30D288-41AA-4EFC-9E5E-52C127DC475F}">
      <dgm:prSet/>
      <dgm:spPr/>
      <dgm:t>
        <a:bodyPr/>
        <a:lstStyle/>
        <a:p>
          <a:endParaRPr lang="en-US"/>
        </a:p>
      </dgm:t>
    </dgm:pt>
    <dgm:pt modelId="{FB0D9A8B-A56D-42BD-B9FC-968EADE87F80}">
      <dgm:prSet custT="1"/>
      <dgm:spPr/>
      <dgm:t>
        <a:bodyPr/>
        <a:lstStyle/>
        <a:p>
          <a:pPr>
            <a:lnSpc>
              <a:spcPct val="100000"/>
            </a:lnSpc>
          </a:pPr>
          <a:r>
            <a:rPr lang="en-US" sz="1700"/>
            <a:t>1. </a:t>
          </a:r>
          <a:r>
            <a:rPr lang="en-US" sz="1800"/>
            <a:t>max vertical GRF before take off (N/BW)</a:t>
          </a:r>
        </a:p>
      </dgm:t>
    </dgm:pt>
    <dgm:pt modelId="{230D3A10-34EA-41E4-BECD-CCD3D8D1B568}" type="parTrans" cxnId="{1C68B638-38D2-4AF9-95E0-0D8CC35AD1A3}">
      <dgm:prSet/>
      <dgm:spPr/>
      <dgm:t>
        <a:bodyPr/>
        <a:lstStyle/>
        <a:p>
          <a:endParaRPr lang="en-US"/>
        </a:p>
      </dgm:t>
    </dgm:pt>
    <dgm:pt modelId="{150DE3D1-E0E6-4AB5-A20A-3AF58B5A3D7B}" type="sibTrans" cxnId="{1C68B638-38D2-4AF9-95E0-0D8CC35AD1A3}">
      <dgm:prSet/>
      <dgm:spPr/>
      <dgm:t>
        <a:bodyPr/>
        <a:lstStyle/>
        <a:p>
          <a:endParaRPr lang="en-US"/>
        </a:p>
      </dgm:t>
    </dgm:pt>
    <dgm:pt modelId="{5D67AF67-3DC4-46C7-80E6-C2E15887E728}">
      <dgm:prSet/>
      <dgm:spPr/>
      <dgm:t>
        <a:bodyPr/>
        <a:lstStyle/>
        <a:p>
          <a:pPr>
            <a:lnSpc>
              <a:spcPct val="100000"/>
            </a:lnSpc>
          </a:pPr>
          <a:r>
            <a:rPr lang="en-US" sz="1700"/>
            <a:t>2. breaking impulse (J/BW)</a:t>
          </a:r>
        </a:p>
      </dgm:t>
    </dgm:pt>
    <dgm:pt modelId="{C3761F4C-9581-45A9-BE5E-07763358E483}" type="parTrans" cxnId="{521FA393-3BB6-4345-9382-DCCC74F6C835}">
      <dgm:prSet/>
      <dgm:spPr/>
      <dgm:t>
        <a:bodyPr/>
        <a:lstStyle/>
        <a:p>
          <a:endParaRPr lang="en-US"/>
        </a:p>
      </dgm:t>
    </dgm:pt>
    <dgm:pt modelId="{C07ED1C8-DB7A-4B9C-9F83-499AAE844407}" type="sibTrans" cxnId="{521FA393-3BB6-4345-9382-DCCC74F6C835}">
      <dgm:prSet/>
      <dgm:spPr/>
      <dgm:t>
        <a:bodyPr/>
        <a:lstStyle/>
        <a:p>
          <a:endParaRPr lang="en-US"/>
        </a:p>
      </dgm:t>
    </dgm:pt>
    <dgm:pt modelId="{13003F44-536D-4D2F-84DF-40662E1009FC}">
      <dgm:prSet/>
      <dgm:spPr/>
      <dgm:t>
        <a:bodyPr/>
        <a:lstStyle/>
        <a:p>
          <a:pPr>
            <a:lnSpc>
              <a:spcPct val="100000"/>
            </a:lnSpc>
          </a:pPr>
          <a:r>
            <a:rPr lang="en-US" sz="1700"/>
            <a:t>3. propulsion impulse (J/BW)</a:t>
          </a:r>
        </a:p>
      </dgm:t>
    </dgm:pt>
    <dgm:pt modelId="{987C6E7A-0DC0-429A-B665-4E54CCE6FA76}" type="parTrans" cxnId="{35E106E7-5516-4D5B-A02E-9C486A2A4733}">
      <dgm:prSet/>
      <dgm:spPr/>
      <dgm:t>
        <a:bodyPr/>
        <a:lstStyle/>
        <a:p>
          <a:endParaRPr lang="en-US"/>
        </a:p>
      </dgm:t>
    </dgm:pt>
    <dgm:pt modelId="{BD47FD0B-6249-4B9D-BDCC-392180C216DB}" type="sibTrans" cxnId="{35E106E7-5516-4D5B-A02E-9C486A2A4733}">
      <dgm:prSet/>
      <dgm:spPr/>
      <dgm:t>
        <a:bodyPr/>
        <a:lstStyle/>
        <a:p>
          <a:endParaRPr lang="en-US"/>
        </a:p>
      </dgm:t>
    </dgm:pt>
    <dgm:pt modelId="{5608E147-8332-4E84-B4CB-5550974E4F49}" type="pres">
      <dgm:prSet presAssocID="{4C6C88FF-D893-4248-B5F7-01D8E11F56D8}" presName="root" presStyleCnt="0">
        <dgm:presLayoutVars>
          <dgm:dir/>
          <dgm:resizeHandles val="exact"/>
        </dgm:presLayoutVars>
      </dgm:prSet>
      <dgm:spPr/>
    </dgm:pt>
    <dgm:pt modelId="{7BF1D7FB-51DF-4008-AF24-A762F8080CD9}" type="pres">
      <dgm:prSet presAssocID="{8295F43F-F5AA-4187-A6D9-260E9472CCBE}" presName="compNode" presStyleCnt="0"/>
      <dgm:spPr/>
    </dgm:pt>
    <dgm:pt modelId="{0FDA1C79-C23B-4288-8C40-D071727737AE}" type="pres">
      <dgm:prSet presAssocID="{8295F43F-F5AA-4187-A6D9-260E9472CC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4B11BBF6-B991-47D4-9156-F0EEEA3BF559}" type="pres">
      <dgm:prSet presAssocID="{8295F43F-F5AA-4187-A6D9-260E9472CCBE}" presName="iconSpace" presStyleCnt="0"/>
      <dgm:spPr/>
    </dgm:pt>
    <dgm:pt modelId="{AD187101-F859-46B3-9A28-9739E4D17BE7}" type="pres">
      <dgm:prSet presAssocID="{8295F43F-F5AA-4187-A6D9-260E9472CCBE}" presName="parTx" presStyleLbl="revTx" presStyleIdx="0" presStyleCnt="4">
        <dgm:presLayoutVars>
          <dgm:chMax val="0"/>
          <dgm:chPref val="0"/>
        </dgm:presLayoutVars>
      </dgm:prSet>
      <dgm:spPr/>
    </dgm:pt>
    <dgm:pt modelId="{5966B4C4-AD0B-4186-BA2F-142D385EC6B1}" type="pres">
      <dgm:prSet presAssocID="{8295F43F-F5AA-4187-A6D9-260E9472CCBE}" presName="txSpace" presStyleCnt="0"/>
      <dgm:spPr/>
    </dgm:pt>
    <dgm:pt modelId="{4CE08D4B-DDA9-4908-A050-747CF9B3DB67}" type="pres">
      <dgm:prSet presAssocID="{8295F43F-F5AA-4187-A6D9-260E9472CCBE}" presName="desTx" presStyleLbl="revTx" presStyleIdx="1" presStyleCnt="4">
        <dgm:presLayoutVars/>
      </dgm:prSet>
      <dgm:spPr/>
    </dgm:pt>
    <dgm:pt modelId="{1B2A5CF8-6140-419D-BFB0-8E20330CCE27}" type="pres">
      <dgm:prSet presAssocID="{9A0DFC13-E292-4688-89FD-DC56A2A3883E}" presName="sibTrans" presStyleCnt="0"/>
      <dgm:spPr/>
    </dgm:pt>
    <dgm:pt modelId="{228749C5-38AC-4BC1-95A6-02CF52A770F7}" type="pres">
      <dgm:prSet presAssocID="{CF653CC9-55C1-459C-AC36-D239504BE44B}" presName="compNode" presStyleCnt="0"/>
      <dgm:spPr/>
    </dgm:pt>
    <dgm:pt modelId="{68BC4E4E-349E-48AC-8CED-E357E753D8DB}" type="pres">
      <dgm:prSet presAssocID="{CF653CC9-55C1-459C-AC36-D239504BE4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7F67A295-1730-4FA6-93BD-98BA4522E784}" type="pres">
      <dgm:prSet presAssocID="{CF653CC9-55C1-459C-AC36-D239504BE44B}" presName="iconSpace" presStyleCnt="0"/>
      <dgm:spPr/>
    </dgm:pt>
    <dgm:pt modelId="{6C399BEA-7856-4678-9957-22ABADD36A85}" type="pres">
      <dgm:prSet presAssocID="{CF653CC9-55C1-459C-AC36-D239504BE44B}" presName="parTx" presStyleLbl="revTx" presStyleIdx="2" presStyleCnt="4">
        <dgm:presLayoutVars>
          <dgm:chMax val="0"/>
          <dgm:chPref val="0"/>
        </dgm:presLayoutVars>
      </dgm:prSet>
      <dgm:spPr/>
    </dgm:pt>
    <dgm:pt modelId="{AB770E6D-6AE1-456A-A1A3-0468E35848B2}" type="pres">
      <dgm:prSet presAssocID="{CF653CC9-55C1-459C-AC36-D239504BE44B}" presName="txSpace" presStyleCnt="0"/>
      <dgm:spPr/>
    </dgm:pt>
    <dgm:pt modelId="{8342DA75-0EE1-4DCC-83A2-AEC036904A56}" type="pres">
      <dgm:prSet presAssocID="{CF653CC9-55C1-459C-AC36-D239504BE44B}" presName="desTx" presStyleLbl="revTx" presStyleIdx="3" presStyleCnt="4">
        <dgm:presLayoutVars/>
      </dgm:prSet>
      <dgm:spPr/>
    </dgm:pt>
  </dgm:ptLst>
  <dgm:cxnLst>
    <dgm:cxn modelId="{6D734F01-BCD2-43F8-9D8E-CF5EA45368D7}" type="presOf" srcId="{BE080C30-06C1-4270-8B1D-0F0E22D1C650}" destId="{4CE08D4B-DDA9-4908-A050-747CF9B3DB67}" srcOrd="0" destOrd="0" presId="urn:microsoft.com/office/officeart/2018/5/layout/CenteredIconLabelDescriptionList"/>
    <dgm:cxn modelId="{AC47860C-5A03-4BCA-9310-97BF373BA0AC}" type="presOf" srcId="{CF653CC9-55C1-459C-AC36-D239504BE44B}" destId="{6C399BEA-7856-4678-9957-22ABADD36A85}" srcOrd="0" destOrd="0" presId="urn:microsoft.com/office/officeart/2018/5/layout/CenteredIconLabelDescriptionList"/>
    <dgm:cxn modelId="{1A8A552A-C063-4469-B0EC-1F0937EFAE4A}" srcId="{8295F43F-F5AA-4187-A6D9-260E9472CCBE}" destId="{6E40EFA0-B251-4309-B021-103656DC1C54}" srcOrd="1" destOrd="0" parTransId="{8B13DD1E-B5FB-4698-A142-CD170E3D155D}" sibTransId="{5176BAEE-FD84-4169-ABF3-F9D63E9A6A3D}"/>
    <dgm:cxn modelId="{1C68B638-38D2-4AF9-95E0-0D8CC35AD1A3}" srcId="{CF653CC9-55C1-459C-AC36-D239504BE44B}" destId="{FB0D9A8B-A56D-42BD-B9FC-968EADE87F80}" srcOrd="0" destOrd="0" parTransId="{230D3A10-34EA-41E4-BECD-CCD3D8D1B568}" sibTransId="{150DE3D1-E0E6-4AB5-A20A-3AF58B5A3D7B}"/>
    <dgm:cxn modelId="{6CA9C160-E93F-482E-B710-CD6BA9F80ADC}" type="presOf" srcId="{6E40EFA0-B251-4309-B021-103656DC1C54}" destId="{4CE08D4B-DDA9-4908-A050-747CF9B3DB67}" srcOrd="0" destOrd="1" presId="urn:microsoft.com/office/officeart/2018/5/layout/CenteredIconLabelDescriptionList"/>
    <dgm:cxn modelId="{531E9762-E851-430A-A463-2279B5FCA072}" type="presOf" srcId="{13003F44-536D-4D2F-84DF-40662E1009FC}" destId="{8342DA75-0EE1-4DCC-83A2-AEC036904A56}" srcOrd="0" destOrd="2" presId="urn:microsoft.com/office/officeart/2018/5/layout/CenteredIconLabelDescriptionList"/>
    <dgm:cxn modelId="{C2464459-0DC3-4D3D-8E0D-74DCACCE25E2}" type="presOf" srcId="{4C6C88FF-D893-4248-B5F7-01D8E11F56D8}" destId="{5608E147-8332-4E84-B4CB-5550974E4F49}" srcOrd="0" destOrd="0" presId="urn:microsoft.com/office/officeart/2018/5/layout/CenteredIconLabelDescriptionList"/>
    <dgm:cxn modelId="{3C30D288-41AA-4EFC-9E5E-52C127DC475F}" srcId="{4C6C88FF-D893-4248-B5F7-01D8E11F56D8}" destId="{CF653CC9-55C1-459C-AC36-D239504BE44B}" srcOrd="1" destOrd="0" parTransId="{5DDD12BD-0C66-44EB-AD2C-BF693E94A00B}" sibTransId="{6E72C09E-A4B3-41DB-AA26-F3F736DF1264}"/>
    <dgm:cxn modelId="{521FA393-3BB6-4345-9382-DCCC74F6C835}" srcId="{CF653CC9-55C1-459C-AC36-D239504BE44B}" destId="{5D67AF67-3DC4-46C7-80E6-C2E15887E728}" srcOrd="1" destOrd="0" parTransId="{C3761F4C-9581-45A9-BE5E-07763358E483}" sibTransId="{C07ED1C8-DB7A-4B9C-9F83-499AAE844407}"/>
    <dgm:cxn modelId="{A001AC9D-6460-4162-9E02-A07590533A56}" srcId="{8295F43F-F5AA-4187-A6D9-260E9472CCBE}" destId="{BE080C30-06C1-4270-8B1D-0F0E22D1C650}" srcOrd="0" destOrd="0" parTransId="{3A5C3D09-C249-4C9D-88AC-4A5CAEF7E8DE}" sibTransId="{4F26D549-4803-410C-AA51-CABB38482AC9}"/>
    <dgm:cxn modelId="{731BB9AF-B818-46B2-9FD6-33A757D8D595}" type="presOf" srcId="{5D67AF67-3DC4-46C7-80E6-C2E15887E728}" destId="{8342DA75-0EE1-4DCC-83A2-AEC036904A56}" srcOrd="0" destOrd="1" presId="urn:microsoft.com/office/officeart/2018/5/layout/CenteredIconLabelDescriptionList"/>
    <dgm:cxn modelId="{E65677C6-8707-47F9-8AD2-11EAEB48ED96}" type="presOf" srcId="{FB0D9A8B-A56D-42BD-B9FC-968EADE87F80}" destId="{8342DA75-0EE1-4DCC-83A2-AEC036904A56}" srcOrd="0" destOrd="0" presId="urn:microsoft.com/office/officeart/2018/5/layout/CenteredIconLabelDescriptionList"/>
    <dgm:cxn modelId="{EF83A6C8-482C-473D-8E07-42E6D143C9F4}" type="presOf" srcId="{8295F43F-F5AA-4187-A6D9-260E9472CCBE}" destId="{AD187101-F859-46B3-9A28-9739E4D17BE7}" srcOrd="0" destOrd="0" presId="urn:microsoft.com/office/officeart/2018/5/layout/CenteredIconLabelDescriptionList"/>
    <dgm:cxn modelId="{35E106E7-5516-4D5B-A02E-9C486A2A4733}" srcId="{CF653CC9-55C1-459C-AC36-D239504BE44B}" destId="{13003F44-536D-4D2F-84DF-40662E1009FC}" srcOrd="2" destOrd="0" parTransId="{987C6E7A-0DC0-429A-B665-4E54CCE6FA76}" sibTransId="{BD47FD0B-6249-4B9D-BDCC-392180C216DB}"/>
    <dgm:cxn modelId="{D6DD0BF6-BCBB-457D-BC03-E1AC71B0E3C1}" srcId="{4C6C88FF-D893-4248-B5F7-01D8E11F56D8}" destId="{8295F43F-F5AA-4187-A6D9-260E9472CCBE}" srcOrd="0" destOrd="0" parTransId="{B6FD1DDB-014D-4490-A918-732F5B12B5A4}" sibTransId="{9A0DFC13-E292-4688-89FD-DC56A2A3883E}"/>
    <dgm:cxn modelId="{1B5AC31B-DDF8-4020-997D-7743E50A8D08}" type="presParOf" srcId="{5608E147-8332-4E84-B4CB-5550974E4F49}" destId="{7BF1D7FB-51DF-4008-AF24-A762F8080CD9}" srcOrd="0" destOrd="0" presId="urn:microsoft.com/office/officeart/2018/5/layout/CenteredIconLabelDescriptionList"/>
    <dgm:cxn modelId="{09326466-22A7-4AAC-B158-120A9272076D}" type="presParOf" srcId="{7BF1D7FB-51DF-4008-AF24-A762F8080CD9}" destId="{0FDA1C79-C23B-4288-8C40-D071727737AE}" srcOrd="0" destOrd="0" presId="urn:microsoft.com/office/officeart/2018/5/layout/CenteredIconLabelDescriptionList"/>
    <dgm:cxn modelId="{C26FFE6B-3777-4374-B8CC-34697ED14BEF}" type="presParOf" srcId="{7BF1D7FB-51DF-4008-AF24-A762F8080CD9}" destId="{4B11BBF6-B991-47D4-9156-F0EEEA3BF559}" srcOrd="1" destOrd="0" presId="urn:microsoft.com/office/officeart/2018/5/layout/CenteredIconLabelDescriptionList"/>
    <dgm:cxn modelId="{4262AE2D-D876-43AD-8253-66482B89A051}" type="presParOf" srcId="{7BF1D7FB-51DF-4008-AF24-A762F8080CD9}" destId="{AD187101-F859-46B3-9A28-9739E4D17BE7}" srcOrd="2" destOrd="0" presId="urn:microsoft.com/office/officeart/2018/5/layout/CenteredIconLabelDescriptionList"/>
    <dgm:cxn modelId="{D1E35ECA-B009-413E-9784-9F03300AB6AA}" type="presParOf" srcId="{7BF1D7FB-51DF-4008-AF24-A762F8080CD9}" destId="{5966B4C4-AD0B-4186-BA2F-142D385EC6B1}" srcOrd="3" destOrd="0" presId="urn:microsoft.com/office/officeart/2018/5/layout/CenteredIconLabelDescriptionList"/>
    <dgm:cxn modelId="{5DE001D9-0838-4363-8D43-D1F0748C704B}" type="presParOf" srcId="{7BF1D7FB-51DF-4008-AF24-A762F8080CD9}" destId="{4CE08D4B-DDA9-4908-A050-747CF9B3DB67}" srcOrd="4" destOrd="0" presId="urn:microsoft.com/office/officeart/2018/5/layout/CenteredIconLabelDescriptionList"/>
    <dgm:cxn modelId="{9F3B7294-FD76-4797-80E5-EB56687375E9}" type="presParOf" srcId="{5608E147-8332-4E84-B4CB-5550974E4F49}" destId="{1B2A5CF8-6140-419D-BFB0-8E20330CCE27}" srcOrd="1" destOrd="0" presId="urn:microsoft.com/office/officeart/2018/5/layout/CenteredIconLabelDescriptionList"/>
    <dgm:cxn modelId="{A3D0A7C0-FAE8-41D2-8EB5-926D9EF43DA0}" type="presParOf" srcId="{5608E147-8332-4E84-B4CB-5550974E4F49}" destId="{228749C5-38AC-4BC1-95A6-02CF52A770F7}" srcOrd="2" destOrd="0" presId="urn:microsoft.com/office/officeart/2018/5/layout/CenteredIconLabelDescriptionList"/>
    <dgm:cxn modelId="{A9BD3DC3-8243-4C4C-AB9F-4D0197E4F384}" type="presParOf" srcId="{228749C5-38AC-4BC1-95A6-02CF52A770F7}" destId="{68BC4E4E-349E-48AC-8CED-E357E753D8DB}" srcOrd="0" destOrd="0" presId="urn:microsoft.com/office/officeart/2018/5/layout/CenteredIconLabelDescriptionList"/>
    <dgm:cxn modelId="{221D41F0-FDD5-4618-8447-4E6014A67179}" type="presParOf" srcId="{228749C5-38AC-4BC1-95A6-02CF52A770F7}" destId="{7F67A295-1730-4FA6-93BD-98BA4522E784}" srcOrd="1" destOrd="0" presId="urn:microsoft.com/office/officeart/2018/5/layout/CenteredIconLabelDescriptionList"/>
    <dgm:cxn modelId="{0BD78462-958A-4D24-8DDE-08820E95AF31}" type="presParOf" srcId="{228749C5-38AC-4BC1-95A6-02CF52A770F7}" destId="{6C399BEA-7856-4678-9957-22ABADD36A85}" srcOrd="2" destOrd="0" presId="urn:microsoft.com/office/officeart/2018/5/layout/CenteredIconLabelDescriptionList"/>
    <dgm:cxn modelId="{FAADD926-71B1-418D-B8BE-C2BCE9E584B0}" type="presParOf" srcId="{228749C5-38AC-4BC1-95A6-02CF52A770F7}" destId="{AB770E6D-6AE1-456A-A1A3-0468E35848B2}" srcOrd="3" destOrd="0" presId="urn:microsoft.com/office/officeart/2018/5/layout/CenteredIconLabelDescriptionList"/>
    <dgm:cxn modelId="{7B975734-EBA9-4A01-A32A-AC8D4EA80864}" type="presParOf" srcId="{228749C5-38AC-4BC1-95A6-02CF52A770F7}" destId="{8342DA75-0EE1-4DCC-83A2-AEC036904A5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8091F-3B7D-44D9-B33D-25A13455529D}">
      <dsp:nvSpPr>
        <dsp:cNvPr id="0" name=""/>
        <dsp:cNvSpPr/>
      </dsp:nvSpPr>
      <dsp:spPr>
        <a:xfrm>
          <a:off x="2329474" y="832405"/>
          <a:ext cx="505093" cy="91440"/>
        </a:xfrm>
        <a:custGeom>
          <a:avLst/>
          <a:gdLst/>
          <a:ahLst/>
          <a:cxnLst/>
          <a:rect l="0" t="0" r="0" b="0"/>
          <a:pathLst>
            <a:path>
              <a:moveTo>
                <a:pt x="0" y="45720"/>
              </a:moveTo>
              <a:lnTo>
                <a:pt x="50509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875447"/>
        <a:ext cx="26784" cy="5356"/>
      </dsp:txXfrm>
    </dsp:sp>
    <dsp:sp modelId="{A9F0E7F9-E801-4C8F-9920-57C41AAFABFE}">
      <dsp:nvSpPr>
        <dsp:cNvPr id="0" name=""/>
        <dsp:cNvSpPr/>
      </dsp:nvSpPr>
      <dsp:spPr>
        <a:xfrm>
          <a:off x="2174" y="179395"/>
          <a:ext cx="2329100" cy="13974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755650">
            <a:lnSpc>
              <a:spcPct val="90000"/>
            </a:lnSpc>
            <a:spcBef>
              <a:spcPct val="0"/>
            </a:spcBef>
            <a:spcAft>
              <a:spcPct val="35000"/>
            </a:spcAft>
            <a:buNone/>
          </a:pPr>
          <a:r>
            <a:rPr lang="en-US" sz="1700" kern="1200"/>
            <a:t>Event setting </a:t>
          </a:r>
        </a:p>
      </dsp:txBody>
      <dsp:txXfrm>
        <a:off x="2174" y="179395"/>
        <a:ext cx="2329100" cy="1397460"/>
      </dsp:txXfrm>
    </dsp:sp>
    <dsp:sp modelId="{07F91ED2-9650-4295-BDFC-A7C806C2597A}">
      <dsp:nvSpPr>
        <dsp:cNvPr id="0" name=""/>
        <dsp:cNvSpPr/>
      </dsp:nvSpPr>
      <dsp:spPr>
        <a:xfrm>
          <a:off x="5194267" y="832405"/>
          <a:ext cx="505093" cy="91440"/>
        </a:xfrm>
        <a:custGeom>
          <a:avLst/>
          <a:gdLst/>
          <a:ahLst/>
          <a:cxnLst/>
          <a:rect l="0" t="0" r="0" b="0"/>
          <a:pathLst>
            <a:path>
              <a:moveTo>
                <a:pt x="0" y="45720"/>
              </a:moveTo>
              <a:lnTo>
                <a:pt x="505093"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875447"/>
        <a:ext cx="26784" cy="5356"/>
      </dsp:txXfrm>
    </dsp:sp>
    <dsp:sp modelId="{314A1972-A350-41B5-AD32-B60DB8687236}">
      <dsp:nvSpPr>
        <dsp:cNvPr id="0" name=""/>
        <dsp:cNvSpPr/>
      </dsp:nvSpPr>
      <dsp:spPr>
        <a:xfrm>
          <a:off x="2866967" y="179395"/>
          <a:ext cx="2329100" cy="13974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755650">
            <a:lnSpc>
              <a:spcPct val="90000"/>
            </a:lnSpc>
            <a:spcBef>
              <a:spcPct val="0"/>
            </a:spcBef>
            <a:spcAft>
              <a:spcPct val="35000"/>
            </a:spcAft>
            <a:buNone/>
          </a:pPr>
          <a:r>
            <a:rPr lang="en-US" sz="1700" kern="1200"/>
            <a:t># START = </a:t>
          </a:r>
        </a:p>
        <a:p>
          <a:pPr marL="0" lvl="0" indent="0" algn="ctr" defTabSz="755650">
            <a:lnSpc>
              <a:spcPct val="90000"/>
            </a:lnSpc>
            <a:spcBef>
              <a:spcPct val="0"/>
            </a:spcBef>
            <a:spcAft>
              <a:spcPct val="35000"/>
            </a:spcAft>
            <a:buNone/>
          </a:pPr>
          <a:r>
            <a:rPr lang="en-US" sz="1700" kern="1200"/>
            <a:t>the start of the jump </a:t>
          </a:r>
        </a:p>
        <a:p>
          <a:pPr marL="0" lvl="0" indent="0" algn="ctr" defTabSz="755650">
            <a:lnSpc>
              <a:spcPct val="90000"/>
            </a:lnSpc>
            <a:spcBef>
              <a:spcPct val="0"/>
            </a:spcBef>
            <a:spcAft>
              <a:spcPct val="35000"/>
            </a:spcAft>
            <a:buNone/>
          </a:pPr>
          <a:r>
            <a:rPr lang="en-US" sz="1700" kern="1200"/>
            <a:t>(GRF &lt; 95% BW )</a:t>
          </a:r>
        </a:p>
      </dsp:txBody>
      <dsp:txXfrm>
        <a:off x="2866967" y="179395"/>
        <a:ext cx="2329100" cy="1397460"/>
      </dsp:txXfrm>
    </dsp:sp>
    <dsp:sp modelId="{9A5EB078-BFB6-4794-90A1-5E92C8275F6B}">
      <dsp:nvSpPr>
        <dsp:cNvPr id="0" name=""/>
        <dsp:cNvSpPr/>
      </dsp:nvSpPr>
      <dsp:spPr>
        <a:xfrm>
          <a:off x="8059061" y="832405"/>
          <a:ext cx="505093" cy="91440"/>
        </a:xfrm>
        <a:custGeom>
          <a:avLst/>
          <a:gdLst/>
          <a:ahLst/>
          <a:cxnLst/>
          <a:rect l="0" t="0" r="0" b="0"/>
          <a:pathLst>
            <a:path>
              <a:moveTo>
                <a:pt x="0" y="45720"/>
              </a:moveTo>
              <a:lnTo>
                <a:pt x="505093"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8215" y="875447"/>
        <a:ext cx="26784" cy="5356"/>
      </dsp:txXfrm>
    </dsp:sp>
    <dsp:sp modelId="{C42F78A4-0FC0-490A-9D0C-89CCACB6E37F}">
      <dsp:nvSpPr>
        <dsp:cNvPr id="0" name=""/>
        <dsp:cNvSpPr/>
      </dsp:nvSpPr>
      <dsp:spPr>
        <a:xfrm>
          <a:off x="5731761" y="179395"/>
          <a:ext cx="2329100" cy="139746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755650">
            <a:lnSpc>
              <a:spcPct val="90000"/>
            </a:lnSpc>
            <a:spcBef>
              <a:spcPct val="0"/>
            </a:spcBef>
            <a:spcAft>
              <a:spcPct val="35000"/>
            </a:spcAft>
            <a:buNone/>
          </a:pPr>
          <a:r>
            <a:rPr lang="en-US" sz="1700" kern="1200"/>
            <a:t># MIN_GRF_Y = minimum vertical GRF </a:t>
          </a:r>
        </a:p>
      </dsp:txBody>
      <dsp:txXfrm>
        <a:off x="5731761" y="179395"/>
        <a:ext cx="2329100" cy="1397460"/>
      </dsp:txXfrm>
    </dsp:sp>
    <dsp:sp modelId="{E1300C4C-30CF-48DB-A63E-A5A2842E9A3C}">
      <dsp:nvSpPr>
        <dsp:cNvPr id="0" name=""/>
        <dsp:cNvSpPr/>
      </dsp:nvSpPr>
      <dsp:spPr>
        <a:xfrm>
          <a:off x="1316555" y="1575055"/>
          <a:ext cx="8444548" cy="505093"/>
        </a:xfrm>
        <a:custGeom>
          <a:avLst/>
          <a:gdLst/>
          <a:ahLst/>
          <a:cxnLst/>
          <a:rect l="0" t="0" r="0" b="0"/>
          <a:pathLst>
            <a:path>
              <a:moveTo>
                <a:pt x="8444548" y="0"/>
              </a:moveTo>
              <a:lnTo>
                <a:pt x="8444548" y="269646"/>
              </a:lnTo>
              <a:lnTo>
                <a:pt x="0" y="269646"/>
              </a:lnTo>
              <a:lnTo>
                <a:pt x="0" y="505093"/>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7291" y="1824924"/>
        <a:ext cx="423076" cy="5356"/>
      </dsp:txXfrm>
    </dsp:sp>
    <dsp:sp modelId="{0AF0A37A-517B-4D9E-97E7-F3C15B621901}">
      <dsp:nvSpPr>
        <dsp:cNvPr id="0" name=""/>
        <dsp:cNvSpPr/>
      </dsp:nvSpPr>
      <dsp:spPr>
        <a:xfrm>
          <a:off x="8596554" y="179395"/>
          <a:ext cx="2329100" cy="139746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755650">
            <a:lnSpc>
              <a:spcPct val="90000"/>
            </a:lnSpc>
            <a:spcBef>
              <a:spcPct val="0"/>
            </a:spcBef>
            <a:spcAft>
              <a:spcPct val="35000"/>
            </a:spcAft>
            <a:buNone/>
          </a:pPr>
          <a:r>
            <a:rPr lang="en-US" sz="1700" kern="1200"/>
            <a:t># Back to BW = </a:t>
          </a:r>
        </a:p>
        <a:p>
          <a:pPr marL="0" lvl="0" indent="0" algn="ctr" defTabSz="755650">
            <a:lnSpc>
              <a:spcPct val="90000"/>
            </a:lnSpc>
            <a:spcBef>
              <a:spcPct val="0"/>
            </a:spcBef>
            <a:spcAft>
              <a:spcPct val="35000"/>
            </a:spcAft>
            <a:buNone/>
          </a:pPr>
          <a:r>
            <a:rPr lang="en-US" sz="1700" kern="1200"/>
            <a:t>GRF goes up to equal to the BW </a:t>
          </a:r>
          <a:r>
            <a:rPr lang="en-US" altLang="zh-TW" sz="1700" kern="1200"/>
            <a:t>after min vertical GRF</a:t>
          </a:r>
          <a:endParaRPr lang="en-US" sz="1700" kern="1200"/>
        </a:p>
      </dsp:txBody>
      <dsp:txXfrm>
        <a:off x="8596554" y="179395"/>
        <a:ext cx="2329100" cy="1397460"/>
      </dsp:txXfrm>
    </dsp:sp>
    <dsp:sp modelId="{DF7636E3-D7DF-496F-B024-3372FCC94767}">
      <dsp:nvSpPr>
        <dsp:cNvPr id="0" name=""/>
        <dsp:cNvSpPr/>
      </dsp:nvSpPr>
      <dsp:spPr>
        <a:xfrm>
          <a:off x="2629136" y="2765559"/>
          <a:ext cx="505093" cy="91440"/>
        </a:xfrm>
        <a:custGeom>
          <a:avLst/>
          <a:gdLst/>
          <a:ahLst/>
          <a:cxnLst/>
          <a:rect l="0" t="0" r="0" b="0"/>
          <a:pathLst>
            <a:path>
              <a:moveTo>
                <a:pt x="0" y="45720"/>
              </a:moveTo>
              <a:lnTo>
                <a:pt x="505093"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8290" y="2808600"/>
        <a:ext cx="26784" cy="5356"/>
      </dsp:txXfrm>
    </dsp:sp>
    <dsp:sp modelId="{F889D491-8CE3-48C8-A9A2-A7AE3F439BEE}">
      <dsp:nvSpPr>
        <dsp:cNvPr id="0" name=""/>
        <dsp:cNvSpPr/>
      </dsp:nvSpPr>
      <dsp:spPr>
        <a:xfrm>
          <a:off x="2174" y="2112549"/>
          <a:ext cx="2628762" cy="139746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t" anchorCtr="0">
          <a:noAutofit/>
        </a:bodyPr>
        <a:lstStyle/>
        <a:p>
          <a:pPr marL="0" lvl="0" indent="0" algn="ctr" defTabSz="755650">
            <a:lnSpc>
              <a:spcPct val="90000"/>
            </a:lnSpc>
            <a:spcBef>
              <a:spcPct val="0"/>
            </a:spcBef>
            <a:spcAft>
              <a:spcPct val="35000"/>
            </a:spcAft>
            <a:buNone/>
          </a:pPr>
          <a:r>
            <a:rPr lang="en-US" sz="1700" kern="1200"/>
            <a:t># Botton point = </a:t>
          </a:r>
        </a:p>
        <a:p>
          <a:pPr marL="0" lvl="0" indent="0" algn="ctr" defTabSz="755650">
            <a:lnSpc>
              <a:spcPct val="90000"/>
            </a:lnSpc>
            <a:spcBef>
              <a:spcPct val="0"/>
            </a:spcBef>
            <a:spcAft>
              <a:spcPct val="35000"/>
            </a:spcAft>
            <a:buNone/>
          </a:pPr>
          <a:r>
            <a:rPr lang="en-US" sz="1700" kern="1200"/>
            <a:t>lowest point of the jump </a:t>
          </a:r>
        </a:p>
        <a:p>
          <a:pPr marL="114300" lvl="1" indent="-114300" algn="ctr" defTabSz="577850">
            <a:lnSpc>
              <a:spcPct val="90000"/>
            </a:lnSpc>
            <a:spcBef>
              <a:spcPct val="0"/>
            </a:spcBef>
            <a:spcAft>
              <a:spcPct val="15000"/>
            </a:spcAft>
            <a:buChar char="•"/>
          </a:pPr>
          <a:r>
            <a:rPr lang="en-US" sz="1300" kern="1200"/>
            <a:t>( maximum knee flexion angle)</a:t>
          </a:r>
        </a:p>
      </dsp:txBody>
      <dsp:txXfrm>
        <a:off x="2174" y="2112549"/>
        <a:ext cx="2628762" cy="1397460"/>
      </dsp:txXfrm>
    </dsp:sp>
    <dsp:sp modelId="{5060A757-D82E-46B1-A89B-B55D4F906454}">
      <dsp:nvSpPr>
        <dsp:cNvPr id="0" name=""/>
        <dsp:cNvSpPr/>
      </dsp:nvSpPr>
      <dsp:spPr>
        <a:xfrm>
          <a:off x="5493930" y="2765559"/>
          <a:ext cx="505093" cy="91440"/>
        </a:xfrm>
        <a:custGeom>
          <a:avLst/>
          <a:gdLst/>
          <a:ahLst/>
          <a:cxnLst/>
          <a:rect l="0" t="0" r="0" b="0"/>
          <a:pathLst>
            <a:path>
              <a:moveTo>
                <a:pt x="0" y="45720"/>
              </a:moveTo>
              <a:lnTo>
                <a:pt x="50509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33084" y="2808600"/>
        <a:ext cx="26784" cy="5356"/>
      </dsp:txXfrm>
    </dsp:sp>
    <dsp:sp modelId="{3D183B47-BB5A-404D-8333-244D9AC5403E}">
      <dsp:nvSpPr>
        <dsp:cNvPr id="0" name=""/>
        <dsp:cNvSpPr/>
      </dsp:nvSpPr>
      <dsp:spPr>
        <a:xfrm>
          <a:off x="3166629" y="2112549"/>
          <a:ext cx="2329100" cy="13974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755650">
            <a:lnSpc>
              <a:spcPct val="90000"/>
            </a:lnSpc>
            <a:spcBef>
              <a:spcPct val="0"/>
            </a:spcBef>
            <a:spcAft>
              <a:spcPct val="35000"/>
            </a:spcAft>
            <a:buNone/>
          </a:pPr>
          <a:r>
            <a:rPr lang="en-US" sz="1700" kern="1200"/>
            <a:t># Take Off = </a:t>
          </a:r>
        </a:p>
        <a:p>
          <a:pPr marL="0" lvl="0" indent="0" algn="ctr" defTabSz="755650">
            <a:lnSpc>
              <a:spcPct val="90000"/>
            </a:lnSpc>
            <a:spcBef>
              <a:spcPct val="0"/>
            </a:spcBef>
            <a:spcAft>
              <a:spcPct val="35000"/>
            </a:spcAft>
            <a:buNone/>
          </a:pPr>
          <a:r>
            <a:rPr lang="en-US" sz="1700" kern="1200"/>
            <a:t>GRF &lt; 10% BW</a:t>
          </a:r>
        </a:p>
      </dsp:txBody>
      <dsp:txXfrm>
        <a:off x="3166629" y="2112549"/>
        <a:ext cx="2329100" cy="1397460"/>
      </dsp:txXfrm>
    </dsp:sp>
    <dsp:sp modelId="{BE0CDD7D-7C60-4E7D-8BA1-988F37C9F9C8}">
      <dsp:nvSpPr>
        <dsp:cNvPr id="0" name=""/>
        <dsp:cNvSpPr/>
      </dsp:nvSpPr>
      <dsp:spPr>
        <a:xfrm>
          <a:off x="6031423" y="2112549"/>
          <a:ext cx="2329100" cy="13974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755650">
            <a:lnSpc>
              <a:spcPct val="90000"/>
            </a:lnSpc>
            <a:spcBef>
              <a:spcPct val="0"/>
            </a:spcBef>
            <a:spcAft>
              <a:spcPct val="35000"/>
            </a:spcAft>
            <a:buNone/>
          </a:pPr>
          <a:r>
            <a:rPr lang="en-US" sz="1700" kern="1200"/>
            <a:t># Touch Down = </a:t>
          </a:r>
        </a:p>
        <a:p>
          <a:pPr marL="0" lvl="0" indent="0" algn="ctr" defTabSz="755650">
            <a:lnSpc>
              <a:spcPct val="90000"/>
            </a:lnSpc>
            <a:spcBef>
              <a:spcPct val="0"/>
            </a:spcBef>
            <a:spcAft>
              <a:spcPct val="35000"/>
            </a:spcAft>
            <a:buNone/>
          </a:pPr>
          <a:r>
            <a:rPr lang="en-US" sz="1700" kern="1200"/>
            <a:t>GRF &gt; 0.1 BW after take off</a:t>
          </a:r>
        </a:p>
      </dsp:txBody>
      <dsp:txXfrm>
        <a:off x="6031423" y="2112549"/>
        <a:ext cx="2329100" cy="1397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A1C79-C23B-4288-8C40-D071727737AE}">
      <dsp:nvSpPr>
        <dsp:cNvPr id="0" name=""/>
        <dsp:cNvSpPr/>
      </dsp:nvSpPr>
      <dsp:spPr>
        <a:xfrm>
          <a:off x="2169914" y="9531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187101-F859-46B3-9A28-9739E4D17BE7}">
      <dsp:nvSpPr>
        <dsp:cNvPr id="0" name=""/>
        <dsp:cNvSpPr/>
      </dsp:nvSpPr>
      <dsp:spPr>
        <a:xfrm>
          <a:off x="765914" y="261033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Kinematics </a:t>
          </a:r>
        </a:p>
      </dsp:txBody>
      <dsp:txXfrm>
        <a:off x="765914" y="2610334"/>
        <a:ext cx="4320000" cy="648000"/>
      </dsp:txXfrm>
    </dsp:sp>
    <dsp:sp modelId="{4CE08D4B-DDA9-4908-A050-747CF9B3DB67}">
      <dsp:nvSpPr>
        <dsp:cNvPr id="0" name=""/>
        <dsp:cNvSpPr/>
      </dsp:nvSpPr>
      <dsp:spPr>
        <a:xfrm>
          <a:off x="765914" y="3325858"/>
          <a:ext cx="4320000" cy="1003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1. maximum knee flexion angle (degree)</a:t>
          </a:r>
        </a:p>
        <a:p>
          <a:pPr marL="0" lvl="0" indent="0" algn="ctr" defTabSz="755650">
            <a:lnSpc>
              <a:spcPct val="100000"/>
            </a:lnSpc>
            <a:spcBef>
              <a:spcPct val="0"/>
            </a:spcBef>
            <a:spcAft>
              <a:spcPct val="35000"/>
            </a:spcAft>
            <a:buNone/>
          </a:pPr>
          <a:r>
            <a:rPr lang="en-US" sz="1700" kern="1200"/>
            <a:t>2. max knee flexion angular velocity (degree / s)</a:t>
          </a:r>
        </a:p>
      </dsp:txBody>
      <dsp:txXfrm>
        <a:off x="765914" y="3325858"/>
        <a:ext cx="4320000" cy="1003526"/>
      </dsp:txXfrm>
    </dsp:sp>
    <dsp:sp modelId="{68BC4E4E-349E-48AC-8CED-E357E753D8DB}">
      <dsp:nvSpPr>
        <dsp:cNvPr id="0" name=""/>
        <dsp:cNvSpPr/>
      </dsp:nvSpPr>
      <dsp:spPr>
        <a:xfrm>
          <a:off x="7245914" y="95315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99BEA-7856-4678-9957-22ABADD36A85}">
      <dsp:nvSpPr>
        <dsp:cNvPr id="0" name=""/>
        <dsp:cNvSpPr/>
      </dsp:nvSpPr>
      <dsp:spPr>
        <a:xfrm>
          <a:off x="5841914" y="261033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Kinetics</a:t>
          </a:r>
        </a:p>
      </dsp:txBody>
      <dsp:txXfrm>
        <a:off x="5841914" y="2610334"/>
        <a:ext cx="4320000" cy="648000"/>
      </dsp:txXfrm>
    </dsp:sp>
    <dsp:sp modelId="{8342DA75-0EE1-4DCC-83A2-AEC036904A56}">
      <dsp:nvSpPr>
        <dsp:cNvPr id="0" name=""/>
        <dsp:cNvSpPr/>
      </dsp:nvSpPr>
      <dsp:spPr>
        <a:xfrm>
          <a:off x="5841914" y="3325858"/>
          <a:ext cx="4320000" cy="1003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1. </a:t>
          </a:r>
          <a:r>
            <a:rPr lang="en-US" sz="1800" kern="1200"/>
            <a:t>max vertical GRF before take off (N/BW)</a:t>
          </a:r>
        </a:p>
        <a:p>
          <a:pPr marL="0" lvl="0" indent="0" algn="ctr" defTabSz="755650">
            <a:lnSpc>
              <a:spcPct val="100000"/>
            </a:lnSpc>
            <a:spcBef>
              <a:spcPct val="0"/>
            </a:spcBef>
            <a:spcAft>
              <a:spcPct val="35000"/>
            </a:spcAft>
            <a:buNone/>
          </a:pPr>
          <a:r>
            <a:rPr lang="en-US" sz="1700" kern="1200"/>
            <a:t>2. breaking impulse (J/BW)</a:t>
          </a:r>
        </a:p>
        <a:p>
          <a:pPr marL="0" lvl="0" indent="0" algn="ctr" defTabSz="755650">
            <a:lnSpc>
              <a:spcPct val="100000"/>
            </a:lnSpc>
            <a:spcBef>
              <a:spcPct val="0"/>
            </a:spcBef>
            <a:spcAft>
              <a:spcPct val="35000"/>
            </a:spcAft>
            <a:buNone/>
          </a:pPr>
          <a:r>
            <a:rPr lang="en-US" sz="1700" kern="1200"/>
            <a:t>3. propulsion impulse (J/BW)</a:t>
          </a:r>
        </a:p>
      </dsp:txBody>
      <dsp:txXfrm>
        <a:off x="5841914" y="3325858"/>
        <a:ext cx="4320000" cy="100352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3CDF-4965-4E6B-872A-D53BAD116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EEF6A7-9DF5-149F-26F2-AC9E4B0139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A8C69C-DD8C-45B1-B181-EEE8490188FE}"/>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5" name="Footer Placeholder 4">
            <a:extLst>
              <a:ext uri="{FF2B5EF4-FFF2-40B4-BE49-F238E27FC236}">
                <a16:creationId xmlns:a16="http://schemas.microsoft.com/office/drawing/2014/main" id="{72F6A37D-E8A5-D5AD-0274-DC1B5D79C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588CC-2AC9-D656-4A63-DB04284FD6A2}"/>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369668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0704-7CB3-9425-1E13-6EBAFB311B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3E4D69-9485-F813-721D-D19E95EFE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6E9EE-E501-2E1F-25C1-DAAAA1D76925}"/>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5" name="Footer Placeholder 4">
            <a:extLst>
              <a:ext uri="{FF2B5EF4-FFF2-40B4-BE49-F238E27FC236}">
                <a16:creationId xmlns:a16="http://schemas.microsoft.com/office/drawing/2014/main" id="{07B9A16A-E58B-F55F-58D0-D51734DA7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BACA0-8539-20D5-066F-244185A933D4}"/>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114819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AC0F9D-4AA0-B584-9266-82317EFB30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56F34-62CB-E22A-EC59-1E3EF0382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90F26-7131-1055-1054-A43FB68FB44E}"/>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5" name="Footer Placeholder 4">
            <a:extLst>
              <a:ext uri="{FF2B5EF4-FFF2-40B4-BE49-F238E27FC236}">
                <a16:creationId xmlns:a16="http://schemas.microsoft.com/office/drawing/2014/main" id="{AB789B07-3DEE-0CB8-ECF5-921DD64F2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6F3F3-0F6C-CCC9-B435-BDF3EF75D686}"/>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36106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6359-78FC-9FAE-2030-89D38EEEC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A4FF4-23CA-8DA6-6B63-AAFD54545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D973-183A-79CF-3315-9C36351BE6EA}"/>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5" name="Footer Placeholder 4">
            <a:extLst>
              <a:ext uri="{FF2B5EF4-FFF2-40B4-BE49-F238E27FC236}">
                <a16:creationId xmlns:a16="http://schemas.microsoft.com/office/drawing/2014/main" id="{16DEB886-B319-FC32-7745-C0E495020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88B43-7B09-1010-2503-8DF585286640}"/>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270983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3B69-DA20-93B9-D43B-C1B056A58B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4711D1-0E52-D970-2409-05851C27DE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02AEBB-2656-D409-356C-03321AD827A0}"/>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5" name="Footer Placeholder 4">
            <a:extLst>
              <a:ext uri="{FF2B5EF4-FFF2-40B4-BE49-F238E27FC236}">
                <a16:creationId xmlns:a16="http://schemas.microsoft.com/office/drawing/2014/main" id="{A57EDA42-1F20-5B45-15D1-BDDE47EF0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BC949-0162-64D9-CCF3-808E5A9AB9D2}"/>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386621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6104-6F25-6A79-4011-00EC6E84F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89F90-FCC8-4BF9-7E05-0D52294FCE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7DB71-F66B-4EF1-C83A-D541B7666A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E8D2F-EAD4-63D2-03F2-1C034E2D6AB9}"/>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6" name="Footer Placeholder 5">
            <a:extLst>
              <a:ext uri="{FF2B5EF4-FFF2-40B4-BE49-F238E27FC236}">
                <a16:creationId xmlns:a16="http://schemas.microsoft.com/office/drawing/2014/main" id="{DAD0240B-DB60-B195-5430-40E80148B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CB3A7-AF02-D408-83FF-6739E185C8D7}"/>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418261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DB43-5C47-695D-5A1F-B977976375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2ECC7-6B6E-E3F1-AD95-A8EA0931D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C58D5-0869-BEC0-A050-F126FA1DA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36D04-58ED-0C90-48E3-2621DFD1C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25853-EF41-14C7-98CB-AF4814957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7FFBFB-1E1D-645A-97B6-A4E9C613D0E0}"/>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8" name="Footer Placeholder 7">
            <a:extLst>
              <a:ext uri="{FF2B5EF4-FFF2-40B4-BE49-F238E27FC236}">
                <a16:creationId xmlns:a16="http://schemas.microsoft.com/office/drawing/2014/main" id="{BA0F9987-B55E-7A9C-4D24-A4ED33DEF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0187C-F349-ACCE-F3B0-DD0FEFC69714}"/>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22621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4179-0C78-DF26-CC18-23C6BA76D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92C51D-9B3D-FC12-2868-86FC6480A695}"/>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4" name="Footer Placeholder 3">
            <a:extLst>
              <a:ext uri="{FF2B5EF4-FFF2-40B4-BE49-F238E27FC236}">
                <a16:creationId xmlns:a16="http://schemas.microsoft.com/office/drawing/2014/main" id="{76932123-2E5C-B676-D3B1-F4BDDCC39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4C8CF-C1AD-1785-8780-209987C0DBBB}"/>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348616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04505-D156-5266-5E30-A7D0E23BA8BB}"/>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3" name="Footer Placeholder 2">
            <a:extLst>
              <a:ext uri="{FF2B5EF4-FFF2-40B4-BE49-F238E27FC236}">
                <a16:creationId xmlns:a16="http://schemas.microsoft.com/office/drawing/2014/main" id="{210D663D-E500-D346-92B7-0E76A487A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BD728-8212-D084-EB08-7A7ECE4DFFC2}"/>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212247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EF0E-A0A8-493B-028E-BB53116F3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3EA5D3-D6C7-1416-8F42-7DEC4E823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7DDB2-7AEE-A6EB-4A7E-4E69D4746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52AC7-CB0A-CD15-4ABC-847BCE793D2E}"/>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6" name="Footer Placeholder 5">
            <a:extLst>
              <a:ext uri="{FF2B5EF4-FFF2-40B4-BE49-F238E27FC236}">
                <a16:creationId xmlns:a16="http://schemas.microsoft.com/office/drawing/2014/main" id="{2A81B642-40A4-5DB4-7EE0-68EA2A969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EB48C-D4DE-7C39-74BA-B09CEABF2FDE}"/>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229460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4160-5BD5-B9C7-2B81-9180C8D4D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C64C27-8583-2D0D-0BB3-93CB48552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D2254-C9BD-3720-E8BA-871D36D34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3755F-E025-6C97-6C73-8544CFE5D3AA}"/>
              </a:ext>
            </a:extLst>
          </p:cNvPr>
          <p:cNvSpPr>
            <a:spLocks noGrp="1"/>
          </p:cNvSpPr>
          <p:nvPr>
            <p:ph type="dt" sz="half" idx="10"/>
          </p:nvPr>
        </p:nvSpPr>
        <p:spPr/>
        <p:txBody>
          <a:bodyPr/>
          <a:lstStyle/>
          <a:p>
            <a:fld id="{14763D69-E65A-4701-BDA0-C4333499D70B}" type="datetimeFigureOut">
              <a:rPr lang="en-US" smtClean="0"/>
              <a:t>3/31/2025</a:t>
            </a:fld>
            <a:endParaRPr lang="en-US"/>
          </a:p>
        </p:txBody>
      </p:sp>
      <p:sp>
        <p:nvSpPr>
          <p:cNvPr id="6" name="Footer Placeholder 5">
            <a:extLst>
              <a:ext uri="{FF2B5EF4-FFF2-40B4-BE49-F238E27FC236}">
                <a16:creationId xmlns:a16="http://schemas.microsoft.com/office/drawing/2014/main" id="{B9E9C4B8-03D9-9C48-E6A2-C9618F8E4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1F462-2273-4B3C-F9F0-FFE412CB1CFD}"/>
              </a:ext>
            </a:extLst>
          </p:cNvPr>
          <p:cNvSpPr>
            <a:spLocks noGrp="1"/>
          </p:cNvSpPr>
          <p:nvPr>
            <p:ph type="sldNum" sz="quarter" idx="12"/>
          </p:nvPr>
        </p:nvSpPr>
        <p:spPr/>
        <p:txBody>
          <a:bodyPr/>
          <a:lstStyle/>
          <a:p>
            <a:fld id="{9333646F-2562-4026-A1FD-6F1C24236E9F}" type="slidenum">
              <a:rPr lang="en-US" smtClean="0"/>
              <a:t>‹#›</a:t>
            </a:fld>
            <a:endParaRPr lang="en-US"/>
          </a:p>
        </p:txBody>
      </p:sp>
    </p:spTree>
    <p:extLst>
      <p:ext uri="{BB962C8B-B14F-4D97-AF65-F5344CB8AC3E}">
        <p14:creationId xmlns:p14="http://schemas.microsoft.com/office/powerpoint/2010/main" val="197526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540C3-6037-DB0A-E832-636DCDCC4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0EC2E-DC33-CC0E-22D7-132BF2820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D7751-80C1-4BC2-B4F6-0A4285C86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763D69-E65A-4701-BDA0-C4333499D70B}" type="datetimeFigureOut">
              <a:rPr lang="en-US" smtClean="0"/>
              <a:t>3/31/2025</a:t>
            </a:fld>
            <a:endParaRPr lang="en-US"/>
          </a:p>
        </p:txBody>
      </p:sp>
      <p:sp>
        <p:nvSpPr>
          <p:cNvPr id="5" name="Footer Placeholder 4">
            <a:extLst>
              <a:ext uri="{FF2B5EF4-FFF2-40B4-BE49-F238E27FC236}">
                <a16:creationId xmlns:a16="http://schemas.microsoft.com/office/drawing/2014/main" id="{CFA94FD1-DBC9-4E0F-8CC0-1B5231BEA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5468C0-AD87-73D7-F274-8AF198A60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33646F-2562-4026-A1FD-6F1C24236E9F}" type="slidenum">
              <a:rPr lang="en-US" smtClean="0"/>
              <a:t>‹#›</a:t>
            </a:fld>
            <a:endParaRPr lang="en-US"/>
          </a:p>
        </p:txBody>
      </p:sp>
    </p:spTree>
    <p:extLst>
      <p:ext uri="{BB962C8B-B14F-4D97-AF65-F5344CB8AC3E}">
        <p14:creationId xmlns:p14="http://schemas.microsoft.com/office/powerpoint/2010/main" val="223203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5C831C-EB26-70AE-EFCB-D99754C993EF}"/>
              </a:ext>
            </a:extLst>
          </p:cNvPr>
          <p:cNvSpPr>
            <a:spLocks noGrp="1"/>
          </p:cNvSpPr>
          <p:nvPr>
            <p:ph type="ctrTitle"/>
          </p:nvPr>
        </p:nvSpPr>
        <p:spPr>
          <a:xfrm>
            <a:off x="1314824" y="735106"/>
            <a:ext cx="10053763" cy="2928470"/>
          </a:xfrm>
        </p:spPr>
        <p:txBody>
          <a:bodyPr anchor="b">
            <a:normAutofit/>
          </a:bodyPr>
          <a:lstStyle/>
          <a:p>
            <a:pPr algn="l"/>
            <a:r>
              <a:rPr lang="en-US" altLang="zh-TW" sz="4800">
                <a:solidFill>
                  <a:srgbClr val="FFFFFF"/>
                </a:solidFill>
                <a:ea typeface="新細明體"/>
              </a:rPr>
              <a:t>Counter Movement Jump</a:t>
            </a:r>
            <a:endParaRPr lang="en-US" sz="4800">
              <a:solidFill>
                <a:srgbClr val="FFFFFF"/>
              </a:solidFill>
              <a:ea typeface="新細明體"/>
            </a:endParaRPr>
          </a:p>
        </p:txBody>
      </p:sp>
      <p:sp>
        <p:nvSpPr>
          <p:cNvPr id="3" name="Subtitle 2">
            <a:extLst>
              <a:ext uri="{FF2B5EF4-FFF2-40B4-BE49-F238E27FC236}">
                <a16:creationId xmlns:a16="http://schemas.microsoft.com/office/drawing/2014/main" id="{DBFD01AD-7864-B324-B819-37C086BBDDF4}"/>
              </a:ext>
            </a:extLst>
          </p:cNvPr>
          <p:cNvSpPr>
            <a:spLocks noGrp="1"/>
          </p:cNvSpPr>
          <p:nvPr>
            <p:ph type="subTitle" idx="1"/>
          </p:nvPr>
        </p:nvSpPr>
        <p:spPr>
          <a:xfrm>
            <a:off x="1350682" y="4870824"/>
            <a:ext cx="10005951" cy="1458258"/>
          </a:xfrm>
        </p:spPr>
        <p:txBody>
          <a:bodyPr anchor="ctr">
            <a:normAutofit/>
          </a:bodyPr>
          <a:lstStyle/>
          <a:p>
            <a:pPr algn="l"/>
            <a:r>
              <a:rPr lang="en-US"/>
              <a:t>Ian, Kai-Jen, Kevin, Nick</a:t>
            </a:r>
          </a:p>
        </p:txBody>
      </p:sp>
    </p:spTree>
    <p:extLst>
      <p:ext uri="{BB962C8B-B14F-4D97-AF65-F5344CB8AC3E}">
        <p14:creationId xmlns:p14="http://schemas.microsoft.com/office/powerpoint/2010/main" val="106960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F5D2BA-7221-5892-CF02-A8833CA6EF54}"/>
            </a:ext>
          </a:extLst>
        </p:cNvPr>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9ECB0-DD5D-D6B0-266D-3EDDFB35BE3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Kinetic Results (</a:t>
            </a:r>
            <a:r>
              <a:rPr lang="en-US" sz="4000">
                <a:solidFill>
                  <a:srgbClr val="FFFFFF"/>
                </a:solidFill>
              </a:rPr>
              <a:t>Participant 1</a:t>
            </a:r>
            <a:r>
              <a:rPr lang="en-US" sz="4000" kern="1200">
                <a:solidFill>
                  <a:srgbClr val="FFFFFF"/>
                </a:solidFill>
                <a:latin typeface="+mj-lt"/>
                <a:ea typeface="+mj-ea"/>
                <a:cs typeface="+mj-cs"/>
              </a:rPr>
              <a:t>)</a:t>
            </a:r>
          </a:p>
        </p:txBody>
      </p:sp>
      <p:graphicFrame>
        <p:nvGraphicFramePr>
          <p:cNvPr id="4" name="Table 3">
            <a:extLst>
              <a:ext uri="{FF2B5EF4-FFF2-40B4-BE49-F238E27FC236}">
                <a16:creationId xmlns:a16="http://schemas.microsoft.com/office/drawing/2014/main" id="{59CBF0FC-623B-C009-D9AB-2472C597283D}"/>
              </a:ext>
            </a:extLst>
          </p:cNvPr>
          <p:cNvGraphicFramePr>
            <a:graphicFrameLocks noGrp="1"/>
          </p:cNvGraphicFramePr>
          <p:nvPr>
            <p:extLst>
              <p:ext uri="{D42A27DB-BD31-4B8C-83A1-F6EECF244321}">
                <p14:modId xmlns:p14="http://schemas.microsoft.com/office/powerpoint/2010/main" val="557216350"/>
              </p:ext>
            </p:extLst>
          </p:nvPr>
        </p:nvGraphicFramePr>
        <p:xfrm>
          <a:off x="212270" y="1675383"/>
          <a:ext cx="11767455" cy="5080393"/>
        </p:xfrm>
        <a:graphic>
          <a:graphicData uri="http://schemas.openxmlformats.org/drawingml/2006/table">
            <a:tbl>
              <a:tblPr firstRow="1" bandRow="1">
                <a:solidFill>
                  <a:srgbClr val="F2F2F2">
                    <a:alpha val="45098"/>
                  </a:srgbClr>
                </a:solidFill>
                <a:tableStyleId>{5C22544A-7EE6-4342-B048-85BDC9FD1C3A}</a:tableStyleId>
              </a:tblPr>
              <a:tblGrid>
                <a:gridCol w="3465285">
                  <a:extLst>
                    <a:ext uri="{9D8B030D-6E8A-4147-A177-3AD203B41FA5}">
                      <a16:colId xmlns:a16="http://schemas.microsoft.com/office/drawing/2014/main" val="2968267210"/>
                    </a:ext>
                  </a:extLst>
                </a:gridCol>
                <a:gridCol w="4049485">
                  <a:extLst>
                    <a:ext uri="{9D8B030D-6E8A-4147-A177-3AD203B41FA5}">
                      <a16:colId xmlns:a16="http://schemas.microsoft.com/office/drawing/2014/main" val="1902068961"/>
                    </a:ext>
                  </a:extLst>
                </a:gridCol>
                <a:gridCol w="4252685">
                  <a:extLst>
                    <a:ext uri="{9D8B030D-6E8A-4147-A177-3AD203B41FA5}">
                      <a16:colId xmlns:a16="http://schemas.microsoft.com/office/drawing/2014/main" val="1373533678"/>
                    </a:ext>
                  </a:extLst>
                </a:gridCol>
              </a:tblGrid>
              <a:tr h="1113040">
                <a:tc>
                  <a:txBody>
                    <a:bodyPr/>
                    <a:lstStyle/>
                    <a:p>
                      <a:pPr algn="ctr" fontAlgn="base">
                        <a:lnSpc>
                          <a:spcPct val="100000"/>
                        </a:lnSpc>
                        <a:buNone/>
                      </a:pPr>
                      <a:endParaRPr lang="en-US" sz="2400" b="0" cap="none" spc="0">
                        <a:solidFill>
                          <a:schemeClr val="tx1"/>
                        </a:solidFill>
                        <a:effectLst/>
                        <a:latin typeface="Aptos"/>
                      </a:endParaRPr>
                    </a:p>
                  </a:txBody>
                  <a:tcPr marL="820600" marR="615449" marT="180631" marB="410300" anchor="ctr">
                    <a:lnL w="12700" cmpd="sng">
                      <a:noFill/>
                      <a:prstDash val="solid"/>
                    </a:lnL>
                    <a:lnR w="12700" cmpd="sng">
                      <a:noFill/>
                      <a:prstDash val="solid"/>
                    </a:lnR>
                    <a:lnT w="12700"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00000"/>
                        </a:lnSpc>
                        <a:buNone/>
                      </a:pPr>
                      <a:r>
                        <a:rPr lang="en-US" sz="2400" b="0" cap="none" spc="0">
                          <a:solidFill>
                            <a:schemeClr val="tx1"/>
                          </a:solidFill>
                          <a:effectLst/>
                          <a:latin typeface="Aptos"/>
                        </a:rPr>
                        <a:t>AHAP</a:t>
                      </a:r>
                    </a:p>
                  </a:txBody>
                  <a:tcPr marL="820600" marR="615449" marT="180631" marB="410300" anchor="ctr">
                    <a:lnL w="12700" cmpd="sng">
                      <a:noFill/>
                      <a:prstDash val="solid"/>
                    </a:lnL>
                    <a:lnR w="12700" cmpd="sng">
                      <a:noFill/>
                      <a:prstDash val="solid"/>
                    </a:lnR>
                    <a:lnT w="12700"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00000"/>
                        </a:lnSpc>
                        <a:buNone/>
                      </a:pPr>
                      <a:r>
                        <a:rPr lang="en-US" sz="2400" b="0" cap="none" spc="0">
                          <a:solidFill>
                            <a:schemeClr val="tx1"/>
                          </a:solidFill>
                          <a:effectLst/>
                          <a:latin typeface="Aptos"/>
                        </a:rPr>
                        <a:t>AFAP</a:t>
                      </a:r>
                    </a:p>
                  </a:txBody>
                  <a:tcPr marL="820600" marR="615449" marT="180631" marB="410300" anchor="ctr">
                    <a:lnL w="12700" cmpd="sng">
                      <a:noFill/>
                      <a:prstDash val="solid"/>
                    </a:lnL>
                    <a:lnR w="12700" cmpd="sng">
                      <a:noFill/>
                      <a:prstDash val="solid"/>
                    </a:lnR>
                    <a:lnT w="12700"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857896"/>
                  </a:ext>
                </a:extLst>
              </a:tr>
              <a:tr h="0">
                <a:tc>
                  <a:txBody>
                    <a:bodyPr/>
                    <a:lstStyle/>
                    <a:p>
                      <a:pPr lvl="0" algn="ctr">
                        <a:lnSpc>
                          <a:spcPct val="100000"/>
                        </a:lnSpc>
                        <a:buNone/>
                      </a:pPr>
                      <a:r>
                        <a:rPr lang="en-US" sz="2400" b="0" cap="none" spc="0">
                          <a:solidFill>
                            <a:schemeClr val="tx1"/>
                          </a:solidFill>
                          <a:effectLst/>
                          <a:latin typeface="Aptos"/>
                        </a:rPr>
                        <a:t>Max Vertical GRF  (N/BW)</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lnSpc>
                          <a:spcPct val="100000"/>
                        </a:lnSpc>
                        <a:buNone/>
                      </a:pPr>
                      <a:r>
                        <a:rPr lang="en-US" sz="2400" b="0" cap="none" spc="0">
                          <a:solidFill>
                            <a:schemeClr val="tx1"/>
                          </a:solidFill>
                          <a:effectLst/>
                          <a:latin typeface="Aptos"/>
                        </a:rPr>
                        <a:t>2.33 N</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lnSpc>
                          <a:spcPct val="100000"/>
                        </a:lnSpc>
                        <a:buNone/>
                      </a:pPr>
                      <a:r>
                        <a:rPr lang="en-US" sz="2400" b="0" cap="none" spc="0">
                          <a:solidFill>
                            <a:schemeClr val="tx1"/>
                          </a:solidFill>
                          <a:effectLst/>
                          <a:latin typeface="Aptos"/>
                        </a:rPr>
                        <a:t>2.81 N</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8824328"/>
                  </a:ext>
                </a:extLst>
              </a:tr>
              <a:tr h="676648">
                <a:tc>
                  <a:txBody>
                    <a:bodyPr/>
                    <a:lstStyle/>
                    <a:p>
                      <a:pPr algn="ctr" fontAlgn="base">
                        <a:lnSpc>
                          <a:spcPct val="100000"/>
                        </a:lnSpc>
                        <a:buNone/>
                      </a:pPr>
                      <a:r>
                        <a:rPr lang="en-US" sz="2400" b="0" cap="none" spc="0">
                          <a:solidFill>
                            <a:schemeClr val="tx1"/>
                          </a:solidFill>
                          <a:effectLst/>
                          <a:latin typeface="Aptos"/>
                        </a:rPr>
                        <a:t>Breaking Impulse (J/BW)</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lnSpc>
                          <a:spcPct val="100000"/>
                        </a:lnSpc>
                        <a:buNone/>
                      </a:pPr>
                      <a:r>
                        <a:rPr lang="en-US" sz="2400" b="0" cap="none" spc="0">
                          <a:solidFill>
                            <a:schemeClr val="tx1"/>
                          </a:solidFill>
                          <a:effectLst/>
                          <a:latin typeface="Aptos"/>
                        </a:rPr>
                        <a:t>.16 J</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lnSpc>
                          <a:spcPct val="100000"/>
                        </a:lnSpc>
                        <a:buNone/>
                      </a:pPr>
                      <a:r>
                        <a:rPr lang="en-US" sz="2400" b="0" cap="none" spc="0">
                          <a:solidFill>
                            <a:schemeClr val="tx1"/>
                          </a:solidFill>
                          <a:effectLst/>
                          <a:latin typeface="Aptos"/>
                        </a:rPr>
                        <a:t>.31 J</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5822627"/>
                  </a:ext>
                </a:extLst>
              </a:tr>
              <a:tr h="885454">
                <a:tc>
                  <a:txBody>
                    <a:bodyPr/>
                    <a:lstStyle/>
                    <a:p>
                      <a:pPr algn="ctr" fontAlgn="base">
                        <a:lnSpc>
                          <a:spcPct val="100000"/>
                        </a:lnSpc>
                        <a:buNone/>
                      </a:pPr>
                      <a:r>
                        <a:rPr lang="en-US" sz="2400" b="0" cap="none" spc="0">
                          <a:solidFill>
                            <a:schemeClr val="tx1"/>
                          </a:solidFill>
                          <a:effectLst/>
                          <a:latin typeface="Aptos"/>
                        </a:rPr>
                        <a:t>Propulsive Impulse (J/BW)</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lnSpc>
                          <a:spcPct val="100000"/>
                        </a:lnSpc>
                        <a:buNone/>
                      </a:pPr>
                      <a:r>
                        <a:rPr lang="en-US" sz="2400" b="0" cap="none" spc="0">
                          <a:solidFill>
                            <a:schemeClr val="tx1"/>
                          </a:solidFill>
                          <a:effectLst/>
                          <a:latin typeface="Aptos"/>
                        </a:rPr>
                        <a:t>.65 J</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lnSpc>
                          <a:spcPct val="100000"/>
                        </a:lnSpc>
                        <a:buNone/>
                      </a:pPr>
                      <a:r>
                        <a:rPr lang="en-US" sz="2400" b="0" cap="none" spc="0">
                          <a:solidFill>
                            <a:schemeClr val="tx1"/>
                          </a:solidFill>
                          <a:effectLst/>
                          <a:latin typeface="Aptos"/>
                        </a:rPr>
                        <a:t>.45 J</a:t>
                      </a:r>
                    </a:p>
                  </a:txBody>
                  <a:tcPr marL="820600" marR="615449" marT="180631" marB="4103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8506195"/>
                  </a:ext>
                </a:extLst>
              </a:tr>
            </a:tbl>
          </a:graphicData>
        </a:graphic>
      </p:graphicFrame>
      <p:sp>
        <p:nvSpPr>
          <p:cNvPr id="3" name="文字方塊 2">
            <a:extLst>
              <a:ext uri="{FF2B5EF4-FFF2-40B4-BE49-F238E27FC236}">
                <a16:creationId xmlns:a16="http://schemas.microsoft.com/office/drawing/2014/main" id="{FD1DCCF9-6647-5DDD-2A97-AB6CCCB3400E}"/>
              </a:ext>
            </a:extLst>
          </p:cNvPr>
          <p:cNvSpPr txBox="1"/>
          <p:nvPr/>
        </p:nvSpPr>
        <p:spPr>
          <a:xfrm>
            <a:off x="8128856" y="263847"/>
            <a:ext cx="6096000" cy="883383"/>
          </a:xfrm>
          <a:prstGeom prst="rect">
            <a:avLst/>
          </a:prstGeom>
          <a:noFill/>
        </p:spPr>
        <p:txBody>
          <a:bodyPr wrap="square">
            <a:spAutoFit/>
          </a:bodyPr>
          <a:lstStyle/>
          <a:p>
            <a:pPr lvl="1" indent="-228600" defTabSz="914400">
              <a:lnSpc>
                <a:spcPct val="150000"/>
              </a:lnSpc>
              <a:buFont typeface="Arial" panose="020B0604020202020204" pitchFamily="34" charset="0"/>
              <a:buChar char="•"/>
            </a:pPr>
            <a:r>
              <a:rPr kumimoji="1" lang="en-US" altLang="zh-TW" sz="1800">
                <a:solidFill>
                  <a:schemeClr val="bg1"/>
                </a:solidFill>
              </a:rPr>
              <a:t>“Jump as high as possible” (AHAP)</a:t>
            </a:r>
          </a:p>
          <a:p>
            <a:pPr lvl="1" indent="-228600" defTabSz="914400">
              <a:lnSpc>
                <a:spcPct val="150000"/>
              </a:lnSpc>
              <a:buFont typeface="Arial" panose="020B0604020202020204" pitchFamily="34" charset="0"/>
              <a:buChar char="•"/>
            </a:pPr>
            <a:r>
              <a:rPr kumimoji="1" lang="en-US" altLang="zh-TW" sz="1800">
                <a:solidFill>
                  <a:schemeClr val="bg1"/>
                </a:solidFill>
              </a:rPr>
              <a:t>“Jump as fast as possible” (AFAP)</a:t>
            </a:r>
          </a:p>
        </p:txBody>
      </p:sp>
    </p:spTree>
    <p:extLst>
      <p:ext uri="{BB962C8B-B14F-4D97-AF65-F5344CB8AC3E}">
        <p14:creationId xmlns:p14="http://schemas.microsoft.com/office/powerpoint/2010/main" val="343763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0C0AF05-36C5-BE5A-D4CC-FA29A7D5D5D2}"/>
              </a:ext>
            </a:extLst>
          </p:cNvPr>
          <p:cNvSpPr>
            <a:spLocks noGrp="1"/>
          </p:cNvSpPr>
          <p:nvPr>
            <p:ph type="title"/>
          </p:nvPr>
        </p:nvSpPr>
        <p:spPr>
          <a:xfrm>
            <a:off x="459346" y="339610"/>
            <a:ext cx="9895951" cy="1033669"/>
          </a:xfrm>
        </p:spPr>
        <p:txBody>
          <a:bodyPr>
            <a:normAutofit/>
          </a:bodyPr>
          <a:lstStyle/>
          <a:p>
            <a:r>
              <a:rPr kumimoji="1" lang="en-US" altLang="zh-TW" sz="4000">
                <a:solidFill>
                  <a:srgbClr val="FFFFFF"/>
                </a:solidFill>
              </a:rPr>
              <a:t>Time Series Results (participant 1)</a:t>
            </a:r>
            <a:endParaRPr kumimoji="1" lang="zh-TW" altLang="en-US" sz="4000">
              <a:solidFill>
                <a:srgbClr val="FFFFFF"/>
              </a:solidFill>
            </a:endParaRPr>
          </a:p>
        </p:txBody>
      </p:sp>
      <p:sp>
        <p:nvSpPr>
          <p:cNvPr id="4" name="文字方塊 3">
            <a:extLst>
              <a:ext uri="{FF2B5EF4-FFF2-40B4-BE49-F238E27FC236}">
                <a16:creationId xmlns:a16="http://schemas.microsoft.com/office/drawing/2014/main" id="{0E9D7658-74E3-76B4-0E1E-FA68A690DFAF}"/>
              </a:ext>
            </a:extLst>
          </p:cNvPr>
          <p:cNvSpPr txBox="1"/>
          <p:nvPr/>
        </p:nvSpPr>
        <p:spPr>
          <a:xfrm>
            <a:off x="8047630" y="353678"/>
            <a:ext cx="6096000" cy="883383"/>
          </a:xfrm>
          <a:prstGeom prst="rect">
            <a:avLst/>
          </a:prstGeom>
          <a:noFill/>
        </p:spPr>
        <p:txBody>
          <a:bodyPr wrap="square">
            <a:spAutoFit/>
          </a:bodyPr>
          <a:lstStyle/>
          <a:p>
            <a:pPr lvl="1" indent="-228600" defTabSz="914400">
              <a:lnSpc>
                <a:spcPct val="150000"/>
              </a:lnSpc>
              <a:buFont typeface="Arial" panose="020B0604020202020204" pitchFamily="34" charset="0"/>
              <a:buChar char="•"/>
            </a:pPr>
            <a:r>
              <a:rPr kumimoji="1" lang="en-US" altLang="zh-TW" sz="1800">
                <a:solidFill>
                  <a:schemeClr val="bg1"/>
                </a:solidFill>
              </a:rPr>
              <a:t>“Jump as high as possible” (AHAP)</a:t>
            </a:r>
          </a:p>
          <a:p>
            <a:pPr lvl="1" indent="-228600" defTabSz="914400">
              <a:lnSpc>
                <a:spcPct val="150000"/>
              </a:lnSpc>
              <a:buFont typeface="Arial" panose="020B0604020202020204" pitchFamily="34" charset="0"/>
              <a:buChar char="•"/>
            </a:pPr>
            <a:r>
              <a:rPr kumimoji="1" lang="en-US" altLang="zh-TW" sz="1800">
                <a:solidFill>
                  <a:schemeClr val="bg1"/>
                </a:solidFill>
              </a:rPr>
              <a:t>“Jump as fast as possible” (AFAP)</a:t>
            </a:r>
          </a:p>
        </p:txBody>
      </p:sp>
      <p:graphicFrame>
        <p:nvGraphicFramePr>
          <p:cNvPr id="5" name="表格 4">
            <a:extLst>
              <a:ext uri="{FF2B5EF4-FFF2-40B4-BE49-F238E27FC236}">
                <a16:creationId xmlns:a16="http://schemas.microsoft.com/office/drawing/2014/main" id="{9F763326-AC0C-E2A9-7AB5-CB39D0419AFF}"/>
              </a:ext>
            </a:extLst>
          </p:cNvPr>
          <p:cNvGraphicFramePr>
            <a:graphicFrameLocks noGrp="1"/>
          </p:cNvGraphicFramePr>
          <p:nvPr>
            <p:extLst>
              <p:ext uri="{D42A27DB-BD31-4B8C-83A1-F6EECF244321}">
                <p14:modId xmlns:p14="http://schemas.microsoft.com/office/powerpoint/2010/main" val="27861601"/>
              </p:ext>
            </p:extLst>
          </p:nvPr>
        </p:nvGraphicFramePr>
        <p:xfrm>
          <a:off x="872461" y="1803760"/>
          <a:ext cx="10223169" cy="4834530"/>
        </p:xfrm>
        <a:graphic>
          <a:graphicData uri="http://schemas.openxmlformats.org/drawingml/2006/table">
            <a:tbl>
              <a:tblPr firstRow="1" bandRow="1">
                <a:tableStyleId>{2D5ABB26-0587-4C30-8999-92F81FD0307C}</a:tableStyleId>
              </a:tblPr>
              <a:tblGrid>
                <a:gridCol w="3407723">
                  <a:extLst>
                    <a:ext uri="{9D8B030D-6E8A-4147-A177-3AD203B41FA5}">
                      <a16:colId xmlns:a16="http://schemas.microsoft.com/office/drawing/2014/main" val="971611048"/>
                    </a:ext>
                  </a:extLst>
                </a:gridCol>
                <a:gridCol w="3407723">
                  <a:extLst>
                    <a:ext uri="{9D8B030D-6E8A-4147-A177-3AD203B41FA5}">
                      <a16:colId xmlns:a16="http://schemas.microsoft.com/office/drawing/2014/main" val="1578699495"/>
                    </a:ext>
                  </a:extLst>
                </a:gridCol>
                <a:gridCol w="3407723">
                  <a:extLst>
                    <a:ext uri="{9D8B030D-6E8A-4147-A177-3AD203B41FA5}">
                      <a16:colId xmlns:a16="http://schemas.microsoft.com/office/drawing/2014/main" val="1281677998"/>
                    </a:ext>
                  </a:extLst>
                </a:gridCol>
              </a:tblGrid>
              <a:tr h="805755">
                <a:tc>
                  <a:txBody>
                    <a:bodyPr/>
                    <a:lstStyle/>
                    <a:p>
                      <a:pPr algn="ctr"/>
                      <a:endParaRPr lang="zh-TW" altLang="en-US" sz="2400"/>
                    </a:p>
                  </a:txBody>
                  <a:tcPr anchor="ctr"/>
                </a:tc>
                <a:tc>
                  <a:txBody>
                    <a:bodyPr/>
                    <a:lstStyle/>
                    <a:p>
                      <a:pPr algn="ctr"/>
                      <a:r>
                        <a:rPr lang="en-US" altLang="zh-TW" sz="2400"/>
                        <a:t>AHAP</a:t>
                      </a:r>
                      <a:endParaRPr lang="zh-TW" altLang="en-US" sz="2400"/>
                    </a:p>
                  </a:txBody>
                  <a:tcPr anchor="ctr"/>
                </a:tc>
                <a:tc>
                  <a:txBody>
                    <a:bodyPr/>
                    <a:lstStyle/>
                    <a:p>
                      <a:pPr algn="ctr"/>
                      <a:r>
                        <a:rPr lang="en-US" altLang="zh-TW" sz="2400"/>
                        <a:t>AFAP</a:t>
                      </a:r>
                      <a:endParaRPr lang="zh-TW" altLang="en-US" sz="2400"/>
                    </a:p>
                  </a:txBody>
                  <a:tcPr anchor="ctr"/>
                </a:tc>
                <a:extLst>
                  <a:ext uri="{0D108BD9-81ED-4DB2-BD59-A6C34878D82A}">
                    <a16:rowId xmlns:a16="http://schemas.microsoft.com/office/drawing/2014/main" val="4229240486"/>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Unweight time (sec)</a:t>
                      </a:r>
                      <a:endParaRPr lang="zh-TW" altLang="en-US" sz="2400"/>
                    </a:p>
                  </a:txBody>
                  <a:tcPr anchor="ctr"/>
                </a:tc>
                <a:tc>
                  <a:txBody>
                    <a:bodyPr/>
                    <a:lstStyle/>
                    <a:p>
                      <a:pPr algn="ctr"/>
                      <a:r>
                        <a:rPr lang="en-US" altLang="zh-TW" sz="2400"/>
                        <a:t>0.53</a:t>
                      </a:r>
                      <a:endParaRPr lang="zh-TW" altLang="en-US" sz="2400"/>
                    </a:p>
                  </a:txBody>
                  <a:tcPr anchor="ctr"/>
                </a:tc>
                <a:tc>
                  <a:txBody>
                    <a:bodyPr/>
                    <a:lstStyle/>
                    <a:p>
                      <a:pPr algn="ctr"/>
                      <a:r>
                        <a:rPr lang="en-US" altLang="zh-TW" sz="2400"/>
                        <a:t>0.38</a:t>
                      </a:r>
                      <a:endParaRPr lang="zh-TW" altLang="en-US" sz="2400"/>
                    </a:p>
                  </a:txBody>
                  <a:tcPr anchor="ctr"/>
                </a:tc>
                <a:extLst>
                  <a:ext uri="{0D108BD9-81ED-4DB2-BD59-A6C34878D82A}">
                    <a16:rowId xmlns:a16="http://schemas.microsoft.com/office/drawing/2014/main" val="3604944683"/>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Breaking time (sec)</a:t>
                      </a:r>
                      <a:endParaRPr lang="zh-TW" altLang="en-US" sz="2400"/>
                    </a:p>
                  </a:txBody>
                  <a:tcPr anchor="ctr"/>
                </a:tc>
                <a:tc>
                  <a:txBody>
                    <a:bodyPr/>
                    <a:lstStyle/>
                    <a:p>
                      <a:pPr algn="ctr"/>
                      <a:r>
                        <a:rPr lang="en-US" altLang="zh-TW" sz="2400"/>
                        <a:t>0.18</a:t>
                      </a:r>
                      <a:endParaRPr lang="zh-TW" altLang="en-US" sz="2400"/>
                    </a:p>
                  </a:txBody>
                  <a:tcPr anchor="ctr"/>
                </a:tc>
                <a:tc>
                  <a:txBody>
                    <a:bodyPr/>
                    <a:lstStyle/>
                    <a:p>
                      <a:pPr algn="ctr"/>
                      <a:r>
                        <a:rPr lang="en-US" altLang="zh-TW" sz="2400"/>
                        <a:t>0.15</a:t>
                      </a:r>
                      <a:endParaRPr lang="zh-TW" altLang="en-US" sz="2400"/>
                    </a:p>
                  </a:txBody>
                  <a:tcPr anchor="ctr"/>
                </a:tc>
                <a:extLst>
                  <a:ext uri="{0D108BD9-81ED-4DB2-BD59-A6C34878D82A}">
                    <a16:rowId xmlns:a16="http://schemas.microsoft.com/office/drawing/2014/main" val="570618077"/>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Propulsion time (sec)</a:t>
                      </a:r>
                      <a:endParaRPr lang="zh-TW" altLang="en-US" sz="2400"/>
                    </a:p>
                  </a:txBody>
                  <a:tcPr anchor="ctr"/>
                </a:tc>
                <a:tc>
                  <a:txBody>
                    <a:bodyPr/>
                    <a:lstStyle/>
                    <a:p>
                      <a:pPr algn="ctr"/>
                      <a:r>
                        <a:rPr lang="en-US" altLang="zh-TW" sz="2400"/>
                        <a:t>0.33</a:t>
                      </a:r>
                      <a:endParaRPr lang="zh-TW" altLang="en-US" sz="2400"/>
                    </a:p>
                  </a:txBody>
                  <a:tcPr anchor="ctr"/>
                </a:tc>
                <a:tc>
                  <a:txBody>
                    <a:bodyPr/>
                    <a:lstStyle/>
                    <a:p>
                      <a:pPr algn="ctr"/>
                      <a:r>
                        <a:rPr lang="en-US" altLang="zh-TW" sz="2400"/>
                        <a:t>0.20</a:t>
                      </a:r>
                      <a:endParaRPr lang="zh-TW" altLang="en-US" sz="2400"/>
                    </a:p>
                  </a:txBody>
                  <a:tcPr anchor="ctr"/>
                </a:tc>
                <a:extLst>
                  <a:ext uri="{0D108BD9-81ED-4DB2-BD59-A6C34878D82A}">
                    <a16:rowId xmlns:a16="http://schemas.microsoft.com/office/drawing/2014/main" val="2616918525"/>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Flight time (sec)</a:t>
                      </a:r>
                      <a:endParaRPr lang="zh-TW" altLang="en-US" sz="2400"/>
                    </a:p>
                  </a:txBody>
                  <a:tcPr anchor="ctr"/>
                </a:tc>
                <a:tc>
                  <a:txBody>
                    <a:bodyPr/>
                    <a:lstStyle/>
                    <a:p>
                      <a:pPr algn="ctr"/>
                      <a:r>
                        <a:rPr lang="en-US" altLang="zh-TW" sz="2400"/>
                        <a:t>0.60</a:t>
                      </a:r>
                      <a:endParaRPr lang="zh-TW" altLang="en-US" sz="2400"/>
                    </a:p>
                  </a:txBody>
                  <a:tcPr anchor="ctr"/>
                </a:tc>
                <a:tc>
                  <a:txBody>
                    <a:bodyPr/>
                    <a:lstStyle/>
                    <a:p>
                      <a:pPr algn="ctr"/>
                      <a:r>
                        <a:rPr lang="en-US" altLang="zh-TW" sz="2400"/>
                        <a:t>0.59</a:t>
                      </a:r>
                      <a:endParaRPr lang="zh-TW" altLang="en-US" sz="2400"/>
                    </a:p>
                  </a:txBody>
                  <a:tcPr anchor="ctr"/>
                </a:tc>
                <a:extLst>
                  <a:ext uri="{0D108BD9-81ED-4DB2-BD59-A6C34878D82A}">
                    <a16:rowId xmlns:a16="http://schemas.microsoft.com/office/drawing/2014/main" val="260734506"/>
                  </a:ext>
                </a:extLst>
              </a:tr>
              <a:tr h="805755">
                <a:tc>
                  <a:txBody>
                    <a:bodyPr/>
                    <a:lstStyle/>
                    <a:p>
                      <a:pPr algn="ctr"/>
                      <a:r>
                        <a:rPr lang="en-US" altLang="zh-TW" sz="2400"/>
                        <a:t>Total time (sec)</a:t>
                      </a:r>
                      <a:endParaRPr lang="zh-TW" altLang="en-US" sz="2400"/>
                    </a:p>
                  </a:txBody>
                  <a:tcPr anchor="ctr"/>
                </a:tc>
                <a:tc>
                  <a:txBody>
                    <a:bodyPr/>
                    <a:lstStyle/>
                    <a:p>
                      <a:pPr algn="ctr"/>
                      <a:r>
                        <a:rPr lang="en-US" altLang="zh-TW" sz="2400"/>
                        <a:t>1.45</a:t>
                      </a:r>
                      <a:endParaRPr lang="zh-TW" altLang="en-US" sz="2400"/>
                    </a:p>
                  </a:txBody>
                  <a:tcPr anchor="ctr"/>
                </a:tc>
                <a:tc>
                  <a:txBody>
                    <a:bodyPr/>
                    <a:lstStyle/>
                    <a:p>
                      <a:pPr algn="ctr"/>
                      <a:r>
                        <a:rPr lang="en-US" altLang="zh-TW" sz="2400"/>
                        <a:t>1.17</a:t>
                      </a:r>
                      <a:endParaRPr lang="zh-TW" altLang="en-US" sz="2400"/>
                    </a:p>
                  </a:txBody>
                  <a:tcPr anchor="ctr"/>
                </a:tc>
                <a:extLst>
                  <a:ext uri="{0D108BD9-81ED-4DB2-BD59-A6C34878D82A}">
                    <a16:rowId xmlns:a16="http://schemas.microsoft.com/office/drawing/2014/main" val="917740501"/>
                  </a:ext>
                </a:extLst>
              </a:tr>
            </a:tbl>
          </a:graphicData>
        </a:graphic>
      </p:graphicFrame>
    </p:spTree>
    <p:extLst>
      <p:ext uri="{BB962C8B-B14F-4D97-AF65-F5344CB8AC3E}">
        <p14:creationId xmlns:p14="http://schemas.microsoft.com/office/powerpoint/2010/main" val="57891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7CCCD3-A631-88F3-B976-E59F33075614}"/>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91A4A-BCAB-E071-6EB0-54299BD6150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Kinematic Results (</a:t>
            </a:r>
            <a:r>
              <a:rPr lang="en-US" sz="4000">
                <a:solidFill>
                  <a:srgbClr val="FFFFFF"/>
                </a:solidFill>
              </a:rPr>
              <a:t>Participant 2</a:t>
            </a:r>
            <a:r>
              <a:rPr lang="en-US" sz="4000" kern="1200">
                <a:solidFill>
                  <a:srgbClr val="FFFFFF"/>
                </a:solidFill>
                <a:latin typeface="+mj-lt"/>
                <a:ea typeface="+mj-ea"/>
                <a:cs typeface="+mj-cs"/>
              </a:rPr>
              <a:t>)</a:t>
            </a:r>
          </a:p>
        </p:txBody>
      </p:sp>
      <p:graphicFrame>
        <p:nvGraphicFramePr>
          <p:cNvPr id="5" name="Table 4">
            <a:extLst>
              <a:ext uri="{FF2B5EF4-FFF2-40B4-BE49-F238E27FC236}">
                <a16:creationId xmlns:a16="http://schemas.microsoft.com/office/drawing/2014/main" id="{A8FB5372-0D87-1518-8237-0873A63D23FC}"/>
              </a:ext>
            </a:extLst>
          </p:cNvPr>
          <p:cNvGraphicFramePr>
            <a:graphicFrameLocks noGrp="1"/>
          </p:cNvGraphicFramePr>
          <p:nvPr>
            <p:extLst>
              <p:ext uri="{D42A27DB-BD31-4B8C-83A1-F6EECF244321}">
                <p14:modId xmlns:p14="http://schemas.microsoft.com/office/powerpoint/2010/main" val="851264517"/>
              </p:ext>
            </p:extLst>
          </p:nvPr>
        </p:nvGraphicFramePr>
        <p:xfrm>
          <a:off x="432223" y="1919772"/>
          <a:ext cx="11327550" cy="4759605"/>
        </p:xfrm>
        <a:graphic>
          <a:graphicData uri="http://schemas.openxmlformats.org/drawingml/2006/table">
            <a:tbl>
              <a:tblPr firstRow="1" firstCol="1" bandRow="1">
                <a:solidFill>
                  <a:srgbClr val="F7F7F7"/>
                </a:solidFill>
                <a:tableStyleId>{5C22544A-7EE6-4342-B048-85BDC9FD1C3A}</a:tableStyleId>
              </a:tblPr>
              <a:tblGrid>
                <a:gridCol w="3909859">
                  <a:extLst>
                    <a:ext uri="{9D8B030D-6E8A-4147-A177-3AD203B41FA5}">
                      <a16:colId xmlns:a16="http://schemas.microsoft.com/office/drawing/2014/main" val="3082652789"/>
                    </a:ext>
                  </a:extLst>
                </a:gridCol>
                <a:gridCol w="3742915">
                  <a:extLst>
                    <a:ext uri="{9D8B030D-6E8A-4147-A177-3AD203B41FA5}">
                      <a16:colId xmlns:a16="http://schemas.microsoft.com/office/drawing/2014/main" val="2047568463"/>
                    </a:ext>
                  </a:extLst>
                </a:gridCol>
                <a:gridCol w="3674776">
                  <a:extLst>
                    <a:ext uri="{9D8B030D-6E8A-4147-A177-3AD203B41FA5}">
                      <a16:colId xmlns:a16="http://schemas.microsoft.com/office/drawing/2014/main" val="1946774539"/>
                    </a:ext>
                  </a:extLst>
                </a:gridCol>
              </a:tblGrid>
              <a:tr h="929002">
                <a:tc>
                  <a:txBody>
                    <a:bodyPr/>
                    <a:lstStyle/>
                    <a:p>
                      <a:pPr marL="0" marR="0" algn="ctr">
                        <a:lnSpc>
                          <a:spcPct val="115000"/>
                        </a:lnSpc>
                        <a:spcAft>
                          <a:spcPts val="800"/>
                        </a:spcAft>
                        <a:buNone/>
                      </a:pPr>
                      <a:endParaRPr lang="en-US" sz="2400" b="0" kern="100" cap="all" spc="60">
                        <a:solidFill>
                          <a:schemeClr val="tx1"/>
                        </a:solidFill>
                        <a:effectLst/>
                        <a:latin typeface="Aptos"/>
                        <a:ea typeface="Aptos" panose="020B0004020202020204" pitchFamily="34" charset="0"/>
                        <a:cs typeface="Times New Roman"/>
                      </a:endParaRPr>
                    </a:p>
                  </a:txBody>
                  <a:tcPr marL="249458" marR="249458" marT="249458" marB="249458" anchor="ctr">
                    <a:lnL w="12700" cmpd="sng">
                      <a:noFill/>
                      <a:prstDash val="solid"/>
                    </a:lnL>
                    <a:lnR w="12700" cmpd="sng">
                      <a:noFill/>
                      <a:prstDash val="solid"/>
                    </a:lnR>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all" spc="60">
                          <a:solidFill>
                            <a:schemeClr val="tx1"/>
                          </a:solidFill>
                          <a:effectLst/>
                          <a:latin typeface="Aptos"/>
                          <a:ea typeface="Aptos" panose="020B0004020202020204" pitchFamily="34" charset="0"/>
                          <a:cs typeface="Times New Roman"/>
                        </a:rPr>
                        <a:t>AHAP</a:t>
                      </a:r>
                    </a:p>
                  </a:txBody>
                  <a:tcPr marL="249458" marR="249458" marT="249458" marB="249458" anchor="ctr">
                    <a:lnL w="12700" cmpd="sng">
                      <a:noFill/>
                      <a:prstDash val="solid"/>
                    </a:lnL>
                    <a:lnR w="12700" cmpd="sng">
                      <a:noFill/>
                      <a:prstDash val="solid"/>
                    </a:lnR>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all" spc="60">
                          <a:solidFill>
                            <a:schemeClr val="tx1"/>
                          </a:solidFill>
                          <a:effectLst/>
                          <a:latin typeface="Aptos"/>
                          <a:ea typeface="Aptos" panose="020B0004020202020204" pitchFamily="34" charset="0"/>
                          <a:cs typeface="Times New Roman"/>
                        </a:rPr>
                        <a:t>AFAP</a:t>
                      </a:r>
                    </a:p>
                  </a:txBody>
                  <a:tcPr marL="249458" marR="249458" marT="249458" marB="249458" anchor="ctr">
                    <a:lnL w="12700" cmpd="sng">
                      <a:noFill/>
                      <a:prstDash val="solid"/>
                    </a:lnL>
                    <a:lnR w="12700" cmpd="sng">
                      <a:noFill/>
                      <a:prstDash val="solid"/>
                    </a:lnR>
                    <a:lnT w="127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5782610"/>
                  </a:ext>
                </a:extLst>
              </a:tr>
              <a:tr h="1029789">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Jump Height(m)</a:t>
                      </a: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0.24m</a:t>
                      </a: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0.22m</a:t>
                      </a: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1202229"/>
                  </a:ext>
                </a:extLst>
              </a:tr>
              <a:tr h="1029789">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Max Knee Flexion Angle</a:t>
                      </a:r>
                    </a:p>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(degree)</a:t>
                      </a: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89.82°</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89.3°</a:t>
                      </a:r>
                      <a:endParaRPr lang="en-US" sz="2400" b="0" kern="100" cap="none" spc="0">
                        <a:solidFill>
                          <a:schemeClr val="tx1"/>
                        </a:solidFill>
                        <a:effectLst/>
                        <a:latin typeface="Aptos"/>
                        <a:ea typeface="Aptos" panose="020B0004020202020204" pitchFamily="34" charset="0"/>
                        <a:cs typeface="Times New Roman" panose="02020603050405020304" pitchFamily="18" charset="0"/>
                      </a:endParaRP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6272362"/>
                  </a:ext>
                </a:extLst>
              </a:tr>
              <a:tr h="1029789">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Max Knee Flexion Velocity</a:t>
                      </a:r>
                    </a:p>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(degree / sec)</a:t>
                      </a: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-263.42 deg/sec</a:t>
                      </a:r>
                      <a:endParaRPr lang="en-US" sz="2400" b="0" kern="100" cap="none" spc="0">
                        <a:solidFill>
                          <a:schemeClr val="tx1"/>
                        </a:solidFill>
                        <a:effectLst/>
                        <a:latin typeface="Aptos"/>
                        <a:ea typeface="Aptos" panose="020B0004020202020204" pitchFamily="34" charset="0"/>
                        <a:cs typeface="Times New Roman" panose="02020603050405020304" pitchFamily="18" charset="0"/>
                      </a:endParaRP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latin typeface="Aptos"/>
                          <a:ea typeface="Aptos" panose="020B0004020202020204" pitchFamily="34" charset="0"/>
                          <a:cs typeface="Times New Roman"/>
                        </a:rPr>
                        <a:t>-226.64 deg/sec</a:t>
                      </a:r>
                      <a:endParaRPr lang="en-US" sz="2400" b="0" kern="100" cap="none" spc="0">
                        <a:solidFill>
                          <a:schemeClr val="tx1"/>
                        </a:solidFill>
                        <a:effectLst/>
                        <a:latin typeface="Aptos"/>
                        <a:ea typeface="Aptos" panose="020B0004020202020204" pitchFamily="34" charset="0"/>
                        <a:cs typeface="Times New Roman" panose="02020603050405020304" pitchFamily="18" charset="0"/>
                      </a:endParaRPr>
                    </a:p>
                  </a:txBody>
                  <a:tcPr marL="234014" marR="234014" marT="312017" marB="166306"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lnB>
                    <a:solidFill>
                      <a:schemeClr val="bg1"/>
                    </a:solidFill>
                  </a:tcPr>
                </a:tc>
                <a:extLst>
                  <a:ext uri="{0D108BD9-81ED-4DB2-BD59-A6C34878D82A}">
                    <a16:rowId xmlns:a16="http://schemas.microsoft.com/office/drawing/2014/main" val="94005713"/>
                  </a:ext>
                </a:extLst>
              </a:tr>
            </a:tbl>
          </a:graphicData>
        </a:graphic>
      </p:graphicFrame>
      <p:sp>
        <p:nvSpPr>
          <p:cNvPr id="3" name="文字方塊 2">
            <a:extLst>
              <a:ext uri="{FF2B5EF4-FFF2-40B4-BE49-F238E27FC236}">
                <a16:creationId xmlns:a16="http://schemas.microsoft.com/office/drawing/2014/main" id="{773727F8-A49B-78F3-2D2A-072C4F8B0CBC}"/>
              </a:ext>
            </a:extLst>
          </p:cNvPr>
          <p:cNvSpPr txBox="1"/>
          <p:nvPr/>
        </p:nvSpPr>
        <p:spPr>
          <a:xfrm>
            <a:off x="8127571" y="345462"/>
            <a:ext cx="6096000" cy="883383"/>
          </a:xfrm>
          <a:prstGeom prst="rect">
            <a:avLst/>
          </a:prstGeom>
          <a:noFill/>
        </p:spPr>
        <p:txBody>
          <a:bodyPr wrap="square">
            <a:spAutoFit/>
          </a:bodyPr>
          <a:lstStyle/>
          <a:p>
            <a:pPr lvl="1" indent="-228600" defTabSz="914400">
              <a:lnSpc>
                <a:spcPct val="150000"/>
              </a:lnSpc>
              <a:buFont typeface="Arial" panose="020B0604020202020204" pitchFamily="34" charset="0"/>
              <a:buChar char="•"/>
            </a:pPr>
            <a:r>
              <a:rPr kumimoji="1" lang="en-US" altLang="zh-TW" sz="1800">
                <a:solidFill>
                  <a:schemeClr val="bg1"/>
                </a:solidFill>
              </a:rPr>
              <a:t>“Jump as high as possible” (AHAP)</a:t>
            </a:r>
          </a:p>
          <a:p>
            <a:pPr lvl="1" indent="-228600" defTabSz="914400">
              <a:lnSpc>
                <a:spcPct val="150000"/>
              </a:lnSpc>
              <a:buFont typeface="Arial" panose="020B0604020202020204" pitchFamily="34" charset="0"/>
              <a:buChar char="•"/>
            </a:pPr>
            <a:r>
              <a:rPr kumimoji="1" lang="en-US" altLang="zh-TW" sz="1800">
                <a:solidFill>
                  <a:schemeClr val="bg1"/>
                </a:solidFill>
              </a:rPr>
              <a:t>“Jump as fast as possible” (AFAP)</a:t>
            </a:r>
          </a:p>
        </p:txBody>
      </p:sp>
    </p:spTree>
    <p:extLst>
      <p:ext uri="{BB962C8B-B14F-4D97-AF65-F5344CB8AC3E}">
        <p14:creationId xmlns:p14="http://schemas.microsoft.com/office/powerpoint/2010/main" val="256717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7443CB-D57B-2D66-9054-B5D26E4657B6}"/>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80D1C-9306-2004-FDC9-904028F1602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Kinetic Results (</a:t>
            </a:r>
            <a:r>
              <a:rPr lang="en-US" sz="4000">
                <a:solidFill>
                  <a:srgbClr val="FFFFFF"/>
                </a:solidFill>
              </a:rPr>
              <a:t>Participant 2</a:t>
            </a:r>
            <a:r>
              <a:rPr lang="en-US" sz="4000" kern="1200">
                <a:solidFill>
                  <a:srgbClr val="FFFFFF"/>
                </a:solidFill>
                <a:latin typeface="+mj-lt"/>
                <a:ea typeface="+mj-ea"/>
                <a:cs typeface="+mj-cs"/>
              </a:rPr>
              <a:t>)</a:t>
            </a:r>
          </a:p>
        </p:txBody>
      </p:sp>
      <p:graphicFrame>
        <p:nvGraphicFramePr>
          <p:cNvPr id="4" name="Table 3">
            <a:extLst>
              <a:ext uri="{FF2B5EF4-FFF2-40B4-BE49-F238E27FC236}">
                <a16:creationId xmlns:a16="http://schemas.microsoft.com/office/drawing/2014/main" id="{2039F23B-0BAB-A31E-D878-458A6DC51803}"/>
              </a:ext>
            </a:extLst>
          </p:cNvPr>
          <p:cNvGraphicFramePr>
            <a:graphicFrameLocks noGrp="1"/>
          </p:cNvGraphicFramePr>
          <p:nvPr>
            <p:extLst>
              <p:ext uri="{D42A27DB-BD31-4B8C-83A1-F6EECF244321}">
                <p14:modId xmlns:p14="http://schemas.microsoft.com/office/powerpoint/2010/main" val="978630879"/>
              </p:ext>
            </p:extLst>
          </p:nvPr>
        </p:nvGraphicFramePr>
        <p:xfrm>
          <a:off x="432222" y="2348527"/>
          <a:ext cx="11327551" cy="4176946"/>
        </p:xfrm>
        <a:graphic>
          <a:graphicData uri="http://schemas.openxmlformats.org/drawingml/2006/table">
            <a:tbl>
              <a:tblPr firstRow="1" firstCol="1" bandRow="1">
                <a:noFill/>
                <a:tableStyleId>{9D7B26C5-4107-4FEC-AEDC-1716B250A1EF}</a:tableStyleId>
              </a:tblPr>
              <a:tblGrid>
                <a:gridCol w="3672574">
                  <a:extLst>
                    <a:ext uri="{9D8B030D-6E8A-4147-A177-3AD203B41FA5}">
                      <a16:colId xmlns:a16="http://schemas.microsoft.com/office/drawing/2014/main" val="1006821512"/>
                    </a:ext>
                  </a:extLst>
                </a:gridCol>
                <a:gridCol w="3845336">
                  <a:extLst>
                    <a:ext uri="{9D8B030D-6E8A-4147-A177-3AD203B41FA5}">
                      <a16:colId xmlns:a16="http://schemas.microsoft.com/office/drawing/2014/main" val="2549050957"/>
                    </a:ext>
                  </a:extLst>
                </a:gridCol>
                <a:gridCol w="3809641">
                  <a:extLst>
                    <a:ext uri="{9D8B030D-6E8A-4147-A177-3AD203B41FA5}">
                      <a16:colId xmlns:a16="http://schemas.microsoft.com/office/drawing/2014/main" val="4085171976"/>
                    </a:ext>
                  </a:extLst>
                </a:gridCol>
              </a:tblGrid>
              <a:tr h="710378">
                <a:tc>
                  <a:txBody>
                    <a:bodyPr/>
                    <a:lstStyle/>
                    <a:p>
                      <a:pPr marL="0" marR="0" algn="ctr">
                        <a:lnSpc>
                          <a:spcPct val="115000"/>
                        </a:lnSpc>
                        <a:spcAft>
                          <a:spcPts val="800"/>
                        </a:spcAft>
                        <a:buNone/>
                      </a:pPr>
                      <a:r>
                        <a:rPr lang="en-US" sz="2400" b="0" kern="100" cap="none" spc="0">
                          <a:solidFill>
                            <a:schemeClr val="tx1"/>
                          </a:solidFill>
                          <a:effectLst/>
                        </a:rPr>
                        <a:t> </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31631" marB="158154" anchor="ctr">
                    <a:lnL w="12700" cmpd="sng">
                      <a:noFill/>
                      <a:prstDash val="solid"/>
                    </a:lnL>
                    <a:lnR w="12700" cmpd="sng">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AHAP</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31631" marB="158154" anchor="ctr">
                    <a:lnL w="12700" cmpd="sng">
                      <a:noFill/>
                      <a:prstDash val="solid"/>
                    </a:lnL>
                    <a:lnR w="12700" cmpd="sng">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AFAP</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31631" marB="158154" anchor="ctr">
                    <a:lnL w="12700" cmpd="sng">
                      <a:noFill/>
                      <a:prstDash val="solid"/>
                    </a:lnL>
                    <a:lnR w="12700" cmpd="sng">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4578485"/>
                  </a:ext>
                </a:extLst>
              </a:tr>
              <a:tr h="1211200">
                <a:tc>
                  <a:txBody>
                    <a:bodyPr/>
                    <a:lstStyle/>
                    <a:p>
                      <a:pPr marL="0" marR="0" algn="ctr">
                        <a:lnSpc>
                          <a:spcPct val="115000"/>
                        </a:lnSpc>
                        <a:spcAft>
                          <a:spcPts val="800"/>
                        </a:spcAft>
                        <a:buNone/>
                      </a:pPr>
                      <a:r>
                        <a:rPr lang="en-US" sz="2400" b="0" kern="100" cap="none" spc="0">
                          <a:solidFill>
                            <a:schemeClr val="tx1"/>
                          </a:solidFill>
                          <a:effectLst/>
                        </a:rPr>
                        <a:t>Max Vertical GRF (N/BW)</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2.29 N</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2.29 N</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3485110"/>
                  </a:ext>
                </a:extLst>
              </a:tr>
              <a:tr h="726193">
                <a:tc>
                  <a:txBody>
                    <a:bodyPr/>
                    <a:lstStyle/>
                    <a:p>
                      <a:pPr marL="0" marR="0" algn="ctr">
                        <a:lnSpc>
                          <a:spcPct val="115000"/>
                        </a:lnSpc>
                        <a:spcAft>
                          <a:spcPts val="800"/>
                        </a:spcAft>
                        <a:buNone/>
                      </a:pPr>
                      <a:r>
                        <a:rPr lang="en-US" sz="2400" b="0" kern="100" cap="none" spc="0">
                          <a:solidFill>
                            <a:schemeClr val="tx1"/>
                          </a:solidFill>
                          <a:effectLst/>
                        </a:rPr>
                        <a:t>Breaking Impulse</a:t>
                      </a:r>
                    </a:p>
                    <a:p>
                      <a:pPr marL="0" marR="0" algn="ctr">
                        <a:lnSpc>
                          <a:spcPct val="115000"/>
                        </a:lnSpc>
                        <a:spcAft>
                          <a:spcPts val="800"/>
                        </a:spcAft>
                        <a:buNone/>
                      </a:pPr>
                      <a:r>
                        <a:rPr lang="en-US" altLang="zh-TW" sz="2400" b="0" kern="100" cap="none" spc="0">
                          <a:solidFill>
                            <a:schemeClr val="tx1"/>
                          </a:solidFill>
                          <a:effectLst/>
                        </a:rPr>
                        <a:t>(J/BW)</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.09 J</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.04 J</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5892709"/>
                  </a:ext>
                </a:extLst>
              </a:tr>
              <a:tr h="726193">
                <a:tc>
                  <a:txBody>
                    <a:bodyPr/>
                    <a:lstStyle/>
                    <a:p>
                      <a:pPr marL="0" marR="0" algn="ctr">
                        <a:lnSpc>
                          <a:spcPct val="115000"/>
                        </a:lnSpc>
                        <a:spcAft>
                          <a:spcPts val="800"/>
                        </a:spcAft>
                        <a:buNone/>
                      </a:pPr>
                      <a:r>
                        <a:rPr lang="en-US" sz="2400" b="0" kern="100" cap="none" spc="0">
                          <a:solidFill>
                            <a:schemeClr val="tx1"/>
                          </a:solidFill>
                          <a:effectLst/>
                        </a:rPr>
                        <a:t>Propulsive Impulse</a:t>
                      </a:r>
                    </a:p>
                    <a:p>
                      <a:pPr marL="0" marR="0" algn="ctr">
                        <a:lnSpc>
                          <a:spcPct val="115000"/>
                        </a:lnSpc>
                        <a:spcAft>
                          <a:spcPts val="800"/>
                        </a:spcAft>
                        <a:buNone/>
                      </a:pPr>
                      <a:r>
                        <a:rPr lang="en-US" altLang="zh-TW" sz="2400" b="0" kern="100" cap="none" spc="0">
                          <a:solidFill>
                            <a:schemeClr val="tx1"/>
                          </a:solidFill>
                          <a:effectLst/>
                        </a:rPr>
                        <a:t>(J/BW)</a:t>
                      </a:r>
                      <a:endParaRPr lang="en-US" sz="2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.51 J</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.53 J</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17172" marT="47446" marB="158154"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9470257"/>
                  </a:ext>
                </a:extLst>
              </a:tr>
            </a:tbl>
          </a:graphicData>
        </a:graphic>
      </p:graphicFrame>
      <p:sp>
        <p:nvSpPr>
          <p:cNvPr id="3" name="文字方塊 2">
            <a:extLst>
              <a:ext uri="{FF2B5EF4-FFF2-40B4-BE49-F238E27FC236}">
                <a16:creationId xmlns:a16="http://schemas.microsoft.com/office/drawing/2014/main" id="{F140A60E-C420-AB8F-6B4B-6EE726833E5F}"/>
              </a:ext>
            </a:extLst>
          </p:cNvPr>
          <p:cNvSpPr txBox="1"/>
          <p:nvPr/>
        </p:nvSpPr>
        <p:spPr>
          <a:xfrm>
            <a:off x="7982857" y="249236"/>
            <a:ext cx="6096000" cy="883383"/>
          </a:xfrm>
          <a:prstGeom prst="rect">
            <a:avLst/>
          </a:prstGeom>
          <a:noFill/>
        </p:spPr>
        <p:txBody>
          <a:bodyPr wrap="square">
            <a:spAutoFit/>
          </a:bodyPr>
          <a:lstStyle/>
          <a:p>
            <a:pPr lvl="1" indent="-228600" defTabSz="914400">
              <a:lnSpc>
                <a:spcPct val="150000"/>
              </a:lnSpc>
              <a:buFont typeface="Arial" panose="020B0604020202020204" pitchFamily="34" charset="0"/>
              <a:buChar char="•"/>
            </a:pPr>
            <a:r>
              <a:rPr kumimoji="1" lang="en-US" altLang="zh-TW" sz="1800">
                <a:solidFill>
                  <a:schemeClr val="bg1"/>
                </a:solidFill>
              </a:rPr>
              <a:t>“Jump as high as possible” (AHAP)</a:t>
            </a:r>
          </a:p>
          <a:p>
            <a:pPr lvl="1" indent="-228600" defTabSz="914400">
              <a:lnSpc>
                <a:spcPct val="150000"/>
              </a:lnSpc>
              <a:buFont typeface="Arial" panose="020B0604020202020204" pitchFamily="34" charset="0"/>
              <a:buChar char="•"/>
            </a:pPr>
            <a:r>
              <a:rPr kumimoji="1" lang="en-US" altLang="zh-TW" sz="1800">
                <a:solidFill>
                  <a:schemeClr val="bg1"/>
                </a:solidFill>
              </a:rPr>
              <a:t>“Jump as fast as possible” (AFAP)</a:t>
            </a:r>
          </a:p>
        </p:txBody>
      </p:sp>
    </p:spTree>
    <p:extLst>
      <p:ext uri="{BB962C8B-B14F-4D97-AF65-F5344CB8AC3E}">
        <p14:creationId xmlns:p14="http://schemas.microsoft.com/office/powerpoint/2010/main" val="28328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9CE3-3030-F782-335D-C2E7D25D3DC1}"/>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A598482A-35D2-3E1D-8B69-74728F46B9AC}"/>
              </a:ext>
            </a:extLst>
          </p:cNvPr>
          <p:cNvSpPr/>
          <p:nvPr/>
        </p:nvSpPr>
        <p:spPr>
          <a:xfrm>
            <a:off x="-203200" y="-232229"/>
            <a:ext cx="12598400" cy="1639467"/>
          </a:xfrm>
          <a:prstGeom prst="rect">
            <a:avLst/>
          </a:prstGeom>
          <a:solidFill>
            <a:srgbClr val="0A2D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B2DED1BC-B486-7E49-EA04-977D5D86D754}"/>
              </a:ext>
            </a:extLst>
          </p:cNvPr>
          <p:cNvSpPr txBox="1"/>
          <p:nvPr/>
        </p:nvSpPr>
        <p:spPr>
          <a:xfrm>
            <a:off x="7982857" y="249236"/>
            <a:ext cx="6096000" cy="883383"/>
          </a:xfrm>
          <a:prstGeom prst="rect">
            <a:avLst/>
          </a:prstGeom>
          <a:noFill/>
        </p:spPr>
        <p:txBody>
          <a:bodyPr wrap="square">
            <a:spAutoFit/>
          </a:bodyPr>
          <a:lstStyle/>
          <a:p>
            <a:pPr lvl="1" indent="-228600" defTabSz="914400">
              <a:lnSpc>
                <a:spcPct val="150000"/>
              </a:lnSpc>
              <a:buFont typeface="Arial" panose="020B0604020202020204" pitchFamily="34" charset="0"/>
              <a:buChar char="•"/>
            </a:pPr>
            <a:r>
              <a:rPr kumimoji="1" lang="en-US" altLang="zh-TW" sz="1800">
                <a:solidFill>
                  <a:schemeClr val="bg1"/>
                </a:solidFill>
              </a:rPr>
              <a:t>“Jump as high as possible” (AHAP)</a:t>
            </a:r>
          </a:p>
          <a:p>
            <a:pPr lvl="1" indent="-228600" defTabSz="914400">
              <a:lnSpc>
                <a:spcPct val="150000"/>
              </a:lnSpc>
              <a:buFont typeface="Arial" panose="020B0604020202020204" pitchFamily="34" charset="0"/>
              <a:buChar char="•"/>
            </a:pPr>
            <a:r>
              <a:rPr kumimoji="1" lang="en-US" altLang="zh-TW" sz="1800">
                <a:solidFill>
                  <a:schemeClr val="bg1"/>
                </a:solidFill>
              </a:rPr>
              <a:t>“Jump as fast as possible” (AFAP)</a:t>
            </a:r>
          </a:p>
        </p:txBody>
      </p:sp>
      <p:graphicFrame>
        <p:nvGraphicFramePr>
          <p:cNvPr id="8" name="表格 7">
            <a:extLst>
              <a:ext uri="{FF2B5EF4-FFF2-40B4-BE49-F238E27FC236}">
                <a16:creationId xmlns:a16="http://schemas.microsoft.com/office/drawing/2014/main" id="{A8995697-8E42-4471-6EEF-D9BD914D1592}"/>
              </a:ext>
            </a:extLst>
          </p:cNvPr>
          <p:cNvGraphicFramePr>
            <a:graphicFrameLocks noGrp="1"/>
          </p:cNvGraphicFramePr>
          <p:nvPr>
            <p:extLst>
              <p:ext uri="{D42A27DB-BD31-4B8C-83A1-F6EECF244321}">
                <p14:modId xmlns:p14="http://schemas.microsoft.com/office/powerpoint/2010/main" val="2633672964"/>
              </p:ext>
            </p:extLst>
          </p:nvPr>
        </p:nvGraphicFramePr>
        <p:xfrm>
          <a:off x="807688" y="1614084"/>
          <a:ext cx="10223169" cy="4834530"/>
        </p:xfrm>
        <a:graphic>
          <a:graphicData uri="http://schemas.openxmlformats.org/drawingml/2006/table">
            <a:tbl>
              <a:tblPr firstRow="1" bandRow="1">
                <a:tableStyleId>{2D5ABB26-0587-4C30-8999-92F81FD0307C}</a:tableStyleId>
              </a:tblPr>
              <a:tblGrid>
                <a:gridCol w="3407723">
                  <a:extLst>
                    <a:ext uri="{9D8B030D-6E8A-4147-A177-3AD203B41FA5}">
                      <a16:colId xmlns:a16="http://schemas.microsoft.com/office/drawing/2014/main" val="2745844933"/>
                    </a:ext>
                  </a:extLst>
                </a:gridCol>
                <a:gridCol w="3407723">
                  <a:extLst>
                    <a:ext uri="{9D8B030D-6E8A-4147-A177-3AD203B41FA5}">
                      <a16:colId xmlns:a16="http://schemas.microsoft.com/office/drawing/2014/main" val="1541777462"/>
                    </a:ext>
                  </a:extLst>
                </a:gridCol>
                <a:gridCol w="3407723">
                  <a:extLst>
                    <a:ext uri="{9D8B030D-6E8A-4147-A177-3AD203B41FA5}">
                      <a16:colId xmlns:a16="http://schemas.microsoft.com/office/drawing/2014/main" val="4007864961"/>
                    </a:ext>
                  </a:extLst>
                </a:gridCol>
              </a:tblGrid>
              <a:tr h="805755">
                <a:tc>
                  <a:txBody>
                    <a:bodyPr/>
                    <a:lstStyle/>
                    <a:p>
                      <a:pPr algn="ctr"/>
                      <a:endParaRPr lang="zh-TW" altLang="en-US" sz="2400"/>
                    </a:p>
                  </a:txBody>
                  <a:tcPr anchor="ctr"/>
                </a:tc>
                <a:tc>
                  <a:txBody>
                    <a:bodyPr/>
                    <a:lstStyle/>
                    <a:p>
                      <a:pPr algn="ctr"/>
                      <a:r>
                        <a:rPr lang="en-US" altLang="zh-TW" sz="2400"/>
                        <a:t>AHAP</a:t>
                      </a:r>
                      <a:endParaRPr lang="zh-TW" altLang="en-US" sz="2400"/>
                    </a:p>
                  </a:txBody>
                  <a:tcPr anchor="ctr"/>
                </a:tc>
                <a:tc>
                  <a:txBody>
                    <a:bodyPr/>
                    <a:lstStyle/>
                    <a:p>
                      <a:pPr algn="ctr"/>
                      <a:r>
                        <a:rPr lang="en-US" altLang="zh-TW" sz="2400"/>
                        <a:t>AFAP</a:t>
                      </a:r>
                      <a:endParaRPr lang="zh-TW" altLang="en-US" sz="2400"/>
                    </a:p>
                  </a:txBody>
                  <a:tcPr anchor="ctr"/>
                </a:tc>
                <a:extLst>
                  <a:ext uri="{0D108BD9-81ED-4DB2-BD59-A6C34878D82A}">
                    <a16:rowId xmlns:a16="http://schemas.microsoft.com/office/drawing/2014/main" val="3375007260"/>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Unweight time (sec)</a:t>
                      </a:r>
                      <a:endParaRPr lang="zh-TW" altLang="en-US" sz="2400"/>
                    </a:p>
                  </a:txBody>
                  <a:tcPr anchor="ctr"/>
                </a:tc>
                <a:tc>
                  <a:txBody>
                    <a:bodyPr/>
                    <a:lstStyle/>
                    <a:p>
                      <a:pPr algn="ctr"/>
                      <a:r>
                        <a:rPr lang="en-US" altLang="zh-TW" sz="2400"/>
                        <a:t>0.48</a:t>
                      </a:r>
                      <a:endParaRPr lang="zh-TW" altLang="en-US" sz="2400"/>
                    </a:p>
                  </a:txBody>
                  <a:tcPr anchor="ctr"/>
                </a:tc>
                <a:tc>
                  <a:txBody>
                    <a:bodyPr/>
                    <a:lstStyle/>
                    <a:p>
                      <a:pPr algn="ctr"/>
                      <a:r>
                        <a:rPr lang="en-US" altLang="zh-TW" sz="2400"/>
                        <a:t>0.44</a:t>
                      </a:r>
                      <a:endParaRPr lang="zh-TW" altLang="en-US" sz="2400"/>
                    </a:p>
                  </a:txBody>
                  <a:tcPr anchor="ctr"/>
                </a:tc>
                <a:extLst>
                  <a:ext uri="{0D108BD9-81ED-4DB2-BD59-A6C34878D82A}">
                    <a16:rowId xmlns:a16="http://schemas.microsoft.com/office/drawing/2014/main" val="4114604681"/>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Breaking time (sec)</a:t>
                      </a:r>
                      <a:endParaRPr lang="zh-TW" altLang="en-US" sz="2400"/>
                    </a:p>
                  </a:txBody>
                  <a:tcPr anchor="ctr"/>
                </a:tc>
                <a:tc>
                  <a:txBody>
                    <a:bodyPr/>
                    <a:lstStyle/>
                    <a:p>
                      <a:pPr algn="ctr"/>
                      <a:r>
                        <a:rPr lang="en-US" altLang="zh-TW" sz="2400"/>
                        <a:t>0.15</a:t>
                      </a:r>
                      <a:endParaRPr lang="zh-TW" altLang="en-US" sz="2400"/>
                    </a:p>
                  </a:txBody>
                  <a:tcPr anchor="ctr"/>
                </a:tc>
                <a:tc>
                  <a:txBody>
                    <a:bodyPr/>
                    <a:lstStyle/>
                    <a:p>
                      <a:pPr algn="ctr"/>
                      <a:r>
                        <a:rPr lang="en-US" altLang="zh-TW" sz="2400"/>
                        <a:t>0.12</a:t>
                      </a:r>
                      <a:endParaRPr lang="zh-TW" altLang="en-US" sz="2400"/>
                    </a:p>
                  </a:txBody>
                  <a:tcPr anchor="ctr"/>
                </a:tc>
                <a:extLst>
                  <a:ext uri="{0D108BD9-81ED-4DB2-BD59-A6C34878D82A}">
                    <a16:rowId xmlns:a16="http://schemas.microsoft.com/office/drawing/2014/main" val="762771467"/>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Propulsion time (sec)</a:t>
                      </a:r>
                      <a:endParaRPr lang="zh-TW" altLang="en-US" sz="2400"/>
                    </a:p>
                  </a:txBody>
                  <a:tcPr anchor="ctr"/>
                </a:tc>
                <a:tc>
                  <a:txBody>
                    <a:bodyPr/>
                    <a:lstStyle/>
                    <a:p>
                      <a:pPr algn="ctr"/>
                      <a:r>
                        <a:rPr lang="en-US" altLang="zh-TW" sz="2400"/>
                        <a:t>0.28</a:t>
                      </a:r>
                      <a:endParaRPr lang="zh-TW" altLang="en-US" sz="2400"/>
                    </a:p>
                  </a:txBody>
                  <a:tcPr anchor="ctr"/>
                </a:tc>
                <a:tc>
                  <a:txBody>
                    <a:bodyPr/>
                    <a:lstStyle/>
                    <a:p>
                      <a:pPr algn="ctr"/>
                      <a:r>
                        <a:rPr lang="en-US" altLang="zh-TW" sz="2400"/>
                        <a:t>0.27</a:t>
                      </a:r>
                      <a:endParaRPr lang="zh-TW" altLang="en-US" sz="2400"/>
                    </a:p>
                  </a:txBody>
                  <a:tcPr anchor="ctr"/>
                </a:tc>
                <a:extLst>
                  <a:ext uri="{0D108BD9-81ED-4DB2-BD59-A6C34878D82A}">
                    <a16:rowId xmlns:a16="http://schemas.microsoft.com/office/drawing/2014/main" val="3165743224"/>
                  </a:ext>
                </a:extLst>
              </a:tr>
              <a:tr h="8057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a:t>Flight time (sec)</a:t>
                      </a:r>
                      <a:endParaRPr lang="zh-TW" altLang="en-US" sz="2400"/>
                    </a:p>
                  </a:txBody>
                  <a:tcPr anchor="ctr"/>
                </a:tc>
                <a:tc>
                  <a:txBody>
                    <a:bodyPr/>
                    <a:lstStyle/>
                    <a:p>
                      <a:pPr algn="ctr"/>
                      <a:r>
                        <a:rPr lang="en-US" altLang="zh-TW" sz="2400"/>
                        <a:t>0.45</a:t>
                      </a:r>
                      <a:endParaRPr lang="zh-TW" altLang="en-US" sz="2400"/>
                    </a:p>
                  </a:txBody>
                  <a:tcPr anchor="ctr"/>
                </a:tc>
                <a:tc>
                  <a:txBody>
                    <a:bodyPr/>
                    <a:lstStyle/>
                    <a:p>
                      <a:pPr algn="ctr"/>
                      <a:r>
                        <a:rPr lang="en-US" altLang="zh-TW" sz="2400"/>
                        <a:t>0.43</a:t>
                      </a:r>
                      <a:endParaRPr lang="zh-TW" altLang="en-US" sz="2400"/>
                    </a:p>
                  </a:txBody>
                  <a:tcPr anchor="ctr"/>
                </a:tc>
                <a:extLst>
                  <a:ext uri="{0D108BD9-81ED-4DB2-BD59-A6C34878D82A}">
                    <a16:rowId xmlns:a16="http://schemas.microsoft.com/office/drawing/2014/main" val="3888975987"/>
                  </a:ext>
                </a:extLst>
              </a:tr>
              <a:tr h="805755">
                <a:tc>
                  <a:txBody>
                    <a:bodyPr/>
                    <a:lstStyle/>
                    <a:p>
                      <a:pPr algn="ctr"/>
                      <a:r>
                        <a:rPr lang="en-US" altLang="zh-TW" sz="2400"/>
                        <a:t>Total time (sec)</a:t>
                      </a:r>
                      <a:endParaRPr lang="zh-TW" altLang="en-US" sz="2400"/>
                    </a:p>
                  </a:txBody>
                  <a:tcPr anchor="ctr"/>
                </a:tc>
                <a:tc>
                  <a:txBody>
                    <a:bodyPr/>
                    <a:lstStyle/>
                    <a:p>
                      <a:pPr algn="ctr"/>
                      <a:r>
                        <a:rPr lang="en-US" altLang="zh-TW" sz="2400"/>
                        <a:t>1.2</a:t>
                      </a:r>
                      <a:endParaRPr lang="zh-TW" altLang="en-US" sz="2400"/>
                    </a:p>
                  </a:txBody>
                  <a:tcPr anchor="ctr"/>
                </a:tc>
                <a:tc>
                  <a:txBody>
                    <a:bodyPr/>
                    <a:lstStyle/>
                    <a:p>
                      <a:pPr algn="ctr"/>
                      <a:r>
                        <a:rPr lang="en-US" altLang="zh-TW" sz="2400"/>
                        <a:t>1.16</a:t>
                      </a:r>
                      <a:endParaRPr lang="zh-TW" altLang="en-US" sz="2400"/>
                    </a:p>
                  </a:txBody>
                  <a:tcPr anchor="ctr"/>
                </a:tc>
                <a:extLst>
                  <a:ext uri="{0D108BD9-81ED-4DB2-BD59-A6C34878D82A}">
                    <a16:rowId xmlns:a16="http://schemas.microsoft.com/office/drawing/2014/main" val="1939489922"/>
                  </a:ext>
                </a:extLst>
              </a:tr>
            </a:tbl>
          </a:graphicData>
        </a:graphic>
      </p:graphicFrame>
      <p:sp>
        <p:nvSpPr>
          <p:cNvPr id="9" name="標題 1">
            <a:extLst>
              <a:ext uri="{FF2B5EF4-FFF2-40B4-BE49-F238E27FC236}">
                <a16:creationId xmlns:a16="http://schemas.microsoft.com/office/drawing/2014/main" id="{7BE4D28B-21AA-DB9A-4784-F6AAA12DD4C8}"/>
              </a:ext>
            </a:extLst>
          </p:cNvPr>
          <p:cNvSpPr txBox="1">
            <a:spLocks/>
          </p:cNvSpPr>
          <p:nvPr/>
        </p:nvSpPr>
        <p:spPr>
          <a:xfrm>
            <a:off x="473860" y="174092"/>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sz="4000">
                <a:solidFill>
                  <a:srgbClr val="FFFFFF"/>
                </a:solidFill>
              </a:rPr>
              <a:t>Time Series Results (participant 2)</a:t>
            </a:r>
            <a:endParaRPr kumimoji="1" lang="zh-TW" altLang="en-US" sz="4000">
              <a:solidFill>
                <a:srgbClr val="FFFFFF"/>
              </a:solidFill>
            </a:endParaRPr>
          </a:p>
        </p:txBody>
      </p:sp>
    </p:spTree>
    <p:extLst>
      <p:ext uri="{BB962C8B-B14F-4D97-AF65-F5344CB8AC3E}">
        <p14:creationId xmlns:p14="http://schemas.microsoft.com/office/powerpoint/2010/main" val="35591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5529-BE24-4099-122B-215E1D222E0C}"/>
              </a:ext>
            </a:extLst>
          </p:cNvPr>
          <p:cNvSpPr>
            <a:spLocks noGrp="1"/>
          </p:cNvSpPr>
          <p:nvPr>
            <p:ph type="title"/>
          </p:nvPr>
        </p:nvSpPr>
        <p:spPr>
          <a:xfrm>
            <a:off x="3429181" y="1955"/>
            <a:ext cx="5338482" cy="675622"/>
          </a:xfrm>
        </p:spPr>
        <p:txBody>
          <a:bodyPr>
            <a:normAutofit/>
          </a:bodyPr>
          <a:lstStyle/>
          <a:p>
            <a:pPr algn="ctr"/>
            <a:r>
              <a:rPr lang="en-US" sz="3400"/>
              <a:t>Results – Participant 1 </a:t>
            </a:r>
            <a:endParaRPr lang="en-US"/>
          </a:p>
        </p:txBody>
      </p:sp>
      <p:pic>
        <p:nvPicPr>
          <p:cNvPr id="9" name="Content Placeholder 8" descr="A graph of a curve&#10;&#10;AI-generated content may be incorrect.">
            <a:extLst>
              <a:ext uri="{FF2B5EF4-FFF2-40B4-BE49-F238E27FC236}">
                <a16:creationId xmlns:a16="http://schemas.microsoft.com/office/drawing/2014/main" id="{4C532E31-EBF0-344B-F021-69DCD2706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283" y="671032"/>
            <a:ext cx="10525641" cy="2788941"/>
          </a:xfrm>
        </p:spPr>
      </p:pic>
      <p:pic>
        <p:nvPicPr>
          <p:cNvPr id="11" name="Picture 10" descr="A graph with a line&#10;&#10;AI-generated content may be incorrect.">
            <a:extLst>
              <a:ext uri="{FF2B5EF4-FFF2-40B4-BE49-F238E27FC236}">
                <a16:creationId xmlns:a16="http://schemas.microsoft.com/office/drawing/2014/main" id="{D11784EB-2C44-95BD-6DB3-29741AAFB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82" y="3577833"/>
            <a:ext cx="10525640" cy="2979439"/>
          </a:xfrm>
          <a:prstGeom prst="rect">
            <a:avLst/>
          </a:prstGeom>
        </p:spPr>
      </p:pic>
    </p:spTree>
    <p:extLst>
      <p:ext uri="{BB962C8B-B14F-4D97-AF65-F5344CB8AC3E}">
        <p14:creationId xmlns:p14="http://schemas.microsoft.com/office/powerpoint/2010/main" val="26821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94A2B3-11A5-3A6E-8F3B-2063A3ABF93E}"/>
              </a:ext>
            </a:extLst>
          </p:cNvPr>
          <p:cNvPicPr>
            <a:picLocks noChangeAspect="1"/>
          </p:cNvPicPr>
          <p:nvPr/>
        </p:nvPicPr>
        <p:blipFill>
          <a:blip r:embed="rId2"/>
          <a:stretch>
            <a:fillRect/>
          </a:stretch>
        </p:blipFill>
        <p:spPr>
          <a:xfrm>
            <a:off x="675392" y="3817971"/>
            <a:ext cx="10835897" cy="2890371"/>
          </a:xfrm>
          <a:prstGeom prst="rect">
            <a:avLst/>
          </a:prstGeom>
        </p:spPr>
      </p:pic>
      <p:pic>
        <p:nvPicPr>
          <p:cNvPr id="6" name="Picture 5" descr="A graph of a graph&#10;&#10;AI-generated content may be incorrect.">
            <a:extLst>
              <a:ext uri="{FF2B5EF4-FFF2-40B4-BE49-F238E27FC236}">
                <a16:creationId xmlns:a16="http://schemas.microsoft.com/office/drawing/2014/main" id="{08611F3F-215A-8D15-5F73-0B143BEBAF57}"/>
              </a:ext>
            </a:extLst>
          </p:cNvPr>
          <p:cNvPicPr>
            <a:picLocks noChangeAspect="1"/>
          </p:cNvPicPr>
          <p:nvPr/>
        </p:nvPicPr>
        <p:blipFill>
          <a:blip r:embed="rId3"/>
          <a:stretch>
            <a:fillRect/>
          </a:stretch>
        </p:blipFill>
        <p:spPr>
          <a:xfrm>
            <a:off x="675392" y="956101"/>
            <a:ext cx="10829440" cy="2688286"/>
          </a:xfrm>
          <a:prstGeom prst="rect">
            <a:avLst/>
          </a:prstGeom>
        </p:spPr>
      </p:pic>
      <p:sp>
        <p:nvSpPr>
          <p:cNvPr id="2" name="TextBox 1">
            <a:extLst>
              <a:ext uri="{FF2B5EF4-FFF2-40B4-BE49-F238E27FC236}">
                <a16:creationId xmlns:a16="http://schemas.microsoft.com/office/drawing/2014/main" id="{0AF77F34-4FB6-ED69-B147-D91D9F9F41B6}"/>
              </a:ext>
            </a:extLst>
          </p:cNvPr>
          <p:cNvSpPr txBox="1"/>
          <p:nvPr/>
        </p:nvSpPr>
        <p:spPr>
          <a:xfrm>
            <a:off x="2738579" y="151210"/>
            <a:ext cx="6922052"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400"/>
              <a:t>Results – Participant 2 </a:t>
            </a:r>
          </a:p>
        </p:txBody>
      </p:sp>
    </p:spTree>
    <p:extLst>
      <p:ext uri="{BB962C8B-B14F-4D97-AF65-F5344CB8AC3E}">
        <p14:creationId xmlns:p14="http://schemas.microsoft.com/office/powerpoint/2010/main" val="265494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939E0-C264-F7D7-DE2E-82F8CF791CB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sp>
        <p:nvSpPr>
          <p:cNvPr id="5" name="Content Placeholder 4">
            <a:extLst>
              <a:ext uri="{FF2B5EF4-FFF2-40B4-BE49-F238E27FC236}">
                <a16:creationId xmlns:a16="http://schemas.microsoft.com/office/drawing/2014/main" id="{C7C28ACC-C6F9-8E45-DC14-717001E17C2D}"/>
              </a:ext>
            </a:extLst>
          </p:cNvPr>
          <p:cNvSpPr>
            <a:spLocks noGrp="1"/>
          </p:cNvSpPr>
          <p:nvPr>
            <p:ph idx="1"/>
          </p:nvPr>
        </p:nvSpPr>
        <p:spPr>
          <a:xfrm>
            <a:off x="1233982" y="2123320"/>
            <a:ext cx="9724031" cy="3896270"/>
          </a:xfrm>
        </p:spPr>
        <p:txBody>
          <a:bodyPr vert="horz" lIns="91440" tIns="45720" rIns="91440" bIns="45720" rtlCol="0" anchor="ctr">
            <a:normAutofit fontScale="92500"/>
          </a:bodyPr>
          <a:lstStyle/>
          <a:p>
            <a:r>
              <a:rPr lang="en-US" sz="2600"/>
              <a:t>When comparing the two groups of those who knew the outline of the study and those who only were given the instructions the comparisons are vastly different. In the group participants both variables led to vastly different results, while despite the differing instructions the out-group participant's two vertical jumps were almost identical</a:t>
            </a:r>
          </a:p>
          <a:p>
            <a:endParaRPr lang="en-US" sz="2600"/>
          </a:p>
          <a:p>
            <a:endParaRPr lang="en-US" sz="2600"/>
          </a:p>
          <a:p>
            <a:r>
              <a:rPr lang="en-US" sz="2600"/>
              <a:t>This brings to question if previous vertical jump experience as well as previous task knowledge influences counter movement jump outcomes.</a:t>
            </a:r>
          </a:p>
        </p:txBody>
      </p:sp>
    </p:spTree>
    <p:extLst>
      <p:ext uri="{BB962C8B-B14F-4D97-AF65-F5344CB8AC3E}">
        <p14:creationId xmlns:p14="http://schemas.microsoft.com/office/powerpoint/2010/main" val="180655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AC28E-194B-A4CB-E3F3-F27B76FA7CB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Potential Reasons for Results</a:t>
            </a:r>
          </a:p>
        </p:txBody>
      </p:sp>
      <p:sp>
        <p:nvSpPr>
          <p:cNvPr id="5" name="Content Placeholder 4">
            <a:extLst>
              <a:ext uri="{FF2B5EF4-FFF2-40B4-BE49-F238E27FC236}">
                <a16:creationId xmlns:a16="http://schemas.microsoft.com/office/drawing/2014/main" id="{FF4166B6-0151-97F5-2336-22CED3C0F269}"/>
              </a:ext>
            </a:extLst>
          </p:cNvPr>
          <p:cNvSpPr>
            <a:spLocks noGrp="1"/>
          </p:cNvSpPr>
          <p:nvPr>
            <p:ph idx="1"/>
          </p:nvPr>
        </p:nvSpPr>
        <p:spPr>
          <a:xfrm>
            <a:off x="1371599" y="2318197"/>
            <a:ext cx="9724031" cy="3683358"/>
          </a:xfrm>
        </p:spPr>
        <p:txBody>
          <a:bodyPr anchor="ctr">
            <a:normAutofit/>
          </a:bodyPr>
          <a:lstStyle/>
          <a:p>
            <a:r>
              <a:rPr lang="en-US" sz="3000"/>
              <a:t>Participant experience level</a:t>
            </a:r>
          </a:p>
          <a:p>
            <a:endParaRPr lang="en-US" sz="3000"/>
          </a:p>
          <a:p>
            <a:r>
              <a:rPr lang="en-US" sz="3000"/>
              <a:t>Understanding task instructions (may be related to experience level)</a:t>
            </a:r>
          </a:p>
          <a:p>
            <a:endParaRPr lang="en-US" sz="3000"/>
          </a:p>
          <a:p>
            <a:r>
              <a:rPr lang="en-US" sz="3000"/>
              <a:t>No warmup </a:t>
            </a:r>
          </a:p>
        </p:txBody>
      </p:sp>
    </p:spTree>
    <p:extLst>
      <p:ext uri="{BB962C8B-B14F-4D97-AF65-F5344CB8AC3E}">
        <p14:creationId xmlns:p14="http://schemas.microsoft.com/office/powerpoint/2010/main" val="235168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2E621-F828-B259-7782-466291D7A39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Research</a:t>
            </a:r>
          </a:p>
        </p:txBody>
      </p:sp>
      <p:sp>
        <p:nvSpPr>
          <p:cNvPr id="17" name="Content Placeholder 2">
            <a:extLst>
              <a:ext uri="{FF2B5EF4-FFF2-40B4-BE49-F238E27FC236}">
                <a16:creationId xmlns:a16="http://schemas.microsoft.com/office/drawing/2014/main" id="{882F1F23-6EC6-9A5F-37A2-020F53A87B25}"/>
              </a:ext>
            </a:extLst>
          </p:cNvPr>
          <p:cNvSpPr>
            <a:spLocks noGrp="1"/>
          </p:cNvSpPr>
          <p:nvPr>
            <p:ph idx="1"/>
          </p:nvPr>
        </p:nvSpPr>
        <p:spPr>
          <a:xfrm>
            <a:off x="1233982" y="2880104"/>
            <a:ext cx="9724031" cy="3683358"/>
          </a:xfrm>
        </p:spPr>
        <p:txBody>
          <a:bodyPr anchor="ctr">
            <a:normAutofit/>
          </a:bodyPr>
          <a:lstStyle/>
          <a:p>
            <a:r>
              <a:rPr lang="en-US" sz="3000"/>
              <a:t>Continue to look at task instruction and effects on CMJ metrics</a:t>
            </a:r>
          </a:p>
          <a:p>
            <a:endParaRPr lang="en-US" sz="3000"/>
          </a:p>
          <a:p>
            <a:r>
              <a:rPr lang="en-US" sz="3000"/>
              <a:t>Try different instruction cues to see if results differ</a:t>
            </a:r>
          </a:p>
          <a:p>
            <a:endParaRPr lang="en-US" sz="3400"/>
          </a:p>
          <a:p>
            <a:endParaRPr lang="en-US" sz="2000"/>
          </a:p>
          <a:p>
            <a:endParaRPr lang="en-US" sz="2000"/>
          </a:p>
        </p:txBody>
      </p:sp>
    </p:spTree>
    <p:extLst>
      <p:ext uri="{BB962C8B-B14F-4D97-AF65-F5344CB8AC3E}">
        <p14:creationId xmlns:p14="http://schemas.microsoft.com/office/powerpoint/2010/main" val="28845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F8FAA-EBB7-6CA6-480D-98D4ECD850E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Introduction	</a:t>
            </a:r>
          </a:p>
        </p:txBody>
      </p:sp>
      <p:sp>
        <p:nvSpPr>
          <p:cNvPr id="3" name="Content Placeholder 2">
            <a:extLst>
              <a:ext uri="{FF2B5EF4-FFF2-40B4-BE49-F238E27FC236}">
                <a16:creationId xmlns:a16="http://schemas.microsoft.com/office/drawing/2014/main" id="{8E75A156-1225-3207-F59D-15F75BA99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Vertical Jump is a key indicator of lower body strength and is used in many sport settings. This research focuses on how the task instruction can change the outcome of a vertical jump. </a:t>
            </a:r>
          </a:p>
          <a:p>
            <a:r>
              <a:rPr lang="en-US" sz="2000"/>
              <a:t>One participant was knowledgeable about the questions and goals and the other was blind and just given basic instruction</a:t>
            </a:r>
          </a:p>
          <a:p>
            <a:r>
              <a:rPr lang="en-US" sz="2000"/>
              <a:t>Verbal instructions may have implications to vertical jump outcome metrics</a:t>
            </a:r>
          </a:p>
        </p:txBody>
      </p:sp>
    </p:spTree>
    <p:extLst>
      <p:ext uri="{BB962C8B-B14F-4D97-AF65-F5344CB8AC3E}">
        <p14:creationId xmlns:p14="http://schemas.microsoft.com/office/powerpoint/2010/main" val="97179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0562C9-EFC7-E642-021E-8EF7474B20C2}"/>
              </a:ext>
            </a:extLst>
          </p:cNvPr>
          <p:cNvSpPr>
            <a:spLocks noGrp="1"/>
          </p:cNvSpPr>
          <p:nvPr>
            <p:ph type="title"/>
          </p:nvPr>
        </p:nvSpPr>
        <p:spPr>
          <a:xfrm>
            <a:off x="838200" y="484632"/>
            <a:ext cx="6081713" cy="3566160"/>
          </a:xfrm>
        </p:spPr>
        <p:txBody>
          <a:bodyPr vert="horz" lIns="91440" tIns="45720" rIns="91440" bIns="45720" rtlCol="0" anchor="b">
            <a:normAutofit/>
          </a:bodyPr>
          <a:lstStyle/>
          <a:p>
            <a:r>
              <a:rPr lang="en-US" sz="6600">
                <a:solidFill>
                  <a:srgbClr val="FFFFFF"/>
                </a:solidFill>
              </a:rPr>
              <a:t>Questions?</a:t>
            </a:r>
          </a:p>
        </p:txBody>
      </p:sp>
      <p:pic>
        <p:nvPicPr>
          <p:cNvPr id="7" name="Graphic 6" descr="Question mark">
            <a:extLst>
              <a:ext uri="{FF2B5EF4-FFF2-40B4-BE49-F238E27FC236}">
                <a16:creationId xmlns:a16="http://schemas.microsoft.com/office/drawing/2014/main" id="{632A1745-5423-FEA4-4368-45BDCAC4FA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94" y="283464"/>
            <a:ext cx="2904040" cy="2904040"/>
          </a:xfrm>
          <a:prstGeom prst="rect">
            <a:avLst/>
          </a:prstGeom>
        </p:spPr>
      </p:pic>
      <p:sp>
        <p:nvSpPr>
          <p:cNvPr id="21"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descr="一張含有 樣式, 針線 的圖片&#10;&#10;AI 產生的內容可能不正確。">
            <a:extLst>
              <a:ext uri="{FF2B5EF4-FFF2-40B4-BE49-F238E27FC236}">
                <a16:creationId xmlns:a16="http://schemas.microsoft.com/office/drawing/2014/main" id="{1F869ED2-18A8-D04B-F0A5-4803CB1BF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7955" y="3452310"/>
            <a:ext cx="2911318" cy="2904040"/>
          </a:xfrm>
          <a:prstGeom prst="rect">
            <a:avLst/>
          </a:prstGeom>
        </p:spPr>
      </p:pic>
    </p:spTree>
    <p:extLst>
      <p:ext uri="{BB962C8B-B14F-4D97-AF65-F5344CB8AC3E}">
        <p14:creationId xmlns:p14="http://schemas.microsoft.com/office/powerpoint/2010/main" val="418174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D60E43-06CD-3222-470B-AEE4B03C7E31}"/>
              </a:ext>
            </a:extLst>
          </p:cNvPr>
          <p:cNvSpPr>
            <a:spLocks noGrp="1"/>
          </p:cNvSpPr>
          <p:nvPr>
            <p:ph type="title"/>
          </p:nvPr>
        </p:nvSpPr>
        <p:spPr>
          <a:xfrm>
            <a:off x="4796501" y="272728"/>
            <a:ext cx="8229600" cy="1143000"/>
          </a:xfrm>
        </p:spPr>
        <p:txBody>
          <a:bodyPr/>
          <a:lstStyle/>
          <a:p>
            <a:r>
              <a:rPr kumimoji="1" lang="en-US" altLang="zh-TW"/>
              <a:t>Method</a:t>
            </a:r>
            <a:endParaRPr kumimoji="1" lang="zh-TW" altLang="en-US"/>
          </a:p>
        </p:txBody>
      </p:sp>
      <p:sp>
        <p:nvSpPr>
          <p:cNvPr id="6" name="Text Placeholder 7">
            <a:extLst>
              <a:ext uri="{FF2B5EF4-FFF2-40B4-BE49-F238E27FC236}">
                <a16:creationId xmlns:a16="http://schemas.microsoft.com/office/drawing/2014/main" id="{E9D1338E-EE6E-C25B-8AFE-36734D421693}"/>
              </a:ext>
            </a:extLst>
          </p:cNvPr>
          <p:cNvSpPr txBox="1">
            <a:spLocks/>
          </p:cNvSpPr>
          <p:nvPr/>
        </p:nvSpPr>
        <p:spPr>
          <a:xfrm>
            <a:off x="4407806" y="2068484"/>
            <a:ext cx="7166878" cy="360000"/>
          </a:xfrm>
          <a:prstGeom prst="rect">
            <a:avLst/>
          </a:prstGeom>
          <a:noFill/>
          <a:ln w="22225">
            <a:noFill/>
          </a:ln>
        </p:spPr>
        <p:txBody>
          <a:bodyPr vert="horz" lIns="91440" tIns="45720" rIns="91440" bIns="45720" rtlCol="0" anchor="t" anchorCtr="1">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ZA" sz="2800" b="1" kern="1200" dirty="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noProof="1"/>
              <a:t>100 Hz by a 8-camera optical motion capture system </a:t>
            </a:r>
          </a:p>
          <a:p>
            <a:r>
              <a:rPr lang="en-US" sz="2000" noProof="1"/>
              <a:t>(</a:t>
            </a:r>
            <a:r>
              <a:rPr lang="en-US" altLang="zh-TW" sz="2000">
                <a:ea typeface="新細明體" panose="02020500000000000000" pitchFamily="18" charset="-120"/>
              </a:rPr>
              <a:t>Theia 3D, Theia </a:t>
            </a:r>
            <a:r>
              <a:rPr lang="en-US" altLang="zh-TW" sz="2000" err="1">
                <a:ea typeface="新細明體" panose="02020500000000000000" pitchFamily="18" charset="-120"/>
              </a:rPr>
              <a:t>Markerless</a:t>
            </a:r>
            <a:r>
              <a:rPr lang="en-US" altLang="zh-TW" sz="2000">
                <a:ea typeface="新細明體" panose="02020500000000000000" pitchFamily="18" charset="-120"/>
              </a:rPr>
              <a:t> Inc., Kingston, ON</a:t>
            </a:r>
            <a:r>
              <a:rPr lang="zh-TW" altLang="zh-TW" sz="2000"/>
              <a:t> </a:t>
            </a:r>
            <a:r>
              <a:rPr lang="en-US" sz="2000" noProof="1"/>
              <a:t>)</a:t>
            </a:r>
          </a:p>
          <a:p>
            <a:endParaRPr lang="en-US" sz="2000" noProof="1"/>
          </a:p>
          <a:p>
            <a:endParaRPr lang="en-US" sz="2000" noProof="1"/>
          </a:p>
          <a:p>
            <a:endParaRPr lang="en-US" sz="2000" noProof="1"/>
          </a:p>
          <a:p>
            <a:endParaRPr lang="en-US" sz="2000" noProof="1"/>
          </a:p>
          <a:p>
            <a:endParaRPr lang="en-US" sz="2000" noProof="1"/>
          </a:p>
          <a:p>
            <a:endParaRPr lang="en-US" sz="2000" noProof="1"/>
          </a:p>
          <a:p>
            <a:endParaRPr lang="en-US" sz="2000" noProof="1"/>
          </a:p>
          <a:p>
            <a:r>
              <a:rPr lang="en-US" sz="2000"/>
              <a:t>1200 Hz by  1 force plate </a:t>
            </a:r>
          </a:p>
          <a:p>
            <a:r>
              <a:rPr lang="en-US" sz="2000"/>
              <a:t>(</a:t>
            </a:r>
            <a:r>
              <a:rPr lang="en-US" altLang="zh-TW" sz="2000" err="1">
                <a:ea typeface="新細明體" panose="02020500000000000000" pitchFamily="18" charset="-120"/>
              </a:rPr>
              <a:t>Bertec</a:t>
            </a:r>
            <a:r>
              <a:rPr lang="en-US" altLang="zh-TW" sz="2000">
                <a:ea typeface="新細明體" panose="02020500000000000000" pitchFamily="18" charset="-120"/>
              </a:rPr>
              <a:t> Corp.; Columbus, OH, USA</a:t>
            </a:r>
            <a:r>
              <a:rPr lang="zh-TW" altLang="zh-TW" sz="2000"/>
              <a:t> </a:t>
            </a:r>
            <a:r>
              <a:rPr lang="en-US" sz="2000"/>
              <a:t>)</a:t>
            </a:r>
            <a:endParaRPr lang="en-US" sz="2000" noProof="1"/>
          </a:p>
          <a:p>
            <a:pPr marL="342900" indent="-342900" algn="l">
              <a:buAutoNum type="arabicPeriod"/>
            </a:pPr>
            <a:endParaRPr lang="en-US" sz="2000" noProof="1"/>
          </a:p>
        </p:txBody>
      </p:sp>
      <p:sp>
        <p:nvSpPr>
          <p:cNvPr id="18" name="矩形 17">
            <a:extLst>
              <a:ext uri="{FF2B5EF4-FFF2-40B4-BE49-F238E27FC236}">
                <a16:creationId xmlns:a16="http://schemas.microsoft.com/office/drawing/2014/main" id="{C1BCBE88-7301-03A9-8644-7095EC3692AE}"/>
              </a:ext>
            </a:extLst>
          </p:cNvPr>
          <p:cNvSpPr/>
          <p:nvPr/>
        </p:nvSpPr>
        <p:spPr>
          <a:xfrm>
            <a:off x="4139553" y="3273415"/>
            <a:ext cx="1313896" cy="767244"/>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pic>
        <p:nvPicPr>
          <p:cNvPr id="1026" name="Picture 2" descr="Theia (@theiamarkerless) / X">
            <a:extLst>
              <a:ext uri="{FF2B5EF4-FFF2-40B4-BE49-F238E27FC236}">
                <a16:creationId xmlns:a16="http://schemas.microsoft.com/office/drawing/2014/main" id="{835C905B-99AC-4203-C603-617BEC3C3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937490"/>
            <a:ext cx="2995183" cy="838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rtec | LinkedIn">
            <a:extLst>
              <a:ext uri="{FF2B5EF4-FFF2-40B4-BE49-F238E27FC236}">
                <a16:creationId xmlns:a16="http://schemas.microsoft.com/office/drawing/2014/main" id="{09A9DCCE-F84A-3033-EB66-BFEFF8FA0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021" y="3429001"/>
            <a:ext cx="2679481" cy="2679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2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99CE603-953D-D68C-3A21-0A6CF33A4CB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kumimoji="1" lang="en-US" altLang="zh-TW" sz="4000" kern="1200">
                <a:solidFill>
                  <a:srgbClr val="FFFFFF"/>
                </a:solidFill>
                <a:latin typeface="+mj-lt"/>
                <a:ea typeface="+mj-ea"/>
                <a:cs typeface="+mj-cs"/>
              </a:rPr>
              <a:t>Method</a:t>
            </a:r>
          </a:p>
        </p:txBody>
      </p:sp>
      <mc:AlternateContent xmlns:mc="http://schemas.openxmlformats.org/markup-compatibility/2006">
        <mc:Choice xmlns:a14="http://schemas.microsoft.com/office/drawing/2010/main" Requires="a14">
          <p:sp>
            <p:nvSpPr>
              <p:cNvPr id="6" name="內容版面配置區 2">
                <a:extLst>
                  <a:ext uri="{FF2B5EF4-FFF2-40B4-BE49-F238E27FC236}">
                    <a16:creationId xmlns:a16="http://schemas.microsoft.com/office/drawing/2014/main" id="{654E64FF-1638-4884-F19F-F3313D9A4769}"/>
                  </a:ext>
                </a:extLst>
              </p:cNvPr>
              <p:cNvSpPr>
                <a:spLocks noGrp="1"/>
              </p:cNvSpPr>
              <p:nvPr/>
            </p:nvSpPr>
            <p:spPr>
              <a:xfrm>
                <a:off x="1457558" y="2627453"/>
                <a:ext cx="9724031" cy="5854948"/>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228600" defTabSz="914400">
                  <a:lnSpc>
                    <a:spcPct val="150000"/>
                  </a:lnSpc>
                  <a:buFont typeface="Arial" panose="020B0604020202020204" pitchFamily="34" charset="0"/>
                  <a:buChar char="•"/>
                </a:pPr>
                <a:r>
                  <a:rPr kumimoji="1" lang="en-US" sz="2600"/>
                  <a:t>Two college participants </a:t>
                </a:r>
              </a:p>
              <a:p>
                <a:pPr indent="-228600" defTabSz="914400">
                  <a:lnSpc>
                    <a:spcPct val="150000"/>
                  </a:lnSpc>
                  <a:buFont typeface="Arial" panose="020B0604020202020204" pitchFamily="34" charset="0"/>
                  <a:buChar char="•"/>
                </a:pPr>
                <a:r>
                  <a:rPr kumimoji="1" lang="en-US" sz="2600"/>
                  <a:t>Participant 1 (in research group)</a:t>
                </a:r>
              </a:p>
              <a:p>
                <a:pPr indent="-228600" defTabSz="914400">
                  <a:lnSpc>
                    <a:spcPct val="150000"/>
                  </a:lnSpc>
                  <a:buFont typeface="Arial" panose="020B0604020202020204" pitchFamily="34" charset="0"/>
                  <a:buChar char="•"/>
                </a:pPr>
                <a:r>
                  <a:rPr kumimoji="1" lang="en-US" sz="2600"/>
                  <a:t>Participant 2 (not in research group) </a:t>
                </a:r>
              </a:p>
              <a:p>
                <a:pPr indent="-228600" defTabSz="914400">
                  <a:lnSpc>
                    <a:spcPct val="150000"/>
                  </a:lnSpc>
                  <a:buFont typeface="Arial" panose="020B0604020202020204" pitchFamily="34" charset="0"/>
                  <a:buChar char="•"/>
                </a:pPr>
                <a:r>
                  <a:rPr kumimoji="1" lang="en-US" sz="2600"/>
                  <a:t>(height: 1.79 </a:t>
                </a:r>
                <a14:m>
                  <m:oMath xmlns:m="http://schemas.openxmlformats.org/officeDocument/2006/math">
                    <m:r>
                      <a:rPr kumimoji="1" lang="en-US" sz="2600">
                        <a:latin typeface="Cambria Math" panose="02040503050406030204" pitchFamily="18" charset="0"/>
                      </a:rPr>
                      <m:t>±</m:t>
                    </m:r>
                  </m:oMath>
                </a14:m>
                <a:r>
                  <a:rPr kumimoji="1" lang="en-US" sz="2600"/>
                  <a:t> .11 m; mass: 83.36kg </a:t>
                </a:r>
                <a14:m>
                  <m:oMath xmlns:m="http://schemas.openxmlformats.org/officeDocument/2006/math">
                    <m:r>
                      <a:rPr kumimoji="1" lang="en-US" sz="2600">
                        <a:latin typeface="Cambria Math" panose="02040503050406030204" pitchFamily="18" charset="0"/>
                      </a:rPr>
                      <m:t>±</m:t>
                    </m:r>
                  </m:oMath>
                </a14:m>
                <a:r>
                  <a:rPr kumimoji="1" lang="en-US" sz="2600"/>
                  <a:t> 20.16kg)</a:t>
                </a:r>
              </a:p>
              <a:p>
                <a:pPr indent="-228600" defTabSz="914400">
                  <a:lnSpc>
                    <a:spcPct val="150000"/>
                  </a:lnSpc>
                  <a:buFont typeface="Arial" panose="020B0604020202020204" pitchFamily="34" charset="0"/>
                  <a:buChar char="•"/>
                </a:pPr>
                <a:r>
                  <a:rPr kumimoji="1" lang="en-US" altLang="zh-TW" sz="2600"/>
                  <a:t>Two vertical jumps for each participant</a:t>
                </a:r>
              </a:p>
              <a:p>
                <a:pPr lvl="1" indent="-228600" defTabSz="914400">
                  <a:lnSpc>
                    <a:spcPct val="150000"/>
                  </a:lnSpc>
                  <a:buFont typeface="Arial" panose="020B0604020202020204" pitchFamily="34" charset="0"/>
                  <a:buChar char="•"/>
                </a:pPr>
                <a:r>
                  <a:rPr kumimoji="1" lang="en-US" altLang="zh-TW" sz="2600"/>
                  <a:t>First one: cued by “Jump as high as possible” (AHAP)</a:t>
                </a:r>
              </a:p>
              <a:p>
                <a:pPr lvl="1" indent="-228600" defTabSz="914400">
                  <a:lnSpc>
                    <a:spcPct val="150000"/>
                  </a:lnSpc>
                  <a:buFont typeface="Arial" panose="020B0604020202020204" pitchFamily="34" charset="0"/>
                  <a:buChar char="•"/>
                </a:pPr>
                <a:r>
                  <a:rPr kumimoji="1" lang="en-US" altLang="zh-TW" sz="2600"/>
                  <a:t>Second one: cue by “Jump as fast as possible” (AFAP)</a:t>
                </a:r>
              </a:p>
              <a:p>
                <a:pPr marL="0" indent="-228600" defTabSz="914400">
                  <a:lnSpc>
                    <a:spcPct val="150000"/>
                  </a:lnSpc>
                  <a:buFont typeface="Arial" panose="020B0604020202020204" pitchFamily="34" charset="0"/>
                  <a:buChar char="•"/>
                </a:pPr>
                <a:endParaRPr kumimoji="1" lang="en-US" altLang="zh-TW" sz="2600"/>
              </a:p>
              <a:p>
                <a:pPr marL="0" indent="-228600" defTabSz="914400">
                  <a:lnSpc>
                    <a:spcPct val="150000"/>
                  </a:lnSpc>
                  <a:buFont typeface="Arial" panose="020B0604020202020204" pitchFamily="34" charset="0"/>
                  <a:buChar char="•"/>
                </a:pPr>
                <a:endParaRPr kumimoji="1" lang="en-US" altLang="zh-TW" sz="2600"/>
              </a:p>
              <a:p>
                <a:pPr lvl="1" indent="-228600" defTabSz="914400">
                  <a:lnSpc>
                    <a:spcPct val="150000"/>
                  </a:lnSpc>
                  <a:buFont typeface="Arial" panose="020B0604020202020204" pitchFamily="34" charset="0"/>
                  <a:buChar char="•"/>
                </a:pPr>
                <a:endParaRPr kumimoji="1" lang="en-US" altLang="zh-TW" sz="2000"/>
              </a:p>
              <a:p>
                <a:pPr lvl="1" indent="-228600" defTabSz="914400">
                  <a:lnSpc>
                    <a:spcPct val="150000"/>
                  </a:lnSpc>
                  <a:buFont typeface="Arial" panose="020B0604020202020204" pitchFamily="34" charset="0"/>
                  <a:buChar char="•"/>
                </a:pPr>
                <a:endParaRPr kumimoji="1" lang="en-US" altLang="zh-TW" sz="2000"/>
              </a:p>
              <a:p>
                <a:pPr lvl="1" indent="-228600" defTabSz="914400">
                  <a:lnSpc>
                    <a:spcPct val="150000"/>
                  </a:lnSpc>
                  <a:buFont typeface="Arial" panose="020B0604020202020204" pitchFamily="34" charset="0"/>
                  <a:buChar char="•"/>
                </a:pPr>
                <a:endParaRPr kumimoji="1" lang="en-US" altLang="zh-TW" sz="2000"/>
              </a:p>
            </p:txBody>
          </p:sp>
        </mc:Choice>
        <mc:Fallback>
          <p:sp>
            <p:nvSpPr>
              <p:cNvPr id="6" name="內容版面配置區 2">
                <a:extLst>
                  <a:ext uri="{FF2B5EF4-FFF2-40B4-BE49-F238E27FC236}">
                    <a16:creationId xmlns:a16="http://schemas.microsoft.com/office/drawing/2014/main" id="{654E64FF-1638-4884-F19F-F3313D9A4769}"/>
                  </a:ext>
                </a:extLst>
              </p:cNvPr>
              <p:cNvSpPr>
                <a:spLocks noGrp="1" noRot="1" noChangeAspect="1" noMove="1" noResize="1" noEditPoints="1" noAdjustHandles="1" noChangeArrowheads="1" noChangeShapeType="1" noTextEdit="1"/>
              </p:cNvSpPr>
              <p:nvPr/>
            </p:nvSpPr>
            <p:spPr>
              <a:xfrm>
                <a:off x="1457558" y="2627453"/>
                <a:ext cx="9724031" cy="5854948"/>
              </a:xfrm>
              <a:prstGeom prst="rect">
                <a:avLst/>
              </a:prstGeom>
              <a:blipFill>
                <a:blip r:embed="rId2"/>
                <a:stretch>
                  <a:fillRect t="-13333"/>
                </a:stretch>
              </a:blipFill>
            </p:spPr>
            <p:txBody>
              <a:bodyPr/>
              <a:lstStyle/>
              <a:p>
                <a:r>
                  <a:rPr lang="en-US">
                    <a:noFill/>
                  </a:rPr>
                  <a:t> </a:t>
                </a:r>
              </a:p>
            </p:txBody>
          </p:sp>
        </mc:Fallback>
      </mc:AlternateContent>
    </p:spTree>
    <p:extLst>
      <p:ext uri="{BB962C8B-B14F-4D97-AF65-F5344CB8AC3E}">
        <p14:creationId xmlns:p14="http://schemas.microsoft.com/office/powerpoint/2010/main" val="132465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4C2F-C5A1-E787-48C7-C41075AA7830}"/>
              </a:ext>
            </a:extLst>
          </p:cNvPr>
          <p:cNvSpPr>
            <a:spLocks noGrp="1"/>
          </p:cNvSpPr>
          <p:nvPr>
            <p:ph type="title"/>
          </p:nvPr>
        </p:nvSpPr>
        <p:spPr/>
        <p:txBody>
          <a:bodyPr/>
          <a:lstStyle/>
          <a:p>
            <a:r>
              <a:rPr lang="en-US"/>
              <a:t>Method</a:t>
            </a:r>
          </a:p>
        </p:txBody>
      </p:sp>
      <p:sp>
        <p:nvSpPr>
          <p:cNvPr id="7" name="Content Placeholder 2">
            <a:extLst>
              <a:ext uri="{FF2B5EF4-FFF2-40B4-BE49-F238E27FC236}">
                <a16:creationId xmlns:a16="http://schemas.microsoft.com/office/drawing/2014/main" id="{E2FCCE89-43B3-72D9-3A32-C7D06197A610}"/>
              </a:ext>
            </a:extLst>
          </p:cNvPr>
          <p:cNvSpPr>
            <a:spLocks noGrp="1"/>
          </p:cNvSpPr>
          <p:nvPr>
            <p:ph idx="1"/>
          </p:nvPr>
        </p:nvSpPr>
        <p:spPr>
          <a:xfrm>
            <a:off x="386625" y="1690687"/>
            <a:ext cx="11243336" cy="4890221"/>
          </a:xfrm>
        </p:spPr>
        <p:txBody>
          <a:bodyPr>
            <a:normAutofit fontScale="85000" lnSpcReduction="20000"/>
          </a:bodyPr>
          <a:lstStyle/>
          <a:p>
            <a:pPr>
              <a:lnSpc>
                <a:spcPct val="150000"/>
              </a:lnSpc>
            </a:pPr>
            <a:r>
              <a:rPr lang="en-US"/>
              <a:t>Data processes:</a:t>
            </a:r>
          </a:p>
          <a:p>
            <a:pPr lvl="1">
              <a:lnSpc>
                <a:spcPct val="150000"/>
              </a:lnSpc>
            </a:pPr>
            <a:r>
              <a:rPr lang="en-US" sz="2800"/>
              <a:t>Filter data: 4th zero lag Butterworth low pass filtering </a:t>
            </a:r>
          </a:p>
          <a:p>
            <a:pPr lvl="2">
              <a:lnSpc>
                <a:spcPct val="150000"/>
              </a:lnSpc>
            </a:pPr>
            <a:r>
              <a:rPr lang="en-US" sz="2800"/>
              <a:t>cutoff frequency = 6Hz for motion data / </a:t>
            </a:r>
            <a:r>
              <a:rPr lang="en-US" altLang="zh-TW" sz="2800"/>
              <a:t>20Hz for force plate data </a:t>
            </a:r>
            <a:endParaRPr lang="en-US" sz="2800"/>
          </a:p>
          <a:p>
            <a:pPr lvl="1">
              <a:lnSpc>
                <a:spcPct val="150000"/>
              </a:lnSpc>
            </a:pPr>
            <a:r>
              <a:rPr lang="en-US" sz="2800"/>
              <a:t>Calculate knee flexion / extension angle following the previous homework</a:t>
            </a:r>
          </a:p>
          <a:p>
            <a:pPr marL="457200" lvl="1" indent="0">
              <a:lnSpc>
                <a:spcPct val="150000"/>
              </a:lnSpc>
              <a:buNone/>
            </a:pPr>
            <a:r>
              <a:rPr lang="en-US" sz="2800"/>
              <a:t> 	(relative angles)</a:t>
            </a:r>
          </a:p>
          <a:p>
            <a:pPr lvl="1">
              <a:lnSpc>
                <a:spcPct val="150000"/>
              </a:lnSpc>
            </a:pPr>
            <a:r>
              <a:rPr lang="en-US" sz="2800"/>
              <a:t>Calculate knee angular velocity with angle respect by the time interval </a:t>
            </a:r>
          </a:p>
          <a:p>
            <a:pPr lvl="1">
              <a:lnSpc>
                <a:spcPct val="150000"/>
              </a:lnSpc>
            </a:pPr>
            <a:r>
              <a:rPr lang="en-US" sz="2800"/>
              <a:t>Calculate jump height by impulse method </a:t>
            </a:r>
          </a:p>
          <a:p>
            <a:pPr lvl="1">
              <a:lnSpc>
                <a:spcPct val="150000"/>
              </a:lnSpc>
            </a:pPr>
            <a:r>
              <a:rPr lang="en-US" sz="2800"/>
              <a:t>Calculate impulse by </a:t>
            </a:r>
            <a:r>
              <a:rPr lang="en-US" altLang="zh-TW" sz="2800"/>
              <a:t>integral</a:t>
            </a:r>
            <a:endParaRPr lang="en-US" sz="2800"/>
          </a:p>
          <a:p>
            <a:pPr lvl="1">
              <a:lnSpc>
                <a:spcPct val="150000"/>
              </a:lnSpc>
            </a:pPr>
            <a:r>
              <a:rPr lang="en-US" sz="2800"/>
              <a:t>Normalized ground reaction force (GRF) and impulse by body weight (BW)</a:t>
            </a:r>
          </a:p>
          <a:p>
            <a:pPr marL="457200" lvl="1" indent="0">
              <a:buNone/>
            </a:pPr>
            <a:endParaRPr lang="en-US"/>
          </a:p>
        </p:txBody>
      </p:sp>
      <p:grpSp>
        <p:nvGrpSpPr>
          <p:cNvPr id="8" name="群組 11">
            <a:extLst>
              <a:ext uri="{FF2B5EF4-FFF2-40B4-BE49-F238E27FC236}">
                <a16:creationId xmlns:a16="http://schemas.microsoft.com/office/drawing/2014/main" id="{520336EC-F01B-407F-6B5A-A4989ADA8E1B}"/>
              </a:ext>
            </a:extLst>
          </p:cNvPr>
          <p:cNvGrpSpPr/>
          <p:nvPr/>
        </p:nvGrpSpPr>
        <p:grpSpPr>
          <a:xfrm>
            <a:off x="9231402" y="499448"/>
            <a:ext cx="2722744" cy="1718357"/>
            <a:chOff x="8679369" y="1530576"/>
            <a:chExt cx="3708580" cy="2707464"/>
          </a:xfrm>
        </p:grpSpPr>
        <p:pic>
          <p:nvPicPr>
            <p:cNvPr id="9" name="內容版面配置區 6" descr="一張含有 文字, 螢幕擷取畫面, 圖表, 設計 的圖片&#10;&#10;AI 產生的內容可能不正確。">
              <a:extLst>
                <a:ext uri="{FF2B5EF4-FFF2-40B4-BE49-F238E27FC236}">
                  <a16:creationId xmlns:a16="http://schemas.microsoft.com/office/drawing/2014/main" id="{D82F6F27-573D-DF97-DBB5-6C2925935F23}"/>
                </a:ext>
              </a:extLst>
            </p:cNvPr>
            <p:cNvPicPr>
              <a:picLocks noChangeAspect="1"/>
            </p:cNvPicPr>
            <p:nvPr/>
          </p:nvPicPr>
          <p:blipFill>
            <a:blip r:embed="rId2"/>
            <a:stretch>
              <a:fillRect/>
            </a:stretch>
          </p:blipFill>
          <p:spPr>
            <a:xfrm>
              <a:off x="8679369" y="1530576"/>
              <a:ext cx="2807635" cy="2470718"/>
            </a:xfrm>
            <a:prstGeom prst="rect">
              <a:avLst/>
            </a:prstGeom>
          </p:spPr>
        </p:pic>
        <p:sp>
          <p:nvSpPr>
            <p:cNvPr id="10" name="文字方塊 5">
              <a:extLst>
                <a:ext uri="{FF2B5EF4-FFF2-40B4-BE49-F238E27FC236}">
                  <a16:creationId xmlns:a16="http://schemas.microsoft.com/office/drawing/2014/main" id="{21875BA7-6C5E-B283-5253-27BAFA310671}"/>
                </a:ext>
              </a:extLst>
            </p:cNvPr>
            <p:cNvSpPr txBox="1"/>
            <p:nvPr/>
          </p:nvSpPr>
          <p:spPr>
            <a:xfrm>
              <a:off x="9048584" y="3899486"/>
              <a:ext cx="3339365" cy="338554"/>
            </a:xfrm>
            <a:prstGeom prst="rect">
              <a:avLst/>
            </a:prstGeom>
            <a:noFill/>
          </p:spPr>
          <p:txBody>
            <a:bodyPr wrap="square">
              <a:spAutoFit/>
            </a:bodyPr>
            <a:lstStyle/>
            <a:p>
              <a:r>
                <a:rPr lang="en-US" altLang="zh-TW" sz="1600">
                  <a:effectLst/>
                  <a:latin typeface="Times New Roman" panose="02020603050405020304" pitchFamily="18" charset="0"/>
                  <a:ea typeface="新細明體" panose="02020500000000000000" pitchFamily="18" charset="-120"/>
                </a:rPr>
                <a:t>Knee flexion / extension</a:t>
              </a:r>
              <a:r>
                <a:rPr lang="zh-TW" altLang="zh-TW" sz="1600">
                  <a:effectLst/>
                </a:rPr>
                <a:t> </a:t>
              </a:r>
              <a:endParaRPr lang="zh-TW" altLang="en-US" sz="1600"/>
            </a:p>
          </p:txBody>
        </p:sp>
        <p:sp>
          <p:nvSpPr>
            <p:cNvPr id="11" name="矩形 6">
              <a:extLst>
                <a:ext uri="{FF2B5EF4-FFF2-40B4-BE49-F238E27FC236}">
                  <a16:creationId xmlns:a16="http://schemas.microsoft.com/office/drawing/2014/main" id="{DD3932CE-237F-0C88-0AC7-789A1B62DDC2}"/>
                </a:ext>
              </a:extLst>
            </p:cNvPr>
            <p:cNvSpPr/>
            <p:nvPr/>
          </p:nvSpPr>
          <p:spPr>
            <a:xfrm>
              <a:off x="9923228" y="2496710"/>
              <a:ext cx="645422" cy="2692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矩形 7">
              <a:extLst>
                <a:ext uri="{FF2B5EF4-FFF2-40B4-BE49-F238E27FC236}">
                  <a16:creationId xmlns:a16="http://schemas.microsoft.com/office/drawing/2014/main" id="{FCF82F15-2208-37E3-8297-F33318D69D7E}"/>
                </a:ext>
              </a:extLst>
            </p:cNvPr>
            <p:cNvSpPr/>
            <p:nvPr/>
          </p:nvSpPr>
          <p:spPr>
            <a:xfrm>
              <a:off x="10245939" y="3449932"/>
              <a:ext cx="645422" cy="2692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pic>
        <p:nvPicPr>
          <p:cNvPr id="13" name="圖片 3" descr="一張含有 文字, 字型, 行, 圖表 的圖片&#10;&#10;AI 產生的內容可能不正確。">
            <a:extLst>
              <a:ext uri="{FF2B5EF4-FFF2-40B4-BE49-F238E27FC236}">
                <a16:creationId xmlns:a16="http://schemas.microsoft.com/office/drawing/2014/main" id="{C536FD78-02C7-D392-7C1C-F95FC73523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3863" y="661016"/>
            <a:ext cx="5310273" cy="1261189"/>
          </a:xfrm>
          <a:prstGeom prst="rect">
            <a:avLst/>
          </a:prstGeom>
        </p:spPr>
      </p:pic>
    </p:spTree>
    <p:extLst>
      <p:ext uri="{BB962C8B-B14F-4D97-AF65-F5344CB8AC3E}">
        <p14:creationId xmlns:p14="http://schemas.microsoft.com/office/powerpoint/2010/main" val="261714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83CCC-1DC7-C235-0CBE-13C2C4ED74A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Method</a:t>
            </a:r>
          </a:p>
        </p:txBody>
      </p:sp>
      <p:graphicFrame>
        <p:nvGraphicFramePr>
          <p:cNvPr id="29" name="Content Placeholder 2">
            <a:extLst>
              <a:ext uri="{FF2B5EF4-FFF2-40B4-BE49-F238E27FC236}">
                <a16:creationId xmlns:a16="http://schemas.microsoft.com/office/drawing/2014/main" id="{7A815768-A4C7-A261-138F-F97BF372C043}"/>
              </a:ext>
            </a:extLst>
          </p:cNvPr>
          <p:cNvGraphicFramePr>
            <a:graphicFrameLocks noGrp="1"/>
          </p:cNvGraphicFramePr>
          <p:nvPr>
            <p:ph idx="1"/>
            <p:extLst>
              <p:ext uri="{D42A27DB-BD31-4B8C-83A1-F6EECF244321}">
                <p14:modId xmlns:p14="http://schemas.microsoft.com/office/powerpoint/2010/main" val="27500133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506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ce Between the Countermovement Jump &amp; Squat Jump">
            <a:extLst>
              <a:ext uri="{FF2B5EF4-FFF2-40B4-BE49-F238E27FC236}">
                <a16:creationId xmlns:a16="http://schemas.microsoft.com/office/drawing/2014/main" id="{261BA666-30B3-739E-570D-8D22003D8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068" r="982" b="33369"/>
          <a:stretch/>
        </p:blipFill>
        <p:spPr bwMode="auto">
          <a:xfrm>
            <a:off x="-6951" y="634999"/>
            <a:ext cx="12416667" cy="5588001"/>
          </a:xfrm>
          <a:prstGeom prst="rect">
            <a:avLst/>
          </a:prstGeom>
          <a:noFill/>
          <a:extLst>
            <a:ext uri="{909E8E84-426E-40DD-AFC4-6F175D3DCCD1}">
              <a14:hiddenFill xmlns:a14="http://schemas.microsoft.com/office/drawing/2010/main">
                <a:solidFill>
                  <a:srgbClr val="FFFFFF"/>
                </a:solidFill>
              </a14:hiddenFill>
            </a:ext>
          </a:extLst>
        </p:spPr>
      </p:pic>
      <p:sp>
        <p:nvSpPr>
          <p:cNvPr id="4" name="左大括弧 3">
            <a:extLst>
              <a:ext uri="{FF2B5EF4-FFF2-40B4-BE49-F238E27FC236}">
                <a16:creationId xmlns:a16="http://schemas.microsoft.com/office/drawing/2014/main" id="{27E18E19-68AD-86E7-E2AA-E7A0FB7BE8EF}"/>
              </a:ext>
            </a:extLst>
          </p:cNvPr>
          <p:cNvSpPr/>
          <p:nvPr/>
        </p:nvSpPr>
        <p:spPr>
          <a:xfrm rot="16200000" flipV="1">
            <a:off x="2946399" y="4717143"/>
            <a:ext cx="471714" cy="74748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TW" altLang="en-US"/>
          </a:p>
        </p:txBody>
      </p:sp>
      <p:sp>
        <p:nvSpPr>
          <p:cNvPr id="5" name="十字形 4">
            <a:extLst>
              <a:ext uri="{FF2B5EF4-FFF2-40B4-BE49-F238E27FC236}">
                <a16:creationId xmlns:a16="http://schemas.microsoft.com/office/drawing/2014/main" id="{6FA79F9D-5BCA-8F8B-4273-9E9F7BBA6424}"/>
              </a:ext>
            </a:extLst>
          </p:cNvPr>
          <p:cNvSpPr/>
          <p:nvPr/>
        </p:nvSpPr>
        <p:spPr>
          <a:xfrm>
            <a:off x="3346333" y="4328690"/>
            <a:ext cx="348343" cy="341086"/>
          </a:xfrm>
          <a:prstGeom prst="pl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071500EC-8C3E-E53C-23C8-B94619DA0D59}"/>
              </a:ext>
            </a:extLst>
          </p:cNvPr>
          <p:cNvSpPr txBox="1"/>
          <p:nvPr/>
        </p:nvSpPr>
        <p:spPr>
          <a:xfrm>
            <a:off x="2902856" y="5261722"/>
            <a:ext cx="1583639" cy="369332"/>
          </a:xfrm>
          <a:prstGeom prst="rect">
            <a:avLst/>
          </a:prstGeom>
          <a:noFill/>
        </p:spPr>
        <p:txBody>
          <a:bodyPr wrap="none" rtlCol="0">
            <a:spAutoFit/>
          </a:bodyPr>
          <a:lstStyle/>
          <a:p>
            <a:r>
              <a:rPr kumimoji="1" lang="en-US" altLang="zh-TW">
                <a:solidFill>
                  <a:srgbClr val="FF0000"/>
                </a:solidFill>
              </a:rPr>
              <a:t>Braking phase</a:t>
            </a:r>
            <a:endParaRPr kumimoji="1" lang="zh-TW" altLang="en-US">
              <a:solidFill>
                <a:srgbClr val="FF0000"/>
              </a:solidFill>
            </a:endParaRPr>
          </a:p>
        </p:txBody>
      </p:sp>
      <p:grpSp>
        <p:nvGrpSpPr>
          <p:cNvPr id="7" name="群組 6">
            <a:extLst>
              <a:ext uri="{FF2B5EF4-FFF2-40B4-BE49-F238E27FC236}">
                <a16:creationId xmlns:a16="http://schemas.microsoft.com/office/drawing/2014/main" id="{BA13761E-E676-0908-1ABF-CD96D4CFB1A3}"/>
              </a:ext>
            </a:extLst>
          </p:cNvPr>
          <p:cNvGrpSpPr/>
          <p:nvPr/>
        </p:nvGrpSpPr>
        <p:grpSpPr>
          <a:xfrm>
            <a:off x="4305796" y="390417"/>
            <a:ext cx="3261093" cy="489164"/>
            <a:chOff x="1582" y="2364868"/>
            <a:chExt cx="3261093" cy="489164"/>
          </a:xfrm>
        </p:grpSpPr>
        <p:sp>
          <p:nvSpPr>
            <p:cNvPr id="8" name="矩形 7">
              <a:extLst>
                <a:ext uri="{FF2B5EF4-FFF2-40B4-BE49-F238E27FC236}">
                  <a16:creationId xmlns:a16="http://schemas.microsoft.com/office/drawing/2014/main" id="{869C2CB7-70B5-A600-BD0A-DCE5F096F631}"/>
                </a:ext>
              </a:extLst>
            </p:cNvPr>
            <p:cNvSpPr/>
            <p:nvPr/>
          </p:nvSpPr>
          <p:spPr>
            <a:xfrm>
              <a:off x="1582" y="2364868"/>
              <a:ext cx="3261093" cy="48916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sp>
          <p:nvSpPr>
            <p:cNvPr id="9" name="文字方塊 8">
              <a:extLst>
                <a:ext uri="{FF2B5EF4-FFF2-40B4-BE49-F238E27FC236}">
                  <a16:creationId xmlns:a16="http://schemas.microsoft.com/office/drawing/2014/main" id="{B07B89FF-5FF1-5F96-48D5-B818DBC2F9D9}"/>
                </a:ext>
              </a:extLst>
            </p:cNvPr>
            <p:cNvSpPr txBox="1"/>
            <p:nvPr/>
          </p:nvSpPr>
          <p:spPr>
            <a:xfrm>
              <a:off x="1582" y="2364868"/>
              <a:ext cx="3261093" cy="48916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Time interval (sec)</a:t>
              </a:r>
            </a:p>
          </p:txBody>
        </p:sp>
      </p:grpSp>
    </p:spTree>
    <p:extLst>
      <p:ext uri="{BB962C8B-B14F-4D97-AF65-F5344CB8AC3E}">
        <p14:creationId xmlns:p14="http://schemas.microsoft.com/office/powerpoint/2010/main" val="132883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3729-EC09-33CF-477C-1D7A08AC339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Method – Report parameters </a:t>
            </a:r>
          </a:p>
        </p:txBody>
      </p:sp>
      <p:graphicFrame>
        <p:nvGraphicFramePr>
          <p:cNvPr id="29" name="Content Placeholder 2">
            <a:extLst>
              <a:ext uri="{FF2B5EF4-FFF2-40B4-BE49-F238E27FC236}">
                <a16:creationId xmlns:a16="http://schemas.microsoft.com/office/drawing/2014/main" id="{1F2930F1-12E2-DCD8-73EF-8A2C12B8D4D4}"/>
              </a:ext>
            </a:extLst>
          </p:cNvPr>
          <p:cNvGraphicFramePr>
            <a:graphicFrameLocks noGrp="1"/>
          </p:cNvGraphicFramePr>
          <p:nvPr>
            <p:ph idx="1"/>
            <p:extLst>
              <p:ext uri="{D42A27DB-BD31-4B8C-83A1-F6EECF244321}">
                <p14:modId xmlns:p14="http://schemas.microsoft.com/office/powerpoint/2010/main" val="1070407068"/>
              </p:ext>
            </p:extLst>
          </p:nvPr>
        </p:nvGraphicFramePr>
        <p:xfrm>
          <a:off x="487791" y="1640939"/>
          <a:ext cx="10927829" cy="5282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38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CCFD0-E524-D0A7-A5BB-2AA78836A7C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Kinematic Results (Participant 1)</a:t>
            </a:r>
          </a:p>
        </p:txBody>
      </p:sp>
      <p:graphicFrame>
        <p:nvGraphicFramePr>
          <p:cNvPr id="15" name="Table 14">
            <a:extLst>
              <a:ext uri="{FF2B5EF4-FFF2-40B4-BE49-F238E27FC236}">
                <a16:creationId xmlns:a16="http://schemas.microsoft.com/office/drawing/2014/main" id="{0C1823FA-8924-90D8-B9E2-2C0E1C466AD1}"/>
              </a:ext>
            </a:extLst>
          </p:cNvPr>
          <p:cNvGraphicFramePr>
            <a:graphicFrameLocks noGrp="1"/>
          </p:cNvGraphicFramePr>
          <p:nvPr>
            <p:extLst>
              <p:ext uri="{D42A27DB-BD31-4B8C-83A1-F6EECF244321}">
                <p14:modId xmlns:p14="http://schemas.microsoft.com/office/powerpoint/2010/main" val="792630843"/>
              </p:ext>
            </p:extLst>
          </p:nvPr>
        </p:nvGraphicFramePr>
        <p:xfrm>
          <a:off x="432223" y="2073772"/>
          <a:ext cx="11327550" cy="3648960"/>
        </p:xfrm>
        <a:graphic>
          <a:graphicData uri="http://schemas.openxmlformats.org/drawingml/2006/table">
            <a:tbl>
              <a:tblPr firstRow="1" firstCol="1" bandRow="1">
                <a:noFill/>
                <a:tableStyleId>{9D7B26C5-4107-4FEC-AEDC-1716B250A1EF}</a:tableStyleId>
              </a:tblPr>
              <a:tblGrid>
                <a:gridCol w="3827261">
                  <a:extLst>
                    <a:ext uri="{9D8B030D-6E8A-4147-A177-3AD203B41FA5}">
                      <a16:colId xmlns:a16="http://schemas.microsoft.com/office/drawing/2014/main" val="1680075961"/>
                    </a:ext>
                  </a:extLst>
                </a:gridCol>
                <a:gridCol w="3796496">
                  <a:extLst>
                    <a:ext uri="{9D8B030D-6E8A-4147-A177-3AD203B41FA5}">
                      <a16:colId xmlns:a16="http://schemas.microsoft.com/office/drawing/2014/main" val="305723267"/>
                    </a:ext>
                  </a:extLst>
                </a:gridCol>
                <a:gridCol w="3703793">
                  <a:extLst>
                    <a:ext uri="{9D8B030D-6E8A-4147-A177-3AD203B41FA5}">
                      <a16:colId xmlns:a16="http://schemas.microsoft.com/office/drawing/2014/main" val="4054231580"/>
                    </a:ext>
                  </a:extLst>
                </a:gridCol>
              </a:tblGrid>
              <a:tr h="924735">
                <a:tc>
                  <a:txBody>
                    <a:bodyPr/>
                    <a:lstStyle/>
                    <a:p>
                      <a:pPr marL="0" marR="0" algn="ctr">
                        <a:lnSpc>
                          <a:spcPct val="115000"/>
                        </a:lnSpc>
                        <a:spcAft>
                          <a:spcPts val="800"/>
                        </a:spcAft>
                        <a:buNone/>
                      </a:pP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35046" marB="175230" anchor="ctr">
                    <a:lnL w="12700" cmpd="sng">
                      <a:noFill/>
                      <a:prstDash val="solid"/>
                    </a:lnL>
                    <a:lnR w="12700" cmpd="sng">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AHAP</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35046" marB="175230" anchor="ctr">
                    <a:lnL w="12700" cmpd="sng">
                      <a:noFill/>
                      <a:prstDash val="solid"/>
                    </a:lnL>
                    <a:lnR w="12700" cmpd="sng">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Aft>
                          <a:spcPts val="800"/>
                        </a:spcAft>
                        <a:buNone/>
                      </a:pPr>
                      <a:r>
                        <a:rPr lang="en-US" sz="2400" b="0" kern="100" cap="none" spc="0">
                          <a:solidFill>
                            <a:schemeClr val="tx1"/>
                          </a:solidFill>
                          <a:effectLst/>
                        </a:rPr>
                        <a:t>AFAP</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35046" marB="175230" anchor="ctr">
                    <a:lnL w="12700" cmpd="sng">
                      <a:noFill/>
                      <a:prstDash val="solid"/>
                    </a:lnL>
                    <a:lnR w="12700" cmpd="sng">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181727"/>
                  </a:ext>
                </a:extLst>
              </a:tr>
              <a:tr h="0">
                <a:tc>
                  <a:txBody>
                    <a:bodyPr/>
                    <a:lstStyle/>
                    <a:p>
                      <a:pPr marL="0" marR="0" algn="ctr">
                        <a:lnSpc>
                          <a:spcPct val="115000"/>
                        </a:lnSpc>
                        <a:spcAft>
                          <a:spcPts val="800"/>
                        </a:spcAft>
                        <a:buNone/>
                      </a:pPr>
                      <a:r>
                        <a:rPr lang="en-US" sz="2400" b="0" kern="100" cap="none" spc="0">
                          <a:solidFill>
                            <a:schemeClr val="tx1"/>
                          </a:solidFill>
                          <a:effectLst/>
                        </a:rPr>
                        <a:t>Jump Height(m)</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solidFill>
                        <a:schemeClr val="tx1"/>
                      </a:solidFill>
                      <a:prstDash val="solid"/>
                    </a:lnB>
                    <a:solidFill>
                      <a:schemeClr val="bg1"/>
                    </a:solidFill>
                  </a:tcPr>
                </a:tc>
                <a:tc>
                  <a:txBody>
                    <a:bodyPr/>
                    <a:lstStyle/>
                    <a:p>
                      <a:pPr marL="0" marR="0" algn="ctr">
                        <a:lnSpc>
                          <a:spcPct val="115000"/>
                        </a:lnSpc>
                        <a:spcAft>
                          <a:spcPts val="800"/>
                        </a:spcAft>
                        <a:buNone/>
                      </a:pPr>
                      <a:r>
                        <a:rPr lang="en-US" sz="2400" kern="100" cap="none" spc="0">
                          <a:solidFill>
                            <a:schemeClr val="tx1"/>
                          </a:solidFill>
                          <a:effectLst/>
                        </a:rPr>
                        <a:t>0.43m</a:t>
                      </a:r>
                      <a:endParaRPr lang="en-US" sz="2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solidFill>
                        <a:schemeClr val="tx1"/>
                      </a:solidFill>
                      <a:prstDash val="solid"/>
                    </a:lnB>
                    <a:solidFill>
                      <a:schemeClr val="bg1"/>
                    </a:solidFill>
                  </a:tcPr>
                </a:tc>
                <a:tc>
                  <a:txBody>
                    <a:bodyPr/>
                    <a:lstStyle/>
                    <a:p>
                      <a:pPr marL="0" marR="0" algn="ctr">
                        <a:lnSpc>
                          <a:spcPct val="115000"/>
                        </a:lnSpc>
                        <a:spcAft>
                          <a:spcPts val="800"/>
                        </a:spcAft>
                        <a:buNone/>
                      </a:pPr>
                      <a:r>
                        <a:rPr lang="en-US" sz="2400" kern="100" cap="none" spc="0">
                          <a:solidFill>
                            <a:schemeClr val="tx1"/>
                          </a:solidFill>
                          <a:effectLst/>
                        </a:rPr>
                        <a:t>0.41m</a:t>
                      </a:r>
                      <a:endParaRPr lang="en-US" sz="2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9525" cap="flat" cmpd="sng" algn="ctr">
                      <a:solidFill>
                        <a:schemeClr val="tx1"/>
                      </a:solidFill>
                      <a:prstDash val="solid"/>
                    </a:lnB>
                    <a:solidFill>
                      <a:schemeClr val="bg1"/>
                    </a:solidFill>
                  </a:tcPr>
                </a:tc>
                <a:extLst>
                  <a:ext uri="{0D108BD9-81ED-4DB2-BD59-A6C34878D82A}">
                    <a16:rowId xmlns:a16="http://schemas.microsoft.com/office/drawing/2014/main" val="1005695803"/>
                  </a:ext>
                </a:extLst>
              </a:tr>
              <a:tr h="804598">
                <a:tc>
                  <a:txBody>
                    <a:bodyPr/>
                    <a:lstStyle/>
                    <a:p>
                      <a:pPr marL="0" marR="0" algn="ctr">
                        <a:lnSpc>
                          <a:spcPct val="115000"/>
                        </a:lnSpc>
                        <a:spcAft>
                          <a:spcPts val="800"/>
                        </a:spcAft>
                        <a:buNone/>
                      </a:pPr>
                      <a:r>
                        <a:rPr lang="en-US" sz="2400" b="0" kern="100" cap="none" spc="0">
                          <a:solidFill>
                            <a:schemeClr val="tx1"/>
                          </a:solidFill>
                          <a:effectLst/>
                        </a:rPr>
                        <a:t>Max Knee Flexion Angle(degree)</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kern="100" cap="none" spc="0">
                          <a:solidFill>
                            <a:schemeClr val="tx1"/>
                          </a:solidFill>
                          <a:effectLst/>
                        </a:rPr>
                        <a:t>80.53°</a:t>
                      </a:r>
                      <a:endParaRPr lang="en-US" sz="2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kern="100" cap="none" spc="0">
                          <a:solidFill>
                            <a:schemeClr val="tx1"/>
                          </a:solidFill>
                          <a:effectLst/>
                        </a:rPr>
                        <a:t>115.34°</a:t>
                      </a:r>
                      <a:endParaRPr lang="en-US" sz="2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9525"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4802960"/>
                  </a:ext>
                </a:extLst>
              </a:tr>
              <a:tr h="804598">
                <a:tc>
                  <a:txBody>
                    <a:bodyPr/>
                    <a:lstStyle/>
                    <a:p>
                      <a:pPr marL="0" marR="0" algn="ctr">
                        <a:lnSpc>
                          <a:spcPct val="115000"/>
                        </a:lnSpc>
                        <a:spcAft>
                          <a:spcPts val="800"/>
                        </a:spcAft>
                        <a:buNone/>
                      </a:pPr>
                      <a:r>
                        <a:rPr lang="en-US" sz="2400" b="0" kern="100" cap="none" spc="0">
                          <a:solidFill>
                            <a:schemeClr val="tx1"/>
                          </a:solidFill>
                          <a:effectLst/>
                        </a:rPr>
                        <a:t>Max Knee Flexion Velocity(degree / sec)</a:t>
                      </a:r>
                      <a:endParaRPr lang="en-US" sz="24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kern="100" cap="none" spc="0">
                          <a:solidFill>
                            <a:schemeClr val="tx1"/>
                          </a:solidFill>
                          <a:effectLst/>
                        </a:rPr>
                        <a:t>-230.95 deg/sec</a:t>
                      </a:r>
                      <a:endParaRPr lang="en-US" sz="2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Aft>
                          <a:spcPts val="800"/>
                        </a:spcAft>
                        <a:buNone/>
                      </a:pPr>
                      <a:r>
                        <a:rPr lang="en-US" sz="2400" kern="100" cap="none" spc="0">
                          <a:solidFill>
                            <a:schemeClr val="tx1"/>
                          </a:solidFill>
                          <a:effectLst/>
                        </a:rPr>
                        <a:t>-338.71 deg/sec</a:t>
                      </a:r>
                      <a:endParaRPr lang="en-US" sz="2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770817" marT="52569" marB="17523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0353800"/>
                  </a:ext>
                </a:extLst>
              </a:tr>
            </a:tbl>
          </a:graphicData>
        </a:graphic>
      </p:graphicFrame>
      <p:sp>
        <p:nvSpPr>
          <p:cNvPr id="4" name="文字方塊 3">
            <a:extLst>
              <a:ext uri="{FF2B5EF4-FFF2-40B4-BE49-F238E27FC236}">
                <a16:creationId xmlns:a16="http://schemas.microsoft.com/office/drawing/2014/main" id="{87571291-7FC6-D14A-28D8-1CBF130F95D0}"/>
              </a:ext>
            </a:extLst>
          </p:cNvPr>
          <p:cNvSpPr txBox="1"/>
          <p:nvPr/>
        </p:nvSpPr>
        <p:spPr>
          <a:xfrm>
            <a:off x="7982857" y="249236"/>
            <a:ext cx="6096000" cy="883383"/>
          </a:xfrm>
          <a:prstGeom prst="rect">
            <a:avLst/>
          </a:prstGeom>
          <a:noFill/>
        </p:spPr>
        <p:txBody>
          <a:bodyPr wrap="square">
            <a:spAutoFit/>
          </a:bodyPr>
          <a:lstStyle/>
          <a:p>
            <a:pPr lvl="1" indent="-228600" defTabSz="914400">
              <a:lnSpc>
                <a:spcPct val="150000"/>
              </a:lnSpc>
              <a:buFont typeface="Arial" panose="020B0604020202020204" pitchFamily="34" charset="0"/>
              <a:buChar char="•"/>
            </a:pPr>
            <a:r>
              <a:rPr kumimoji="1" lang="en-US" altLang="zh-TW" sz="1800">
                <a:solidFill>
                  <a:schemeClr val="bg1"/>
                </a:solidFill>
              </a:rPr>
              <a:t>“Jump as high as possible” (AHAP)</a:t>
            </a:r>
          </a:p>
          <a:p>
            <a:pPr lvl="1" indent="-228600" defTabSz="914400">
              <a:lnSpc>
                <a:spcPct val="150000"/>
              </a:lnSpc>
              <a:buFont typeface="Arial" panose="020B0604020202020204" pitchFamily="34" charset="0"/>
              <a:buChar char="•"/>
            </a:pPr>
            <a:r>
              <a:rPr kumimoji="1" lang="en-US" altLang="zh-TW" sz="1800">
                <a:solidFill>
                  <a:schemeClr val="bg1"/>
                </a:solidFill>
              </a:rPr>
              <a:t>“Jump as fast as possible” (AFAP)</a:t>
            </a:r>
          </a:p>
        </p:txBody>
      </p:sp>
    </p:spTree>
    <p:extLst>
      <p:ext uri="{BB962C8B-B14F-4D97-AF65-F5344CB8AC3E}">
        <p14:creationId xmlns:p14="http://schemas.microsoft.com/office/powerpoint/2010/main" val="227988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Counter Movement Jump</vt:lpstr>
      <vt:lpstr>Introduction </vt:lpstr>
      <vt:lpstr>Method</vt:lpstr>
      <vt:lpstr>Method</vt:lpstr>
      <vt:lpstr>Method</vt:lpstr>
      <vt:lpstr>Method</vt:lpstr>
      <vt:lpstr>PowerPoint Presentation</vt:lpstr>
      <vt:lpstr>Method – Report parameters </vt:lpstr>
      <vt:lpstr>Kinematic Results (Participant 1)</vt:lpstr>
      <vt:lpstr>Kinetic Results (Participant 1)</vt:lpstr>
      <vt:lpstr>Time Series Results (participant 1)</vt:lpstr>
      <vt:lpstr>Kinematic Results (Participant 2)</vt:lpstr>
      <vt:lpstr>Kinetic Results (Participant 2)</vt:lpstr>
      <vt:lpstr>PowerPoint Presentation</vt:lpstr>
      <vt:lpstr>Results – Participant 1 </vt:lpstr>
      <vt:lpstr>PowerPoint Presentation</vt:lpstr>
      <vt:lpstr>Results</vt:lpstr>
      <vt:lpstr>Potential Reasons for Results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Kai-Jen Cheng</dc:creator>
  <cp:revision>1</cp:revision>
  <dcterms:created xsi:type="dcterms:W3CDTF">2025-03-26T16:33:34Z</dcterms:created>
  <dcterms:modified xsi:type="dcterms:W3CDTF">2025-03-31T18:30:41Z</dcterms:modified>
</cp:coreProperties>
</file>