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0" d="100"/>
          <a:sy n="80" d="100"/>
        </p:scale>
        <p:origin x="142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7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7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7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9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5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4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F92E7-C3BD-47F2-BDEF-372BA70DA152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B4CE5-84A8-487D-AF64-4ADCDC142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232" y="210627"/>
            <a:ext cx="11642519" cy="6410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95705" y="2028497"/>
            <a:ext cx="5243192" cy="2942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27834" y="6024958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Hero image credit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03903" y="2232642"/>
            <a:ext cx="205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Play Browser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0881" y="3188077"/>
            <a:ext cx="172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4866290" y="3144673"/>
            <a:ext cx="3573838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866290" y="3807994"/>
            <a:ext cx="1921872" cy="3624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67507" y="3835338"/>
            <a:ext cx="175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Show Matching Plays</a:t>
            </a:r>
            <a:endParaRPr lang="en-US" sz="16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6897811" y="3807994"/>
            <a:ext cx="1542317" cy="36246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45918" y="3835338"/>
            <a:ext cx="1255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Show All Plays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8709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/>
          <p:cNvSpPr/>
          <p:nvPr/>
        </p:nvSpPr>
        <p:spPr>
          <a:xfrm>
            <a:off x="423022" y="741155"/>
            <a:ext cx="2269324" cy="52308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725" y="125597"/>
            <a:ext cx="11422505" cy="49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30236" y="718074"/>
            <a:ext cx="3423832" cy="52538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37969" y="711517"/>
            <a:ext cx="160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Play Filters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418" y="697807"/>
            <a:ext cx="5418925" cy="5287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46137" y="1031105"/>
            <a:ext cx="172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Title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6137" y="1908171"/>
            <a:ext cx="172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Year</a:t>
            </a:r>
          </a:p>
        </p:txBody>
      </p:sp>
      <p:sp>
        <p:nvSpPr>
          <p:cNvPr id="3" name="Rectangle 2"/>
          <p:cNvSpPr/>
          <p:nvPr/>
        </p:nvSpPr>
        <p:spPr>
          <a:xfrm>
            <a:off x="3039162" y="1369659"/>
            <a:ext cx="2743200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296462" y="2208794"/>
            <a:ext cx="1485900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12459" y="2230567"/>
            <a:ext cx="98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Before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12458" y="2689171"/>
            <a:ext cx="98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After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296462" y="2684076"/>
            <a:ext cx="1485900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39163" y="2320536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039163" y="2757652"/>
            <a:ext cx="163660" cy="1636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3312457" y="5576498"/>
            <a:ext cx="911378" cy="285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495327" y="5579375"/>
            <a:ext cx="5146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Filter</a:t>
            </a:r>
            <a:endParaRPr lang="en-US" sz="14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8184280" y="778028"/>
            <a:ext cx="160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List / Matches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602117" y="1255205"/>
            <a:ext cx="172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Title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9157175" y="1266771"/>
            <a:ext cx="172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Year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10281464" y="2541458"/>
            <a:ext cx="441549" cy="369332"/>
            <a:chOff x="-1916246" y="7298953"/>
            <a:chExt cx="652701" cy="369332"/>
          </a:xfrm>
        </p:grpSpPr>
        <p:sp>
          <p:nvSpPr>
            <p:cNvPr id="82" name="Rounded Rectangle 81"/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-1894915" y="7298953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❤</a:t>
              </a:r>
              <a:endParaRPr lang="en-US" sz="1600" b="1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6610529" y="1806755"/>
            <a:ext cx="249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Hamlet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081352" y="1770903"/>
            <a:ext cx="98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1970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10834730" y="2536252"/>
            <a:ext cx="587711" cy="307777"/>
            <a:chOff x="-1916246" y="7298953"/>
            <a:chExt cx="652701" cy="307777"/>
          </a:xfrm>
        </p:grpSpPr>
        <p:sp>
          <p:nvSpPr>
            <p:cNvPr id="90" name="Rounded Rectangle 89"/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-1894915" y="7298953"/>
              <a:ext cx="557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View</a:t>
              </a:r>
              <a:endParaRPr lang="en-US" b="1" dirty="0"/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604246" y="2572236"/>
            <a:ext cx="249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Much Ado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9075069" y="2536384"/>
            <a:ext cx="98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1979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604246" y="3345022"/>
            <a:ext cx="2493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Winter’s Tale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075069" y="3309170"/>
            <a:ext cx="984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2014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1502184" y="1303446"/>
            <a:ext cx="326148" cy="46815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Isosceles Triangle 102"/>
          <p:cNvSpPr/>
          <p:nvPr/>
        </p:nvSpPr>
        <p:spPr>
          <a:xfrm>
            <a:off x="11553019" y="1354822"/>
            <a:ext cx="268567" cy="1727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 rot="10800000">
            <a:off x="11559765" y="5812244"/>
            <a:ext cx="268567" cy="1727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/>
          <p:cNvSpPr/>
          <p:nvPr/>
        </p:nvSpPr>
        <p:spPr>
          <a:xfrm>
            <a:off x="4479752" y="5589842"/>
            <a:ext cx="911378" cy="28581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4690633" y="5614813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Clear</a:t>
            </a:r>
            <a:endParaRPr lang="en-US" sz="1400" b="1" dirty="0"/>
          </a:p>
        </p:txBody>
      </p:sp>
      <p:sp>
        <p:nvSpPr>
          <p:cNvPr id="107" name="Rounded Rectangle 106"/>
          <p:cNvSpPr/>
          <p:nvPr/>
        </p:nvSpPr>
        <p:spPr>
          <a:xfrm>
            <a:off x="10542887" y="201818"/>
            <a:ext cx="1048538" cy="3288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10749736" y="214537"/>
            <a:ext cx="644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About</a:t>
            </a:r>
            <a:endParaRPr lang="en-US" sz="16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545304" y="192090"/>
            <a:ext cx="5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Logo</a:t>
            </a:r>
            <a:endParaRPr lang="en-US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1189507" y="774131"/>
            <a:ext cx="953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Favorites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 rot="13541544">
            <a:off x="907397" y="1839515"/>
            <a:ext cx="330312" cy="201683"/>
          </a:xfrm>
          <a:prstGeom prst="rightArrow">
            <a:avLst>
              <a:gd name="adj1" fmla="val 34032"/>
              <a:gd name="adj2" fmla="val 57205"/>
            </a:avLst>
          </a:prstGeom>
          <a:solidFill>
            <a:schemeClr val="bg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4" name="Group 123"/>
          <p:cNvGrpSpPr/>
          <p:nvPr/>
        </p:nvGrpSpPr>
        <p:grpSpPr>
          <a:xfrm>
            <a:off x="10304989" y="3278392"/>
            <a:ext cx="441549" cy="369332"/>
            <a:chOff x="-1916246" y="7298953"/>
            <a:chExt cx="652701" cy="369332"/>
          </a:xfrm>
        </p:grpSpPr>
        <p:sp>
          <p:nvSpPr>
            <p:cNvPr id="125" name="Rounded Rectangle 124"/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-1894915" y="7298953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❤</a:t>
              </a:r>
              <a:endParaRPr lang="en-US" sz="1600" b="1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0858255" y="3273186"/>
            <a:ext cx="587711" cy="307777"/>
            <a:chOff x="-1916246" y="7298953"/>
            <a:chExt cx="652701" cy="307777"/>
          </a:xfrm>
        </p:grpSpPr>
        <p:sp>
          <p:nvSpPr>
            <p:cNvPr id="128" name="Rounded Rectangle 127"/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-1894915" y="7298953"/>
              <a:ext cx="557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View</a:t>
              </a:r>
              <a:endParaRPr lang="en-US" b="1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0270423" y="1775977"/>
            <a:ext cx="441549" cy="369332"/>
            <a:chOff x="-1916246" y="7298953"/>
            <a:chExt cx="652701" cy="369332"/>
          </a:xfrm>
        </p:grpSpPr>
        <p:sp>
          <p:nvSpPr>
            <p:cNvPr id="131" name="Rounded Rectangle 130"/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-1894915" y="7298953"/>
              <a:ext cx="409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❤</a:t>
              </a:r>
              <a:endParaRPr lang="en-US" sz="1600" b="1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0823689" y="1770771"/>
            <a:ext cx="587711" cy="307777"/>
            <a:chOff x="-1916246" y="7298953"/>
            <a:chExt cx="652701" cy="307777"/>
          </a:xfrm>
        </p:grpSpPr>
        <p:sp>
          <p:nvSpPr>
            <p:cNvPr id="134" name="Rounded Rectangle 133"/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-1894915" y="7298953"/>
              <a:ext cx="5572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View</a:t>
              </a:r>
              <a:endParaRPr lang="en-US" b="1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69E61C67-4C62-44CA-8AE2-F8CB99191B7F}"/>
              </a:ext>
            </a:extLst>
          </p:cNvPr>
          <p:cNvSpPr txBox="1"/>
          <p:nvPr/>
        </p:nvSpPr>
        <p:spPr>
          <a:xfrm>
            <a:off x="2959944" y="3292358"/>
            <a:ext cx="172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Genre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21E086-7AFA-4DA3-AF50-6FF6FCA9BF67}"/>
              </a:ext>
            </a:extLst>
          </p:cNvPr>
          <p:cNvSpPr/>
          <p:nvPr/>
        </p:nvSpPr>
        <p:spPr>
          <a:xfrm>
            <a:off x="3052969" y="3630912"/>
            <a:ext cx="2743200" cy="382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97DF4180-7B92-41C3-9FE3-3E4A5DDC68EB}"/>
              </a:ext>
            </a:extLst>
          </p:cNvPr>
          <p:cNvSpPr/>
          <p:nvPr/>
        </p:nvSpPr>
        <p:spPr>
          <a:xfrm rot="10800000">
            <a:off x="5541918" y="3778390"/>
            <a:ext cx="186960" cy="13905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74312B-2D5B-41F2-B85C-329E592E715B}"/>
              </a:ext>
            </a:extLst>
          </p:cNvPr>
          <p:cNvSpPr txBox="1"/>
          <p:nvPr/>
        </p:nvSpPr>
        <p:spPr>
          <a:xfrm>
            <a:off x="420779" y="1232258"/>
            <a:ext cx="98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D2AAC9-6BEF-453C-9826-E543FA9A87EC}"/>
              </a:ext>
            </a:extLst>
          </p:cNvPr>
          <p:cNvSpPr txBox="1"/>
          <p:nvPr/>
        </p:nvSpPr>
        <p:spPr>
          <a:xfrm>
            <a:off x="420778" y="1623761"/>
            <a:ext cx="98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E2E36E-D2DB-4D31-80D5-E5D508295A15}"/>
              </a:ext>
            </a:extLst>
          </p:cNvPr>
          <p:cNvSpPr txBox="1"/>
          <p:nvPr/>
        </p:nvSpPr>
        <p:spPr>
          <a:xfrm>
            <a:off x="4757017" y="-679630"/>
            <a:ext cx="219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EA7CDC0-0AA7-4C22-BE18-FBAC5E998C73}"/>
              </a:ext>
            </a:extLst>
          </p:cNvPr>
          <p:cNvGrpSpPr/>
          <p:nvPr/>
        </p:nvGrpSpPr>
        <p:grpSpPr>
          <a:xfrm>
            <a:off x="1829747" y="1600394"/>
            <a:ext cx="587711" cy="307777"/>
            <a:chOff x="-1916246" y="7298953"/>
            <a:chExt cx="652701" cy="307777"/>
          </a:xfrm>
        </p:grpSpPr>
        <p:sp>
          <p:nvSpPr>
            <p:cNvPr id="144" name="Rounded Rectangle 133">
              <a:extLst>
                <a:ext uri="{FF2B5EF4-FFF2-40B4-BE49-F238E27FC236}">
                  <a16:creationId xmlns:a16="http://schemas.microsoft.com/office/drawing/2014/main" id="{0C552276-B6B6-47A4-947B-826B472FFFF5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00C80F4A-8E7A-4B5A-BB30-BFDC2E442095}"/>
                </a:ext>
              </a:extLst>
            </p:cNvPr>
            <p:cNvSpPr txBox="1"/>
            <p:nvPr/>
          </p:nvSpPr>
          <p:spPr>
            <a:xfrm>
              <a:off x="-1894915" y="7298953"/>
              <a:ext cx="481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Del</a:t>
              </a:r>
              <a:endParaRPr lang="en-US" b="1" dirty="0"/>
            </a:p>
          </p:txBody>
        </p:sp>
      </p:grpSp>
      <p:sp>
        <p:nvSpPr>
          <p:cNvPr id="146" name="Round Same Side Corner Rectangle 7">
            <a:extLst>
              <a:ext uri="{FF2B5EF4-FFF2-40B4-BE49-F238E27FC236}">
                <a16:creationId xmlns:a16="http://schemas.microsoft.com/office/drawing/2014/main" id="{D4B678E4-D413-446D-AC7D-6DC2D4ADE76E}"/>
              </a:ext>
            </a:extLst>
          </p:cNvPr>
          <p:cNvSpPr/>
          <p:nvPr/>
        </p:nvSpPr>
        <p:spPr>
          <a:xfrm rot="16200000">
            <a:off x="2136011" y="3018470"/>
            <a:ext cx="942502" cy="14283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Isosceles Triangle 146">
            <a:extLst>
              <a:ext uri="{FF2B5EF4-FFF2-40B4-BE49-F238E27FC236}">
                <a16:creationId xmlns:a16="http://schemas.microsoft.com/office/drawing/2014/main" id="{4313AB68-6E3C-46F4-A410-50339E09D259}"/>
              </a:ext>
            </a:extLst>
          </p:cNvPr>
          <p:cNvSpPr/>
          <p:nvPr/>
        </p:nvSpPr>
        <p:spPr>
          <a:xfrm rot="16200000">
            <a:off x="2502907" y="3020356"/>
            <a:ext cx="186960" cy="13905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ight Arrow 6">
            <a:extLst>
              <a:ext uri="{FF2B5EF4-FFF2-40B4-BE49-F238E27FC236}">
                <a16:creationId xmlns:a16="http://schemas.microsoft.com/office/drawing/2014/main" id="{832F6DF9-225B-4D90-9080-ABDABEDB9D45}"/>
              </a:ext>
            </a:extLst>
          </p:cNvPr>
          <p:cNvSpPr/>
          <p:nvPr/>
        </p:nvSpPr>
        <p:spPr>
          <a:xfrm rot="13541544">
            <a:off x="9541236" y="1540725"/>
            <a:ext cx="330312" cy="201683"/>
          </a:xfrm>
          <a:prstGeom prst="rightArrow">
            <a:avLst>
              <a:gd name="adj1" fmla="val 34032"/>
              <a:gd name="adj2" fmla="val 57205"/>
            </a:avLst>
          </a:prstGeom>
          <a:solidFill>
            <a:schemeClr val="bg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D4BD4E8-1D19-4E19-B210-A8FECB35D897}"/>
              </a:ext>
            </a:extLst>
          </p:cNvPr>
          <p:cNvGrpSpPr/>
          <p:nvPr/>
        </p:nvGrpSpPr>
        <p:grpSpPr>
          <a:xfrm>
            <a:off x="1829747" y="1218267"/>
            <a:ext cx="587711" cy="307777"/>
            <a:chOff x="-1916246" y="7298953"/>
            <a:chExt cx="652701" cy="307777"/>
          </a:xfrm>
        </p:grpSpPr>
        <p:sp>
          <p:nvSpPr>
            <p:cNvPr id="155" name="Rounded Rectangle 133">
              <a:extLst>
                <a:ext uri="{FF2B5EF4-FFF2-40B4-BE49-F238E27FC236}">
                  <a16:creationId xmlns:a16="http://schemas.microsoft.com/office/drawing/2014/main" id="{5B7E6280-F793-465F-A6A9-884ADCA9256B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CB3A321-2275-4036-9126-588DF38CFE80}"/>
                </a:ext>
              </a:extLst>
            </p:cNvPr>
            <p:cNvSpPr txBox="1"/>
            <p:nvPr/>
          </p:nvSpPr>
          <p:spPr>
            <a:xfrm>
              <a:off x="-1894915" y="7298953"/>
              <a:ext cx="481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Del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5306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9">
            <a:extLst>
              <a:ext uri="{FF2B5EF4-FFF2-40B4-BE49-F238E27FC236}">
                <a16:creationId xmlns:a16="http://schemas.microsoft.com/office/drawing/2014/main" id="{F3A0D0DC-34C8-4203-A1D8-DD2D45E14BE7}"/>
              </a:ext>
            </a:extLst>
          </p:cNvPr>
          <p:cNvSpPr/>
          <p:nvPr/>
        </p:nvSpPr>
        <p:spPr>
          <a:xfrm>
            <a:off x="6417380" y="734641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CC60C2-9BBA-4940-9AB1-786AA0582970}"/>
              </a:ext>
            </a:extLst>
          </p:cNvPr>
          <p:cNvSpPr txBox="1"/>
          <p:nvPr/>
        </p:nvSpPr>
        <p:spPr>
          <a:xfrm>
            <a:off x="6721075" y="805445"/>
            <a:ext cx="5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Text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005631" y="743742"/>
            <a:ext cx="2352423" cy="52308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93276" y="-5388826"/>
            <a:ext cx="6827687" cy="505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9334" y="790219"/>
            <a:ext cx="1350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Play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2149" y="-4784367"/>
            <a:ext cx="3598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Release date, revenue, runtime, tagline</a:t>
            </a:r>
          </a:p>
          <a:p>
            <a:r>
              <a:rPr lang="en-US" sz="1400" b="1" dirty="0"/>
              <a:t>IMDB link, TMDB link</a:t>
            </a:r>
          </a:p>
          <a:p>
            <a:r>
              <a:rPr lang="en-US" sz="1400" b="1" dirty="0"/>
              <a:t>Overview</a:t>
            </a:r>
          </a:p>
          <a:p>
            <a:r>
              <a:rPr lang="en-US" sz="1400" b="1" dirty="0"/>
              <a:t>Ratings (popularity, average, count)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0043" y="740654"/>
            <a:ext cx="1292352" cy="6464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96418" y="734641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11738" y="819723"/>
            <a:ext cx="1085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Characters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4321" y="815211"/>
            <a:ext cx="766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Details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740043" y="1214803"/>
            <a:ext cx="8102187" cy="47597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70916" y="1482596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Synopsis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40043" y="-3771519"/>
            <a:ext cx="3233544" cy="8170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54057" y="-3574109"/>
            <a:ext cx="301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Companies</a:t>
            </a:r>
          </a:p>
          <a:p>
            <a:r>
              <a:rPr lang="en-US" sz="1400" b="1" dirty="0"/>
              <a:t>   - name, name, </a:t>
            </a:r>
            <a:r>
              <a:rPr lang="en-US" sz="1400" b="1" dirty="0" err="1"/>
              <a:t>etc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740043" y="-2850145"/>
            <a:ext cx="3233544" cy="7206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54057" y="-2652735"/>
            <a:ext cx="301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Countries</a:t>
            </a:r>
          </a:p>
          <a:p>
            <a:r>
              <a:rPr lang="en-US" sz="1400" b="1" dirty="0"/>
              <a:t>   - name, name, </a:t>
            </a:r>
            <a:r>
              <a:rPr lang="en-US" sz="1400" b="1" dirty="0" err="1"/>
              <a:t>etc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3740043" y="-1168559"/>
            <a:ext cx="3233544" cy="714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54057" y="-1078702"/>
            <a:ext cx="301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Genres</a:t>
            </a:r>
          </a:p>
          <a:p>
            <a:r>
              <a:rPr lang="en-US" sz="1400" b="1" dirty="0"/>
              <a:t>   - name, name, </a:t>
            </a:r>
            <a:r>
              <a:rPr lang="en-US" sz="1400" b="1" dirty="0" err="1"/>
              <a:t>etc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3740043" y="-2031101"/>
            <a:ext cx="3233544" cy="714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54057" y="-1941244"/>
            <a:ext cx="301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Keywords</a:t>
            </a:r>
          </a:p>
          <a:p>
            <a:r>
              <a:rPr lang="en-US" sz="1400" b="1" dirty="0"/>
              <a:t>   - name, name, </a:t>
            </a:r>
            <a:r>
              <a:rPr lang="en-US" sz="1400" b="1" dirty="0" err="1"/>
              <a:t>etc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605298" y="-4838195"/>
            <a:ext cx="2590807" cy="44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50059" y="-3031167"/>
            <a:ext cx="129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Poster Image</a:t>
            </a:r>
            <a:endParaRPr lang="en-US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419725" y="125597"/>
            <a:ext cx="11422505" cy="49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0542887" y="201818"/>
            <a:ext cx="1048538" cy="3288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749736" y="214537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About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45304" y="192090"/>
            <a:ext cx="5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Logo</a:t>
            </a:r>
            <a:endParaRPr lang="en-US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986979-A54B-48F2-B14B-A6AFDDA54F38}"/>
              </a:ext>
            </a:extLst>
          </p:cNvPr>
          <p:cNvSpPr txBox="1"/>
          <p:nvPr/>
        </p:nvSpPr>
        <p:spPr>
          <a:xfrm>
            <a:off x="-2505314" y="757305"/>
            <a:ext cx="953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Favorites</a:t>
            </a:r>
            <a:endParaRPr lang="en-US" b="1" dirty="0"/>
          </a:p>
        </p:txBody>
      </p:sp>
      <p:sp>
        <p:nvSpPr>
          <p:cNvPr id="71" name="Right Arrow 6">
            <a:extLst>
              <a:ext uri="{FF2B5EF4-FFF2-40B4-BE49-F238E27FC236}">
                <a16:creationId xmlns:a16="http://schemas.microsoft.com/office/drawing/2014/main" id="{7091492B-519B-43A9-B5E6-303A45D26193}"/>
              </a:ext>
            </a:extLst>
          </p:cNvPr>
          <p:cNvSpPr/>
          <p:nvPr/>
        </p:nvSpPr>
        <p:spPr>
          <a:xfrm rot="13541544">
            <a:off x="-3244529" y="100976"/>
            <a:ext cx="330312" cy="201683"/>
          </a:xfrm>
          <a:prstGeom prst="rightArrow">
            <a:avLst>
              <a:gd name="adj1" fmla="val 34032"/>
              <a:gd name="adj2" fmla="val 57205"/>
            </a:avLst>
          </a:prstGeom>
          <a:solidFill>
            <a:schemeClr val="bg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F366B4-20BE-46A5-B78C-C9897D8A8458}"/>
              </a:ext>
            </a:extLst>
          </p:cNvPr>
          <p:cNvSpPr txBox="1"/>
          <p:nvPr/>
        </p:nvSpPr>
        <p:spPr>
          <a:xfrm>
            <a:off x="-3731147" y="-506281"/>
            <a:ext cx="98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9FD75D-2FB2-4A46-B5AF-B59ACFC92430}"/>
              </a:ext>
            </a:extLst>
          </p:cNvPr>
          <p:cNvSpPr txBox="1"/>
          <p:nvPr/>
        </p:nvSpPr>
        <p:spPr>
          <a:xfrm>
            <a:off x="-3731148" y="-114778"/>
            <a:ext cx="98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8E6991C-9CF7-4B25-97AB-98DBF9281071}"/>
              </a:ext>
            </a:extLst>
          </p:cNvPr>
          <p:cNvGrpSpPr/>
          <p:nvPr/>
        </p:nvGrpSpPr>
        <p:grpSpPr>
          <a:xfrm>
            <a:off x="-2322179" y="-138145"/>
            <a:ext cx="587711" cy="307777"/>
            <a:chOff x="-1916246" y="7298953"/>
            <a:chExt cx="652701" cy="307777"/>
          </a:xfrm>
        </p:grpSpPr>
        <p:sp>
          <p:nvSpPr>
            <p:cNvPr id="87" name="Rounded Rectangle 133">
              <a:extLst>
                <a:ext uri="{FF2B5EF4-FFF2-40B4-BE49-F238E27FC236}">
                  <a16:creationId xmlns:a16="http://schemas.microsoft.com/office/drawing/2014/main" id="{9628352E-36B1-4603-B512-820133ABDECB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C3921B2-C9C2-4CBA-B363-1F8E4BEAE37C}"/>
                </a:ext>
              </a:extLst>
            </p:cNvPr>
            <p:cNvSpPr txBox="1"/>
            <p:nvPr/>
          </p:nvSpPr>
          <p:spPr>
            <a:xfrm>
              <a:off x="-1894915" y="7298953"/>
              <a:ext cx="481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Del</a:t>
              </a:r>
              <a:endParaRPr lang="en-US" b="1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6DFB64-E9F1-4E8D-B0F8-9E61C2FCE15E}"/>
              </a:ext>
            </a:extLst>
          </p:cNvPr>
          <p:cNvGrpSpPr/>
          <p:nvPr/>
        </p:nvGrpSpPr>
        <p:grpSpPr>
          <a:xfrm>
            <a:off x="419725" y="757305"/>
            <a:ext cx="473316" cy="5230814"/>
            <a:chOff x="-3278381" y="1462722"/>
            <a:chExt cx="473316" cy="523081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D07D748-FCFF-4DF4-94F5-84C71DDF87A3}"/>
                </a:ext>
              </a:extLst>
            </p:cNvPr>
            <p:cNvSpPr/>
            <p:nvPr/>
          </p:nvSpPr>
          <p:spPr>
            <a:xfrm>
              <a:off x="-3266900" y="1462722"/>
              <a:ext cx="461835" cy="5230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 Same Side Corner Rectangle 7">
              <a:extLst>
                <a:ext uri="{FF2B5EF4-FFF2-40B4-BE49-F238E27FC236}">
                  <a16:creationId xmlns:a16="http://schemas.microsoft.com/office/drawing/2014/main" id="{D4B4AC54-51DE-4EFD-99BA-EBD5556CE711}"/>
                </a:ext>
              </a:extLst>
            </p:cNvPr>
            <p:cNvSpPr/>
            <p:nvPr/>
          </p:nvSpPr>
          <p:spPr>
            <a:xfrm rot="5400000">
              <a:off x="-3512154" y="3456780"/>
              <a:ext cx="942502" cy="45199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EEDBA0E8-DED6-435A-95CD-C28CABB91625}"/>
                </a:ext>
              </a:extLst>
            </p:cNvPr>
            <p:cNvSpPr/>
            <p:nvPr/>
          </p:nvSpPr>
          <p:spPr>
            <a:xfrm rot="5400000">
              <a:off x="-3116759" y="3637722"/>
              <a:ext cx="186960" cy="13905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978877-1CBE-4211-BA35-CB8366659156}"/>
                </a:ext>
              </a:extLst>
            </p:cNvPr>
            <p:cNvSpPr txBox="1"/>
            <p:nvPr/>
          </p:nvSpPr>
          <p:spPr>
            <a:xfrm>
              <a:off x="-3278381" y="1495636"/>
              <a:ext cx="276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❤</a:t>
              </a:r>
              <a:endParaRPr lang="en-US" sz="1600" b="1" dirty="0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422E4E3-68BD-475D-B21D-32C0578207A9}"/>
              </a:ext>
            </a:extLst>
          </p:cNvPr>
          <p:cNvSpPr txBox="1"/>
          <p:nvPr/>
        </p:nvSpPr>
        <p:spPr>
          <a:xfrm>
            <a:off x="4165244" y="1826342"/>
            <a:ext cx="4447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Likely date of composition, </a:t>
            </a:r>
          </a:p>
          <a:p>
            <a:r>
              <a:rPr lang="en-CA" dirty="0"/>
              <a:t>Genre,</a:t>
            </a:r>
          </a:p>
          <a:p>
            <a:r>
              <a:rPr lang="en-CA" dirty="0"/>
              <a:t>wiki link, </a:t>
            </a:r>
            <a:r>
              <a:rPr lang="en-CA" dirty="0" err="1"/>
              <a:t>gutenberg</a:t>
            </a:r>
            <a:r>
              <a:rPr lang="en-CA" dirty="0"/>
              <a:t> link, Shakespeare.org link</a:t>
            </a:r>
          </a:p>
          <a:p>
            <a:r>
              <a:rPr lang="en-CA" dirty="0"/>
              <a:t>description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7C737D1-6618-49E4-AD10-2CF9A9C8983F}"/>
              </a:ext>
            </a:extLst>
          </p:cNvPr>
          <p:cNvGrpSpPr/>
          <p:nvPr/>
        </p:nvGrpSpPr>
        <p:grpSpPr>
          <a:xfrm>
            <a:off x="2510041" y="5419624"/>
            <a:ext cx="669418" cy="524665"/>
            <a:chOff x="-1916246" y="7340127"/>
            <a:chExt cx="652701" cy="369332"/>
          </a:xfrm>
        </p:grpSpPr>
        <p:sp>
          <p:nvSpPr>
            <p:cNvPr id="106" name="Rounded Rectangle 124">
              <a:extLst>
                <a:ext uri="{FF2B5EF4-FFF2-40B4-BE49-F238E27FC236}">
                  <a16:creationId xmlns:a16="http://schemas.microsoft.com/office/drawing/2014/main" id="{F78AFE46-1F37-4067-8B3B-75EAAF78E284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95D7710-ED36-4195-B0F8-9A55C63CBA3C}"/>
                </a:ext>
              </a:extLst>
            </p:cNvPr>
            <p:cNvSpPr txBox="1"/>
            <p:nvPr/>
          </p:nvSpPr>
          <p:spPr>
            <a:xfrm>
              <a:off x="-1808435" y="7340127"/>
              <a:ext cx="40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❤</a:t>
              </a:r>
              <a:endParaRPr lang="en-US" sz="1600" b="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BFB3971-60CF-414D-A06C-9339B24007CE}"/>
              </a:ext>
            </a:extLst>
          </p:cNvPr>
          <p:cNvGrpSpPr/>
          <p:nvPr/>
        </p:nvGrpSpPr>
        <p:grpSpPr>
          <a:xfrm>
            <a:off x="1311350" y="5419624"/>
            <a:ext cx="993741" cy="346612"/>
            <a:chOff x="10778845" y="706119"/>
            <a:chExt cx="993741" cy="346612"/>
          </a:xfrm>
        </p:grpSpPr>
        <p:sp>
          <p:nvSpPr>
            <p:cNvPr id="109" name="Rounded Rectangle 36">
              <a:extLst>
                <a:ext uri="{FF2B5EF4-FFF2-40B4-BE49-F238E27FC236}">
                  <a16:creationId xmlns:a16="http://schemas.microsoft.com/office/drawing/2014/main" id="{D262A8D9-F939-4840-A511-167C074C5CF6}"/>
                </a:ext>
              </a:extLst>
            </p:cNvPr>
            <p:cNvSpPr/>
            <p:nvPr/>
          </p:nvSpPr>
          <p:spPr>
            <a:xfrm>
              <a:off x="10778845" y="706119"/>
              <a:ext cx="993741" cy="3466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8E6F99-DA4B-486F-870B-B88A9B977005}"/>
                </a:ext>
              </a:extLst>
            </p:cNvPr>
            <p:cNvSpPr txBox="1"/>
            <p:nvPr/>
          </p:nvSpPr>
          <p:spPr>
            <a:xfrm>
              <a:off x="11018766" y="77573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809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9">
            <a:extLst>
              <a:ext uri="{FF2B5EF4-FFF2-40B4-BE49-F238E27FC236}">
                <a16:creationId xmlns:a16="http://schemas.microsoft.com/office/drawing/2014/main" id="{F3A0D0DC-34C8-4203-A1D8-DD2D45E14BE7}"/>
              </a:ext>
            </a:extLst>
          </p:cNvPr>
          <p:cNvSpPr/>
          <p:nvPr/>
        </p:nvSpPr>
        <p:spPr>
          <a:xfrm>
            <a:off x="6417380" y="734641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CC60C2-9BBA-4940-9AB1-786AA0582970}"/>
              </a:ext>
            </a:extLst>
          </p:cNvPr>
          <p:cNvSpPr txBox="1"/>
          <p:nvPr/>
        </p:nvSpPr>
        <p:spPr>
          <a:xfrm>
            <a:off x="6721075" y="805445"/>
            <a:ext cx="5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Text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005631" y="743742"/>
            <a:ext cx="2466329" cy="5244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93276" y="-5388826"/>
            <a:ext cx="6827687" cy="5057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9334" y="790219"/>
            <a:ext cx="1350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Play Title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02149" y="-4784367"/>
            <a:ext cx="3598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Release date, revenue, runtime, tagline</a:t>
            </a:r>
          </a:p>
          <a:p>
            <a:r>
              <a:rPr lang="en-US" sz="1400" b="1" dirty="0"/>
              <a:t>IMDB link, TMDB link</a:t>
            </a:r>
          </a:p>
          <a:p>
            <a:r>
              <a:rPr lang="en-US" sz="1400" b="1" dirty="0"/>
              <a:t>Overview</a:t>
            </a:r>
          </a:p>
          <a:p>
            <a:r>
              <a:rPr lang="en-US" sz="1400" b="1" dirty="0"/>
              <a:t>Ratings (popularity, average, count)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0043" y="740654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96418" y="734641"/>
            <a:ext cx="1292352" cy="6464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11738" y="819723"/>
            <a:ext cx="1085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Characters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4321" y="815211"/>
            <a:ext cx="766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Details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740043" y="1214804"/>
            <a:ext cx="8102187" cy="4626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270916" y="1482596"/>
            <a:ext cx="100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Synopsis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8227" y="1530710"/>
            <a:ext cx="107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Character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790510" y="1545414"/>
            <a:ext cx="107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37643" y="2070604"/>
            <a:ext cx="107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Character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80825" y="2106982"/>
            <a:ext cx="107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44523" y="2585601"/>
            <a:ext cx="107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Character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80711" y="2668550"/>
            <a:ext cx="1073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Name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740043" y="-3771519"/>
            <a:ext cx="3233544" cy="81701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954057" y="-3574109"/>
            <a:ext cx="301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Companies</a:t>
            </a:r>
          </a:p>
          <a:p>
            <a:r>
              <a:rPr lang="en-US" sz="1400" b="1" dirty="0"/>
              <a:t>   - name, name, </a:t>
            </a:r>
            <a:r>
              <a:rPr lang="en-US" sz="1400" b="1" dirty="0" err="1"/>
              <a:t>etc</a:t>
            </a:r>
            <a:endParaRPr lang="en-US" sz="1400" b="1" dirty="0"/>
          </a:p>
        </p:txBody>
      </p:sp>
      <p:sp>
        <p:nvSpPr>
          <p:cNvPr id="28" name="Rectangle 27"/>
          <p:cNvSpPr/>
          <p:nvPr/>
        </p:nvSpPr>
        <p:spPr>
          <a:xfrm>
            <a:off x="3740043" y="-2850145"/>
            <a:ext cx="3233544" cy="7206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54057" y="-2652735"/>
            <a:ext cx="301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Countries</a:t>
            </a:r>
          </a:p>
          <a:p>
            <a:r>
              <a:rPr lang="en-US" sz="1400" b="1" dirty="0"/>
              <a:t>   - name, name, </a:t>
            </a:r>
            <a:r>
              <a:rPr lang="en-US" sz="1400" b="1" dirty="0" err="1"/>
              <a:t>etc</a:t>
            </a:r>
            <a:endParaRPr lang="en-US" sz="1400" b="1" dirty="0"/>
          </a:p>
        </p:txBody>
      </p:sp>
      <p:sp>
        <p:nvSpPr>
          <p:cNvPr id="33" name="Rectangle 32"/>
          <p:cNvSpPr/>
          <p:nvPr/>
        </p:nvSpPr>
        <p:spPr>
          <a:xfrm>
            <a:off x="3740043" y="-1168559"/>
            <a:ext cx="3233544" cy="714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54057" y="-1078702"/>
            <a:ext cx="301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Genres</a:t>
            </a:r>
          </a:p>
          <a:p>
            <a:r>
              <a:rPr lang="en-US" sz="1400" b="1" dirty="0"/>
              <a:t>   - name, name, </a:t>
            </a:r>
            <a:r>
              <a:rPr lang="en-US" sz="1400" b="1" dirty="0" err="1"/>
              <a:t>etc</a:t>
            </a:r>
            <a:endParaRPr lang="en-US" sz="1400" b="1" dirty="0"/>
          </a:p>
        </p:txBody>
      </p:sp>
      <p:sp>
        <p:nvSpPr>
          <p:cNvPr id="35" name="Rectangle 34"/>
          <p:cNvSpPr/>
          <p:nvPr/>
        </p:nvSpPr>
        <p:spPr>
          <a:xfrm>
            <a:off x="3740043" y="-2031101"/>
            <a:ext cx="3233544" cy="7147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954057" y="-1941244"/>
            <a:ext cx="301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Keywords</a:t>
            </a:r>
          </a:p>
          <a:p>
            <a:r>
              <a:rPr lang="en-US" sz="1400" b="1" dirty="0"/>
              <a:t>   - name, name, </a:t>
            </a:r>
            <a:r>
              <a:rPr lang="en-US" sz="1400" b="1" dirty="0" err="1"/>
              <a:t>etc</a:t>
            </a:r>
            <a:endParaRPr lang="en-US" sz="1400" b="1" dirty="0"/>
          </a:p>
        </p:txBody>
      </p:sp>
      <p:sp>
        <p:nvSpPr>
          <p:cNvPr id="39" name="Rectangle 38"/>
          <p:cNvSpPr/>
          <p:nvPr/>
        </p:nvSpPr>
        <p:spPr>
          <a:xfrm>
            <a:off x="605298" y="-4838195"/>
            <a:ext cx="2590807" cy="44468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50059" y="-3031167"/>
            <a:ext cx="12916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Poster Image</a:t>
            </a:r>
            <a:endParaRPr lang="en-US" sz="24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A48C67-242D-40CA-9C71-22367093A650}"/>
              </a:ext>
            </a:extLst>
          </p:cNvPr>
          <p:cNvSpPr/>
          <p:nvPr/>
        </p:nvSpPr>
        <p:spPr>
          <a:xfrm>
            <a:off x="11516082" y="1234415"/>
            <a:ext cx="326148" cy="4428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E8598BE-A528-40F9-9F81-B958AE36BE6F}"/>
              </a:ext>
            </a:extLst>
          </p:cNvPr>
          <p:cNvSpPr/>
          <p:nvPr/>
        </p:nvSpPr>
        <p:spPr>
          <a:xfrm>
            <a:off x="11566917" y="1285790"/>
            <a:ext cx="268567" cy="1727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45790AC-90C4-4092-A56E-F11DCA4659D4}"/>
              </a:ext>
            </a:extLst>
          </p:cNvPr>
          <p:cNvSpPr/>
          <p:nvPr/>
        </p:nvSpPr>
        <p:spPr>
          <a:xfrm rot="10800000">
            <a:off x="11544872" y="5449146"/>
            <a:ext cx="268567" cy="1727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9725" y="125597"/>
            <a:ext cx="11422505" cy="49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0542887" y="201818"/>
            <a:ext cx="1048538" cy="3288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749736" y="214537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About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45304" y="192090"/>
            <a:ext cx="5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Logo</a:t>
            </a:r>
            <a:endParaRPr lang="en-US" b="1" dirty="0"/>
          </a:p>
        </p:txBody>
      </p:sp>
      <p:sp>
        <p:nvSpPr>
          <p:cNvPr id="72" name="Rounded Rectangle 71"/>
          <p:cNvSpPr/>
          <p:nvPr/>
        </p:nvSpPr>
        <p:spPr>
          <a:xfrm>
            <a:off x="4451616" y="-5290588"/>
            <a:ext cx="1246946" cy="33631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451616" y="-5266489"/>
            <a:ext cx="12373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Add To Favorites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986979-A54B-48F2-B14B-A6AFDDA54F38}"/>
              </a:ext>
            </a:extLst>
          </p:cNvPr>
          <p:cNvSpPr txBox="1"/>
          <p:nvPr/>
        </p:nvSpPr>
        <p:spPr>
          <a:xfrm>
            <a:off x="-2505314" y="757305"/>
            <a:ext cx="9539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Favorites</a:t>
            </a:r>
            <a:endParaRPr lang="en-US" b="1" dirty="0"/>
          </a:p>
        </p:txBody>
      </p:sp>
      <p:sp>
        <p:nvSpPr>
          <p:cNvPr id="71" name="Right Arrow 6">
            <a:extLst>
              <a:ext uri="{FF2B5EF4-FFF2-40B4-BE49-F238E27FC236}">
                <a16:creationId xmlns:a16="http://schemas.microsoft.com/office/drawing/2014/main" id="{7091492B-519B-43A9-B5E6-303A45D26193}"/>
              </a:ext>
            </a:extLst>
          </p:cNvPr>
          <p:cNvSpPr/>
          <p:nvPr/>
        </p:nvSpPr>
        <p:spPr>
          <a:xfrm rot="13541544">
            <a:off x="-3244529" y="100976"/>
            <a:ext cx="330312" cy="201683"/>
          </a:xfrm>
          <a:prstGeom prst="rightArrow">
            <a:avLst>
              <a:gd name="adj1" fmla="val 34032"/>
              <a:gd name="adj2" fmla="val 57205"/>
            </a:avLst>
          </a:prstGeom>
          <a:solidFill>
            <a:schemeClr val="bg1"/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F366B4-20BE-46A5-B78C-C9897D8A8458}"/>
              </a:ext>
            </a:extLst>
          </p:cNvPr>
          <p:cNvSpPr txBox="1"/>
          <p:nvPr/>
        </p:nvSpPr>
        <p:spPr>
          <a:xfrm>
            <a:off x="-3731147" y="-506281"/>
            <a:ext cx="98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9FD75D-2FB2-4A46-B5AF-B59ACFC92430}"/>
              </a:ext>
            </a:extLst>
          </p:cNvPr>
          <p:cNvSpPr txBox="1"/>
          <p:nvPr/>
        </p:nvSpPr>
        <p:spPr>
          <a:xfrm>
            <a:off x="-3731148" y="-114778"/>
            <a:ext cx="98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Title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8E6991C-9CF7-4B25-97AB-98DBF9281071}"/>
              </a:ext>
            </a:extLst>
          </p:cNvPr>
          <p:cNvGrpSpPr/>
          <p:nvPr/>
        </p:nvGrpSpPr>
        <p:grpSpPr>
          <a:xfrm>
            <a:off x="-2322179" y="-138145"/>
            <a:ext cx="587711" cy="307777"/>
            <a:chOff x="-1916246" y="7298953"/>
            <a:chExt cx="652701" cy="307777"/>
          </a:xfrm>
        </p:grpSpPr>
        <p:sp>
          <p:nvSpPr>
            <p:cNvPr id="87" name="Rounded Rectangle 133">
              <a:extLst>
                <a:ext uri="{FF2B5EF4-FFF2-40B4-BE49-F238E27FC236}">
                  <a16:creationId xmlns:a16="http://schemas.microsoft.com/office/drawing/2014/main" id="{9628352E-36B1-4603-B512-820133ABDECB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C3921B2-C9C2-4CBA-B363-1F8E4BEAE37C}"/>
                </a:ext>
              </a:extLst>
            </p:cNvPr>
            <p:cNvSpPr txBox="1"/>
            <p:nvPr/>
          </p:nvSpPr>
          <p:spPr>
            <a:xfrm>
              <a:off x="-1894915" y="7298953"/>
              <a:ext cx="4810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Del</a:t>
              </a:r>
              <a:endParaRPr lang="en-US" b="1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F6DFB64-E9F1-4E8D-B0F8-9E61C2FCE15E}"/>
              </a:ext>
            </a:extLst>
          </p:cNvPr>
          <p:cNvGrpSpPr/>
          <p:nvPr/>
        </p:nvGrpSpPr>
        <p:grpSpPr>
          <a:xfrm>
            <a:off x="419725" y="757305"/>
            <a:ext cx="473316" cy="5230814"/>
            <a:chOff x="-3278381" y="1462722"/>
            <a:chExt cx="473316" cy="523081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D07D748-FCFF-4DF4-94F5-84C71DDF87A3}"/>
                </a:ext>
              </a:extLst>
            </p:cNvPr>
            <p:cNvSpPr/>
            <p:nvPr/>
          </p:nvSpPr>
          <p:spPr>
            <a:xfrm>
              <a:off x="-3266900" y="1462722"/>
              <a:ext cx="461835" cy="5230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 Same Side Corner Rectangle 7">
              <a:extLst>
                <a:ext uri="{FF2B5EF4-FFF2-40B4-BE49-F238E27FC236}">
                  <a16:creationId xmlns:a16="http://schemas.microsoft.com/office/drawing/2014/main" id="{D4B4AC54-51DE-4EFD-99BA-EBD5556CE711}"/>
                </a:ext>
              </a:extLst>
            </p:cNvPr>
            <p:cNvSpPr/>
            <p:nvPr/>
          </p:nvSpPr>
          <p:spPr>
            <a:xfrm rot="5400000">
              <a:off x="-3357574" y="3611361"/>
              <a:ext cx="942502" cy="142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EEDBA0E8-DED6-435A-95CD-C28CABB91625}"/>
                </a:ext>
              </a:extLst>
            </p:cNvPr>
            <p:cNvSpPr/>
            <p:nvPr/>
          </p:nvSpPr>
          <p:spPr>
            <a:xfrm rot="5400000">
              <a:off x="-2990678" y="3613247"/>
              <a:ext cx="186960" cy="13905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978877-1CBE-4211-BA35-CB8366659156}"/>
                </a:ext>
              </a:extLst>
            </p:cNvPr>
            <p:cNvSpPr txBox="1"/>
            <p:nvPr/>
          </p:nvSpPr>
          <p:spPr>
            <a:xfrm>
              <a:off x="-3278381" y="1495636"/>
              <a:ext cx="276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❤</a:t>
              </a:r>
              <a:endParaRPr lang="en-US" sz="1600" b="1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3CF9D06-6CA9-440E-AE05-D30C82281D1D}"/>
              </a:ext>
            </a:extLst>
          </p:cNvPr>
          <p:cNvGrpSpPr/>
          <p:nvPr/>
        </p:nvGrpSpPr>
        <p:grpSpPr>
          <a:xfrm>
            <a:off x="2597697" y="5430576"/>
            <a:ext cx="669418" cy="524665"/>
            <a:chOff x="-1916246" y="7340127"/>
            <a:chExt cx="652701" cy="369332"/>
          </a:xfrm>
        </p:grpSpPr>
        <p:sp>
          <p:nvSpPr>
            <p:cNvPr id="83" name="Rounded Rectangle 124">
              <a:extLst>
                <a:ext uri="{FF2B5EF4-FFF2-40B4-BE49-F238E27FC236}">
                  <a16:creationId xmlns:a16="http://schemas.microsoft.com/office/drawing/2014/main" id="{59EE7D74-759F-4D7E-8A36-2CD5E815415F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CDC3386-0B04-49FA-A727-2FB4D72C07DF}"/>
                </a:ext>
              </a:extLst>
            </p:cNvPr>
            <p:cNvSpPr txBox="1"/>
            <p:nvPr/>
          </p:nvSpPr>
          <p:spPr>
            <a:xfrm>
              <a:off x="-1808435" y="7340127"/>
              <a:ext cx="40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❤</a:t>
              </a:r>
              <a:endParaRPr lang="en-US" sz="1600" b="1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7B2BB6-C9D1-4442-85B1-4C110EF5D41A}"/>
              </a:ext>
            </a:extLst>
          </p:cNvPr>
          <p:cNvGrpSpPr/>
          <p:nvPr/>
        </p:nvGrpSpPr>
        <p:grpSpPr>
          <a:xfrm>
            <a:off x="1399006" y="5430576"/>
            <a:ext cx="993741" cy="346612"/>
            <a:chOff x="10778845" y="706119"/>
            <a:chExt cx="993741" cy="346612"/>
          </a:xfrm>
        </p:grpSpPr>
        <p:sp>
          <p:nvSpPr>
            <p:cNvPr id="104" name="Rounded Rectangle 36">
              <a:extLst>
                <a:ext uri="{FF2B5EF4-FFF2-40B4-BE49-F238E27FC236}">
                  <a16:creationId xmlns:a16="http://schemas.microsoft.com/office/drawing/2014/main" id="{D150512E-BB8A-4640-AF0D-175FC669E8D5}"/>
                </a:ext>
              </a:extLst>
            </p:cNvPr>
            <p:cNvSpPr/>
            <p:nvPr/>
          </p:nvSpPr>
          <p:spPr>
            <a:xfrm>
              <a:off x="10778845" y="706119"/>
              <a:ext cx="993741" cy="3466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FBBBEE7-17B1-41E9-88BE-106CC6DFAD33}"/>
                </a:ext>
              </a:extLst>
            </p:cNvPr>
            <p:cNvSpPr txBox="1"/>
            <p:nvPr/>
          </p:nvSpPr>
          <p:spPr>
            <a:xfrm>
              <a:off x="11018766" y="77573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34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9">
            <a:extLst>
              <a:ext uri="{FF2B5EF4-FFF2-40B4-BE49-F238E27FC236}">
                <a16:creationId xmlns:a16="http://schemas.microsoft.com/office/drawing/2014/main" id="{F3A0D0DC-34C8-4203-A1D8-DD2D45E14BE7}"/>
              </a:ext>
            </a:extLst>
          </p:cNvPr>
          <p:cNvSpPr/>
          <p:nvPr/>
        </p:nvSpPr>
        <p:spPr>
          <a:xfrm>
            <a:off x="6417380" y="734641"/>
            <a:ext cx="1292352" cy="6464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CC60C2-9BBA-4940-9AB1-786AA0582970}"/>
              </a:ext>
            </a:extLst>
          </p:cNvPr>
          <p:cNvSpPr txBox="1"/>
          <p:nvPr/>
        </p:nvSpPr>
        <p:spPr>
          <a:xfrm>
            <a:off x="6721075" y="805445"/>
            <a:ext cx="532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Text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1005631" y="743742"/>
            <a:ext cx="2278145" cy="52443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49334" y="790219"/>
            <a:ext cx="1350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Play Title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40043" y="740654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096418" y="734641"/>
            <a:ext cx="1292352" cy="64646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211738" y="819723"/>
            <a:ext cx="1085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Characters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814321" y="815211"/>
            <a:ext cx="766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Details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3740043" y="1214804"/>
            <a:ext cx="8102187" cy="46264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A48C67-242D-40CA-9C71-22367093A650}"/>
              </a:ext>
            </a:extLst>
          </p:cNvPr>
          <p:cNvSpPr/>
          <p:nvPr/>
        </p:nvSpPr>
        <p:spPr>
          <a:xfrm>
            <a:off x="11516082" y="1234415"/>
            <a:ext cx="326148" cy="44283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1E8598BE-A528-40F9-9F81-B958AE36BE6F}"/>
              </a:ext>
            </a:extLst>
          </p:cNvPr>
          <p:cNvSpPr/>
          <p:nvPr/>
        </p:nvSpPr>
        <p:spPr>
          <a:xfrm>
            <a:off x="11566917" y="1285790"/>
            <a:ext cx="268567" cy="1727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45790AC-90C4-4092-A56E-F11DCA4659D4}"/>
              </a:ext>
            </a:extLst>
          </p:cNvPr>
          <p:cNvSpPr/>
          <p:nvPr/>
        </p:nvSpPr>
        <p:spPr>
          <a:xfrm rot="10800000">
            <a:off x="11544872" y="5449146"/>
            <a:ext cx="268567" cy="172743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9725" y="125597"/>
            <a:ext cx="11422505" cy="4959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ounded Rectangle 58"/>
          <p:cNvSpPr/>
          <p:nvPr/>
        </p:nvSpPr>
        <p:spPr>
          <a:xfrm>
            <a:off x="10542887" y="201818"/>
            <a:ext cx="1048538" cy="3288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10749736" y="214537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About</a:t>
            </a:r>
            <a:endParaRPr lang="en-US" sz="1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45304" y="192090"/>
            <a:ext cx="588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Logo</a:t>
            </a:r>
            <a:endParaRPr lang="en-US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6DFB64-E9F1-4E8D-B0F8-9E61C2FCE15E}"/>
              </a:ext>
            </a:extLst>
          </p:cNvPr>
          <p:cNvGrpSpPr/>
          <p:nvPr/>
        </p:nvGrpSpPr>
        <p:grpSpPr>
          <a:xfrm>
            <a:off x="419725" y="757305"/>
            <a:ext cx="473316" cy="5230814"/>
            <a:chOff x="-3278381" y="1462722"/>
            <a:chExt cx="473316" cy="523081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D07D748-FCFF-4DF4-94F5-84C71DDF87A3}"/>
                </a:ext>
              </a:extLst>
            </p:cNvPr>
            <p:cNvSpPr/>
            <p:nvPr/>
          </p:nvSpPr>
          <p:spPr>
            <a:xfrm>
              <a:off x="-3266900" y="1462722"/>
              <a:ext cx="461835" cy="523081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ound Same Side Corner Rectangle 7">
              <a:extLst>
                <a:ext uri="{FF2B5EF4-FFF2-40B4-BE49-F238E27FC236}">
                  <a16:creationId xmlns:a16="http://schemas.microsoft.com/office/drawing/2014/main" id="{D4B4AC54-51DE-4EFD-99BA-EBD5556CE711}"/>
                </a:ext>
              </a:extLst>
            </p:cNvPr>
            <p:cNvSpPr/>
            <p:nvPr/>
          </p:nvSpPr>
          <p:spPr>
            <a:xfrm rot="5400000">
              <a:off x="-3357574" y="3611361"/>
              <a:ext cx="942502" cy="14283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EEDBA0E8-DED6-435A-95CD-C28CABB91625}"/>
                </a:ext>
              </a:extLst>
            </p:cNvPr>
            <p:cNvSpPr/>
            <p:nvPr/>
          </p:nvSpPr>
          <p:spPr>
            <a:xfrm rot="5400000">
              <a:off x="-2990678" y="3613247"/>
              <a:ext cx="186960" cy="13905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3978877-1CBE-4211-BA35-CB8366659156}"/>
                </a:ext>
              </a:extLst>
            </p:cNvPr>
            <p:cNvSpPr txBox="1"/>
            <p:nvPr/>
          </p:nvSpPr>
          <p:spPr>
            <a:xfrm>
              <a:off x="-3278381" y="1495636"/>
              <a:ext cx="276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❤</a:t>
              </a:r>
              <a:endParaRPr lang="en-US" sz="1600" b="1" dirty="0"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8BEEC999-0F7A-426A-85CE-627116E7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885" y="1336485"/>
            <a:ext cx="3530090" cy="4331034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B4A8B42-FC51-4D05-A444-C8ACCAF84D3E}"/>
              </a:ext>
            </a:extLst>
          </p:cNvPr>
          <p:cNvSpPr/>
          <p:nvPr/>
        </p:nvSpPr>
        <p:spPr>
          <a:xfrm>
            <a:off x="1250202" y="1341448"/>
            <a:ext cx="1044018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A1A64E9-6FAC-4A81-A500-35CDEF969F73}"/>
              </a:ext>
            </a:extLst>
          </p:cNvPr>
          <p:cNvGrpSpPr/>
          <p:nvPr/>
        </p:nvGrpSpPr>
        <p:grpSpPr>
          <a:xfrm>
            <a:off x="2294220" y="1341448"/>
            <a:ext cx="285280" cy="222306"/>
            <a:chOff x="1517515" y="1693275"/>
            <a:chExt cx="285280" cy="222306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9F4CE5-FA41-4EE8-BBA4-09FC6B2DDEF0}"/>
                </a:ext>
              </a:extLst>
            </p:cNvPr>
            <p:cNvSpPr/>
            <p:nvPr/>
          </p:nvSpPr>
          <p:spPr>
            <a:xfrm>
              <a:off x="1517515" y="1693275"/>
              <a:ext cx="285280" cy="2223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8ABF6DCF-E4C4-4C18-8202-DC48B6480983}"/>
                </a:ext>
              </a:extLst>
            </p:cNvPr>
            <p:cNvSpPr/>
            <p:nvPr/>
          </p:nvSpPr>
          <p:spPr>
            <a:xfrm rot="10800000">
              <a:off x="1616567" y="1787326"/>
              <a:ext cx="86174" cy="598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539B273-FB18-4334-8BD6-A14205EF3C04}"/>
              </a:ext>
            </a:extLst>
          </p:cNvPr>
          <p:cNvSpPr txBox="1"/>
          <p:nvPr/>
        </p:nvSpPr>
        <p:spPr>
          <a:xfrm>
            <a:off x="1250202" y="1341448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ACT I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4F22EC1-8EDE-4243-8668-8C075FA49AB0}"/>
              </a:ext>
            </a:extLst>
          </p:cNvPr>
          <p:cNvSpPr/>
          <p:nvPr/>
        </p:nvSpPr>
        <p:spPr>
          <a:xfrm>
            <a:off x="1250202" y="1731805"/>
            <a:ext cx="1044018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7DD6C5-FAA4-4A24-B784-A27C675E5E40}"/>
              </a:ext>
            </a:extLst>
          </p:cNvPr>
          <p:cNvGrpSpPr/>
          <p:nvPr/>
        </p:nvGrpSpPr>
        <p:grpSpPr>
          <a:xfrm>
            <a:off x="2294220" y="1731805"/>
            <a:ext cx="285280" cy="222306"/>
            <a:chOff x="1517515" y="1693275"/>
            <a:chExt cx="285280" cy="22230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F06C392-79A1-43EC-893E-6C7110C4FD29}"/>
                </a:ext>
              </a:extLst>
            </p:cNvPr>
            <p:cNvSpPr/>
            <p:nvPr/>
          </p:nvSpPr>
          <p:spPr>
            <a:xfrm>
              <a:off x="1517515" y="1693275"/>
              <a:ext cx="285280" cy="2223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9001BF0-CC58-45DD-8576-B51AB5078168}"/>
                </a:ext>
              </a:extLst>
            </p:cNvPr>
            <p:cNvSpPr/>
            <p:nvPr/>
          </p:nvSpPr>
          <p:spPr>
            <a:xfrm rot="10800000">
              <a:off x="1616567" y="1787326"/>
              <a:ext cx="86174" cy="598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206B6285-94A8-44A3-B6F6-13A4213D1DCC}"/>
              </a:ext>
            </a:extLst>
          </p:cNvPr>
          <p:cNvSpPr txBox="1"/>
          <p:nvPr/>
        </p:nvSpPr>
        <p:spPr>
          <a:xfrm>
            <a:off x="1250202" y="1731805"/>
            <a:ext cx="6912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SCENE III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45F053-4B3A-49CB-9871-E6B5A1BFB9B1}"/>
              </a:ext>
            </a:extLst>
          </p:cNvPr>
          <p:cNvSpPr/>
          <p:nvPr/>
        </p:nvSpPr>
        <p:spPr>
          <a:xfrm>
            <a:off x="1211311" y="2084767"/>
            <a:ext cx="1368189" cy="10494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ADADE06-77D7-4445-9EE0-6DD1C9431445}"/>
              </a:ext>
            </a:extLst>
          </p:cNvPr>
          <p:cNvSpPr/>
          <p:nvPr/>
        </p:nvSpPr>
        <p:spPr>
          <a:xfrm>
            <a:off x="1310889" y="2238458"/>
            <a:ext cx="902151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FE046D7-C78C-42AD-87D4-0E4D6773839D}"/>
              </a:ext>
            </a:extLst>
          </p:cNvPr>
          <p:cNvGrpSpPr/>
          <p:nvPr/>
        </p:nvGrpSpPr>
        <p:grpSpPr>
          <a:xfrm>
            <a:off x="2213041" y="2238458"/>
            <a:ext cx="285280" cy="222306"/>
            <a:chOff x="1517515" y="1693275"/>
            <a:chExt cx="285280" cy="22230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4AA87A9-9C6A-4EA0-9A22-C09CF7358D7D}"/>
                </a:ext>
              </a:extLst>
            </p:cNvPr>
            <p:cNvSpPr/>
            <p:nvPr/>
          </p:nvSpPr>
          <p:spPr>
            <a:xfrm>
              <a:off x="1517515" y="1693275"/>
              <a:ext cx="285280" cy="2223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0F9E5BE7-8FA9-423E-B816-F3181257A2D3}"/>
                </a:ext>
              </a:extLst>
            </p:cNvPr>
            <p:cNvSpPr/>
            <p:nvPr/>
          </p:nvSpPr>
          <p:spPr>
            <a:xfrm rot="10800000">
              <a:off x="1616567" y="1787326"/>
              <a:ext cx="86174" cy="598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ACB2247E-1A17-4DD8-B0D0-4F28F0EFD814}"/>
              </a:ext>
            </a:extLst>
          </p:cNvPr>
          <p:cNvSpPr txBox="1"/>
          <p:nvPr/>
        </p:nvSpPr>
        <p:spPr>
          <a:xfrm>
            <a:off x="1334364" y="2238458"/>
            <a:ext cx="6735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LAERTES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E959DE6-F71A-46D3-8991-8C8A94230CDF}"/>
              </a:ext>
            </a:extLst>
          </p:cNvPr>
          <p:cNvSpPr/>
          <p:nvPr/>
        </p:nvSpPr>
        <p:spPr>
          <a:xfrm>
            <a:off x="1310889" y="2665928"/>
            <a:ext cx="1168557" cy="2223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949EE45-42FA-4454-9A76-5C017EF7F4DA}"/>
              </a:ext>
            </a:extLst>
          </p:cNvPr>
          <p:cNvSpPr txBox="1"/>
          <p:nvPr/>
        </p:nvSpPr>
        <p:spPr>
          <a:xfrm>
            <a:off x="1310889" y="2633804"/>
            <a:ext cx="669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nature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23AA1F9-0278-4E36-886E-DC6E15D9B0E1}"/>
              </a:ext>
            </a:extLst>
          </p:cNvPr>
          <p:cNvGrpSpPr/>
          <p:nvPr/>
        </p:nvGrpSpPr>
        <p:grpSpPr>
          <a:xfrm>
            <a:off x="2380046" y="5468601"/>
            <a:ext cx="669418" cy="524665"/>
            <a:chOff x="-1916246" y="7340127"/>
            <a:chExt cx="652701" cy="369332"/>
          </a:xfrm>
        </p:grpSpPr>
        <p:sp>
          <p:nvSpPr>
            <p:cNvPr id="106" name="Rounded Rectangle 124">
              <a:extLst>
                <a:ext uri="{FF2B5EF4-FFF2-40B4-BE49-F238E27FC236}">
                  <a16:creationId xmlns:a16="http://schemas.microsoft.com/office/drawing/2014/main" id="{0EAEF30D-9703-4BA5-A30F-08202A5A521E}"/>
                </a:ext>
              </a:extLst>
            </p:cNvPr>
            <p:cNvSpPr/>
            <p:nvPr/>
          </p:nvSpPr>
          <p:spPr>
            <a:xfrm>
              <a:off x="-1916246" y="7340127"/>
              <a:ext cx="652701" cy="25620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A3AE13F-6C37-43ED-AE06-7DC4514A9FFE}"/>
                </a:ext>
              </a:extLst>
            </p:cNvPr>
            <p:cNvSpPr txBox="1"/>
            <p:nvPr/>
          </p:nvSpPr>
          <p:spPr>
            <a:xfrm>
              <a:off x="-1808435" y="7340127"/>
              <a:ext cx="409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❤</a:t>
              </a:r>
              <a:endParaRPr lang="en-US" sz="1600" b="1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0774B7-7CC8-4D20-A200-73E546E67761}"/>
              </a:ext>
            </a:extLst>
          </p:cNvPr>
          <p:cNvGrpSpPr/>
          <p:nvPr/>
        </p:nvGrpSpPr>
        <p:grpSpPr>
          <a:xfrm>
            <a:off x="1181355" y="5468601"/>
            <a:ext cx="993741" cy="346612"/>
            <a:chOff x="10778845" y="706119"/>
            <a:chExt cx="993741" cy="346612"/>
          </a:xfrm>
        </p:grpSpPr>
        <p:sp>
          <p:nvSpPr>
            <p:cNvPr id="109" name="Rounded Rectangle 36">
              <a:extLst>
                <a:ext uri="{FF2B5EF4-FFF2-40B4-BE49-F238E27FC236}">
                  <a16:creationId xmlns:a16="http://schemas.microsoft.com/office/drawing/2014/main" id="{B6157138-EDE1-4A70-9AD5-C08A6E6ED0FD}"/>
                </a:ext>
              </a:extLst>
            </p:cNvPr>
            <p:cNvSpPr/>
            <p:nvPr/>
          </p:nvSpPr>
          <p:spPr>
            <a:xfrm>
              <a:off x="10778845" y="706119"/>
              <a:ext cx="993741" cy="3466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10AF79F-35DC-44D8-8BD3-DA3030418396}"/>
                </a:ext>
              </a:extLst>
            </p:cNvPr>
            <p:cNvSpPr txBox="1"/>
            <p:nvPr/>
          </p:nvSpPr>
          <p:spPr>
            <a:xfrm>
              <a:off x="11018766" y="775732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Close</a:t>
              </a:r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32811AD-9D4E-4E68-8122-B7D6906BD60F}"/>
              </a:ext>
            </a:extLst>
          </p:cNvPr>
          <p:cNvCxnSpPr>
            <a:cxnSpLocks/>
          </p:cNvCxnSpPr>
          <p:nvPr/>
        </p:nvCxnSpPr>
        <p:spPr>
          <a:xfrm>
            <a:off x="2676159" y="2767038"/>
            <a:ext cx="2535579" cy="9342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7E34235-1CFE-495B-9F01-0F87353F81AD}"/>
              </a:ext>
            </a:extLst>
          </p:cNvPr>
          <p:cNvCxnSpPr>
            <a:cxnSpLocks/>
          </p:cNvCxnSpPr>
          <p:nvPr/>
        </p:nvCxnSpPr>
        <p:spPr>
          <a:xfrm>
            <a:off x="2663044" y="2852653"/>
            <a:ext cx="1291013" cy="1627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27DF87D-89EB-4F2C-A2DA-903BD3EC0E0C}"/>
              </a:ext>
            </a:extLst>
          </p:cNvPr>
          <p:cNvCxnSpPr>
            <a:cxnSpLocks/>
          </p:cNvCxnSpPr>
          <p:nvPr/>
        </p:nvCxnSpPr>
        <p:spPr>
          <a:xfrm>
            <a:off x="2617394" y="2344511"/>
            <a:ext cx="1084755" cy="155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E4FDFFE-924F-4D33-A9C2-765797DD2A20}"/>
              </a:ext>
            </a:extLst>
          </p:cNvPr>
          <p:cNvCxnSpPr>
            <a:cxnSpLocks/>
          </p:cNvCxnSpPr>
          <p:nvPr/>
        </p:nvCxnSpPr>
        <p:spPr>
          <a:xfrm>
            <a:off x="2828778" y="1506189"/>
            <a:ext cx="1044018" cy="1578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CEE7145-81AB-4C0E-B14A-530307367586}"/>
              </a:ext>
            </a:extLst>
          </p:cNvPr>
          <p:cNvCxnSpPr>
            <a:cxnSpLocks/>
          </p:cNvCxnSpPr>
          <p:nvPr/>
        </p:nvCxnSpPr>
        <p:spPr>
          <a:xfrm>
            <a:off x="2742342" y="1855775"/>
            <a:ext cx="1160543" cy="789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7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233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Mount Royal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Randy Connolly</dc:creator>
  <cp:lastModifiedBy>Randy Connolly</cp:lastModifiedBy>
  <cp:revision>37</cp:revision>
  <dcterms:created xsi:type="dcterms:W3CDTF">2019-09-25T17:00:28Z</dcterms:created>
  <dcterms:modified xsi:type="dcterms:W3CDTF">2021-10-18T20:07:55Z</dcterms:modified>
</cp:coreProperties>
</file>