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56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97708-4DE4-4A23-8742-0E021098CB1F}" v="10" dt="2024-10-15T11:59:13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84D3FA4-A62B-217A-7F2F-3E41F8923F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442162"/>
                  </p:ext>
                </p:extLst>
              </p:nvPr>
            </p:nvGraphicFramePr>
            <p:xfrm>
              <a:off x="568036" y="221673"/>
              <a:ext cx="11125200" cy="63592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84D3FA4-A62B-217A-7F2F-3E41F8923F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036" y="221673"/>
                <a:ext cx="11125200" cy="63592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1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EAF4ED09-F0C4-5FDF-E45C-CE234EED20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154338"/>
                  </p:ext>
                </p:extLst>
              </p:nvPr>
            </p:nvGraphicFramePr>
            <p:xfrm>
              <a:off x="872836" y="277090"/>
              <a:ext cx="10557164" cy="63730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EAF4ED09-F0C4-5FDF-E45C-CE234EED20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836" y="277090"/>
                <a:ext cx="10557164" cy="6373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35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730FFE0-06F7-4C6B-9966-AF7BDE20F975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227jNhD9lUAvebEN6mo7b1knQYNNi2AdpCiKoKDIkcwFLWopKo0b+If6G/2xDinJWTvOZuO6m23QBwPycDg8M3NmeLn3uKhKSRc/0Tl4R955wQWjXOkD3+t5RSMc+iSJWJbFQTimlIVJQEMcVaURqqi8o3vPUJ2DuRZVTaW1hMJfb3oelfKS5vZfRmUFPa8EXamCSvEHNMo4ZHQNy54Hd6VUmlqTU0MNWLO3qI7/EYI/sCtSZsQtTIGZVpqE8YiMh9TnScTjmITjGNWqRsEh26piTbvlJ6owVBS4jJXFQRCOhjzgPCBxEPnE59zKMyFNq5IuTu9Kjd6hz4vSBmeCWHOlMWrSc15oqBrQ995EyXruvk7X5FNVawYfIHNDhRFmgZYyUdCCCRuUJQbkUisMlxvBT14z48Qz9ftEAy6K0Miyt8JxzG9xNko3QRznuYacmvbv6b+C8GBKJTTSs7po80Me471BSSWKXLb5f0jFVeNGKWAyo9pYfqUfMZE27DhJaQ763cJF/kTojgJBbwP4q3q7vOk4isofP2NhS5IG/v5ZcbO0Q2kYZJyl6Wg88kkQBMkoGP1P369CaPN5cIlRgI2k+jtQmKLu98/hL7n8ujxG2rIkDcI4YemY0SCENH2Wx/+N9tf77uruW+CYQj6HYsf63xeIX4DqLQierWYm6wppB7wB8pLC9jcLe/+JtRH8Fiu20XutxtDbuydNq0lSyDgZxjwAmhI8/YXpePdW84MATTWbLS7gFuRjqKvxx0MdwGuqRXMGdm7t6G57mF8Z89YicGJP11btMzzt96da0AMOB5wa2phqXfGOC7VzH3nLcfnxrz+rXdpKJXHn1WuNxJsD3qLsRw54JbGTkHRlA1BA9UDM9a/r7paEB4kzreZuWuuqTcYqGhcKs2O9vKKphN+igGUQc+hzTsJ+5I+zPo2HcX/MooilQxr5I4LTG8DElv7PM2yEbYnjRbHbU883yrL6+i7QpROBbtRpQzhc9JrK2l0o0eaFME1g7hsx6gXEjy6spq1o+7NzbJ62RA8KftJeLcEV9VaLOBmMmMOhNd33Sd8fXgXkKEqOwmAwToaHru96c8Wfs3T4jlaCOX2H7YnmufLwbZdK20LetpNtP7D1zyibAT9zdXrSvLKcG5g3iRbuZaFiuNo5b3bqeYk4qm7f7v69F4XtKHaFzLx8S9+l5rdWYs/7IPKZeYLpXRW6ylh/UrJDni1KLBRaVN37ThMGraT76moA1aSNZDP6qQa9QI+cxkPuBtafwSprgy05GVjQaExUGC5Jy8q2ZfvShCIOLjjvYfGCRrX/gDp0l6IoOmi2NP6Bx455T7i8vg4qaaVcKrtgdC2oqKVE5s6E5BqKlqnrKk+24fCi8+pK5bjzrZZrex8jfhKMIhaTURoSMkwS4g5bX9wnDdyZVN2tn7hbnm3bOlVtqpIyuKQFbNsBLAc58Gcat3uuXLXt5fJvkcCoaScVAAA=&quot;"/>
    <we:property name="creatorSessionId" value="&quot;9eeca326-f1f0-46bf-8e68-6e6f4bcb5c59&quot;"/>
    <we:property name="creatorTenantId" value="&quot;b1051c4b-3b94-41ab-9441-e73a72342fdd&quot;"/>
    <we:property name="creatorUserId" value="&quot;10037FFE96A6505D&quot;"/>
    <we:property name="datasetId" value="&quot;d13fbb1f-fec0-45f2-9b91-e166ca12c4b5&quot;"/>
    <we:property name="embedUrl" value="&quot;/reportEmbed?reportId=299a8394-2658-412e-aba7-2b3aefd2e7d8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Y3U7jOBR+lSo33LRVfpq05Q4KaBEwgwCxGo3QyLFPU4/cOOM4LB3UF9rX2BfbYzsp01KmQ5cdZtFeRHKOj8/5zq9/7j3Gy0KQ2TsyBW/XO84Zp4RJ1Qq8tpc74v779ydnexcnn97tnR0iWRaay7z0du89TVQG+pqXFRFGBBI/3rQ9IsQ5yczfmIgS2l4BqpQ5EfwrOGac0qqCeduDu0JIRYzIS000GLG3yI7/qDvoRqiRUM1v4RKorqlJFA/8YZ8ELOmxOPajYYxspWOwyNayGNFW/UjmmvAc1RhaHIbRoM9CxkI/DnuBHzBm6GMudM2Szg7vCoXWoc2zwnhlhFgzqdBdwrNWKCgd6HtvJEU1taPDJfqlrBSFCxjbqVxzPUNJY56TnHLjlDk65FxJdJedwSGrqLbkifxjpACVIjR/3l7g2GO3uBqpqyD2skxBRnT9e/ivIGxdEgGOelTldXz8x3hvkFLyPBN1/B9CceXMKDiMJkRpk1/pZwykcTsukoqB2p9Zzx9w1aRA2F4B/qrWzm+aHEXmz99kYZ0kDv7LZ8XN3EylUThmNE0Hw0Hgh2GYDMLB/+n7QwhNPFvn6AVYCWqwRQoT5P31c/h7Jr9uHmPa0iQNozih6ZCSMII03ZjH/4321/7l6u5n4LiEbAr5lvX/UiA+AFFrEGysZiqqEtMOmAPynMIOVgv75QNrPPgzNNbee63G0H5xS1yrSVIYM78fsxBI6uPpL0qH27ea3zgoouhkdgq3IB5DXcw/nmoAXhPF3RnYmrWlufUpfiHMW/LAgTldG7Zv8NTjLxUnLQYtRjRxompTvL1cbt1H3rJfzv76s9ymrZQCd1611Ei8KeAtygwywCuJWYRJVziAHMqHxFweXTe3JDxIHCk5tctqU00wFt44lRgdY+UVSQV86oV0DDGDDmN+1OkFw3GHxP24M6S9Hk37pBcMfFzuAPum9H+fYCOsSxxviM2eerxSluWPd4EmnAh0pU5dwqHSayIqe6FEmadcO8fcOzLyhX4QnRpOU9HmM2tMnNZ4D3J2UF8twRb1Wom4GDSfwg6K7nUCvxP0r0J/t5fsRmF3mPR3bN/1ppJtkrSzT0pOLb/F9kTzXFj4tkulbiFv28i6H5j6p4ROgB3ZOj1wzyvHGqYu0Ny+LJQUtR0zt1NPC8RRNvt283fCc9NRjIaxfv6Wvk3Nr63EtnfBs4l+ItObKrSVsfyWZKY8U5RYKCQvm/cd5wYlhR01NYBswnjSzX6pQM3QIsvxELuusae7iFp3TUy6BjQK4yW6S5CiNG3ZvDQhiYF1zgnMntGoXt6hFt05z/MGmimNf2CxzbwnTF7Wg0xKShvKxhlNC8orITBzJ1wwBXmdqcssG9qw0XYlM9z5Furq3kf9IAkHPRr7gzTy/X6S+Paw9d19UsOdTuXd8om7zrN1W6esdFkQCuckh3U7gMlBBmxD47bPla7NIxqOgd6wwBi6aPPz+d/32HhWUBUAAA==&quot;"/>
    <we:property name="isFiltersActionButtonVisible" value="true"/>
    <we:property name="isVisualContainerHeaderHidden" value="false"/>
    <we:property name="pageDisplayName" value="&quot;Página 1&quot;"/>
    <we:property name="pageName" value="&quot;16358097a1d64d550395&quot;"/>
    <we:property name="pptInsertionSessionID" value="&quot;FB7DE289-8C0A-4070-AE43-2280C49CBC35&quot;"/>
    <we:property name="reportEmbeddedTime" value="&quot;2024-10-15T03:24:29.630Z&quot;"/>
    <we:property name="reportName" value="&quot;analise_financial_sample&quot;"/>
    <we:property name="reportState" value="&quot;CONNECTED&quot;"/>
    <we:property name="reportUrl" value="&quot;/groups/me/reports/299a8394-2658-412e-aba7-2b3aefd2e7d8/16358097a1d64d550395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69416F-2D59-4A5E-97ED-7E96319C10B3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X224TMRD9lcjPEdpbspu+lbQIpIIqAnlBeZi1Z1NXrr14vSGhyg/xG/wYvmxvJE0rVNGo8LT2zOxczow9nkvCeFMLWH2ACyQH5J1knAJTuheTPpGBWJU0y2KIRjSjgwLSYRollqtqw5VsyMElMaDnaKa8aUE4TZb4ZdYnIMQpzN2uAtFgn9SoGyVB8O8YhC3L6BbXfYLLWigNTuXEgEGndmHF7d66EL9KrUWghi9wgtQEKovLMo/KZJBneQ7JcFgiWrEmCHjPtoo41d78WEkDXFozjgZVnlrRKGOALMmHSZkPHL3hci46h2/+/bSqHTgGl6ZUS4dHeW4NO03rtQ2IxkU2ZDQqRpAhi0cpSyL3d8WF6QyWq+NlrS1WFsGg7ZAtQFJkxAOisQnxX5LD+VzjHEy3Pb7DHCvRXmyhT1SrKX7EyrOk4Wbl0smltcEd+M7PU61sWjynNwGBgfqmlR3KkdueqW9jjTYtzBFmlrITFAqa3UXEbjRD/Xrloz3i+iqJSf83p581UhuaJVVZXpSAQxwWESaYp5gVe566z5KbpjdRgv0L6dsVbUghFDBIiwRyyhAYLWLGHj59Y4vQXGl7A4qNLD6V62PVSqNXZDMt/T0pJbusuHmCMqo5js9Am70upfuiXc+u+o2VOL/VUboiCe4/fVXMfPNIq1Ge5iyzHSiFZJCVGex783hs2TyizN9y1KDp2eoEFyg2Xbvmb7KuHJqC5uEx4cP4w/C6V9G1MnIn4iP3THFit/zp1l9bDj2GPQYGgqouFHIo1c6zv+sOesm4vP/5o9kCzMO9SrSNPRLIQh1vvXAePscvGdmu4l52kF35hNuzHMUjjKsSClZmSZFGUfG/+f/tEeAR53KvHgL3jwTP9xDw1XwDGblAO2e7hWpNUwPFU5Do7ddBBUcvZwsHJHOZ8mvtvifcpiMkagqi9YO9m8qJN+Ot/QKEambxDhAAAA==&quot;"/>
    <we:property name="creatorSessionId" value="&quot;185234e0-b806-48ef-9236-c851d53e8bae&quot;"/>
    <we:property name="creatorTenantId" value="&quot;b1051c4b-3b94-41ab-9441-e73a72342fdd&quot;"/>
    <we:property name="creatorUserId" value="&quot;10037FFE96A6505D&quot;"/>
    <we:property name="datasetId" value="&quot;d13fbb1f-fec0-45f2-9b91-e166ca12c4b5&quot;"/>
    <we:property name="embedUrl" value="&quot;/reportEmbed?reportId=299a8394-2658-412e-aba7-2b3aefd2e7d8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XyW7bMBD9FYNno9BmS+7NcVK0yIq4zaUwipE4chgwokpRbtzAP9Tf6I91SClb7dhBETRG2pPI4WiW94Yc8ppxUZUS5kdwiewt+1BwkQFXuuOzLisa4c7x8f7h8HT/y9HwcI/EqjRCFRV7e80M6CmaM1HVIK0JEn6edBlIeQJTO8tBVthlJepKFSDFd2yUacnoGhddhlelVBqsybEBg9bsjNRpTr79NyF5hMyIGY4xM42U+2kae2nQi6M4hqDfTxFJrWoUXGQrVaxp536kCgOiIDdWBnkckqoXcUAexP0gjXtWXoliKtuA7/79OC8tKgavTKquLB7pBTm2lhYLSijzk6jPMy8ZQITcH4Q88OzfuZCmdZjO965KTVgRgo21IZ9BkSFnDhCNVZP/NRtOpxqnYNrp3oPFkZL15Qr5WNU6w1PM3VJhhJmTj1wU5ENY8G2cJ1oRLW6lMwaJjfRdXbQoe3Z6rr6NNBIt3AomJFkLSgaaP0SEJpqj3pm7bHeFviEx6P4W9ItmSqmRKI/iJAXsYz/xMMA4xCjZcuo+FcJUnbGS/F+gb122DYWQQC9MAogzjsCzxOd88+4bEUJTpenok0ssPlfoI1UXRs/ZMi3dLSklGubCPEMZlQJH56DNVpfSY9kuJjf9hjQu7nWUtkia8J+/KiaueYT5IA5jHlEHCiHoRWkE2948nlo2Tyjz9wI16Ox8foAzlMuh3a4vL90EdAZaNJcJl8Yfptdeh26NsQcZ79prilW7F087/loL6HDscDDQmGpTYcNCrd37686g14zL4c8f1QpgNvcqWVe0JZA3dbzywNm8j18zsm3Fve4k2/JpTs904A/Qz1NIeBoFSeh5yf/m/7efAE/Yl1t1EXj8SfByFwFXzXeQsUukd7YdqNpUJWR4AgU6/2VjQqDTo8KBglum3Fjb74EgOhqizkDWliP3KmfOCXEnUokbfrBvdebCctH9AlMyK3E3EAAA&quot;"/>
    <we:property name="isFiltersActionButtonVisible" value="true"/>
    <we:property name="isVisualContainerHeaderHidden" value="false"/>
    <we:property name="pageDisplayName" value="&quot;Página 2&quot;"/>
    <we:property name="pageName" value="&quot;d1bb70b257477a266bee&quot;"/>
    <we:property name="pptInsertionSessionID" value="&quot;FB7DE289-8C0A-4070-AE43-2280C49CBC35&quot;"/>
    <we:property name="reportEmbeddedTime" value="&quot;2024-10-15T03:25:56.118Z&quot;"/>
    <we:property name="reportName" value="&quot;analise_financial_sample&quot;"/>
    <we:property name="reportState" value="&quot;CONNECTED&quot;"/>
    <we:property name="reportUrl" value="&quot;/groups/me/reports/299a8394-2658-412e-aba7-2b3aefd2e7d8/d1bb70b257477a266be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ad2af1d-ccdd-47a1-aef4-edcead2049bd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WyW7bMBD9lYCXtIBQSKa85Za6bhE0SYM4zaXwYSSOZAYSKVCUa9fwv3dIWXESdDs0bboYMEAOZ3nz5lHShglZVwWsz6FEdsROlJApCG0OIhYw1RrTcZTxGDKRjHjS41Gf85hOdWWlVjU72jALJkd7LesGCpeJjB/mAYOiuIDc7TIoagxYhabWCgr5CVtnOrKmwW3AcFUV2oBLObNg0aVdkjvtCUL0glNFSK1c4gxT21q5GHGMx+kw7McDzpEPh86tbh08si+6uNS+/EQrC1JRGWfLwjQLcdzn/TDhgroehT1nr6XKix3gfezVunLkWFzZRK8cH8kNFXaZtltqKMM0HsAYoiQeDCAewjAd+iqysLuCyXq6qgxxRQy22SbUea4NzaBgnhODdUvBhk100ZR+Nb1nn+nGpHiJmT9SVto1ZcqkApVKR7FDc2E0ke9PJrpR1qy9eaE/TgxSUcGOwm1wi+NYLCmarA9BHOe5wRzsbjt9FIQHMyiwtb5u1G7a4dPF+15JWx/MdCG+j3lOlm8KqoTqvpg63VPBmzvK3kll7eXz87Ux9yIe9iHriaw3SiECEcV8DL3/Iv4hhLTMpP3bBBGnPAMxGA8jkYhw0BtEvP8kBDHDvERl/wVBVBInCzD2oSq0EWhetvN/JU33muwFD4D/1m63818p370q5p5omS8K+lv/Wseio4gqCrBwRjfNa7lL96KLdx51SmlPREtSWYGRdUdZt3srlRthwE4xs4+l7suugVNJV67VxzUUjZPG4Zt319PL87Pp+dUhOTu6KaJEC64/aoPNmvLZnQbbMT1nczeX9hLvkZ7dxm3uXJj6sSYUsBTSBQrfzInFsq0kBbo0Eus/eQwBW7rDncRCctr77J6u/gG7v9E0Nvqqdgvd2LqCFC9AoeegaiF5SvxoQAkU3Zi+Asp/g3eioN9n0LyFV/wLAAA=&quot;"/>
    <we:property name="creatorSessionId" value="&quot;0ce6dcc0-e993-4255-a285-43d1d56afa97&quot;"/>
    <we:property name="creatorTenantId" value="&quot;b1051c4b-3b94-41ab-9441-e73a72342fdd&quot;"/>
    <we:property name="creatorUserId" value="&quot;10037FFE96A6505D&quot;"/>
    <we:property name="datasetId" value="&quot;d13fbb1f-fec0-45f2-9b91-e166ca12c4b5&quot;"/>
    <we:property name="embedUrl" value="&quot;/reportEmbed?reportId=299a8394-2658-412e-aba7-2b3aefd2e7d8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WXW/aMBT9K5Wf0ZSQkABvlDFp6tqisvVlQtONfZO6MnbkOAyG+O+7duhY0bTuYR/Vtiec4+t7js89Et4xIZtawfYKVsjG7LUWkoMw9ixmPaY78Pz6+uJycnPx4WpyOSPY1E4a3bDxjjmwFbpb2bSgfAsC3y97DJSaQ+W/SlAN9liNtjEalPyEXTFtOdvivsdwUytjwbdcOHDo266pnL6JO36RECNwJ9e4QO46NBHDBNMRz6NBmiUJJnnuy5quICj7ZolvHeinRjuQmmg8Vka8jHA0SAZRkQg+iodR3+ON1JU6CD6efbutvSsON64wG+9HcU/EvtN+TxcqkacZjCAu0iyDNIec54FFKncgLLazTW3JK3Kw6zalm1fGkvmKBU8sNp0FOzY1ql2F1ewRvjCt5XiDZdjSTrotdSqlBs2lt9irmVtD5oedqWm1s9sA35mPU4tEKtg42ve+6JiINZ0m9FTEpKosVuAOn7NfovBsAQo79FWrD9OOnq/ed1q65mxhlHha85KQ7wZqBfXjMD3kngjvv0r2ISrbEJ+fn41lCHE+gLIvyv6QQwwiTpMR9P+H+IcU0rKU7m8LRMqTEkQ2ymNRiCjrZ3EyeBaBWGC1Qu3+hUDUEqd3YN1pKowVaM+7+b+U9uFvst87Ef5Hb7tf/s74HlPh4xsSfLSMrZCeLX5hWtfUwHEOGgN/3bWQGOooLKCFn05YW//7RlLeu+Hcgmr9XMIjhwUSmpcsFD5xwD99WJAV1H0GdBSUUYYJAAA=&quot;"/>
    <we:property name="isFiltersActionButtonVisible" value="true"/>
    <we:property name="isVisualContainerHeaderHidden" value="false"/>
    <we:property name="pageDisplayName" value="&quot;Página 3&quot;"/>
    <we:property name="pageName" value="&quot;3d83e49c7054633e3773&quot;"/>
    <we:property name="reportEmbeddedTime" value="&quot;2024-10-15T03:19:12.167Z&quot;"/>
    <we:property name="reportName" value="&quot;analise_financial_sample&quot;"/>
    <we:property name="reportState" value="&quot;CONNECTED&quot;"/>
    <we:property name="reportUrl" value="&quot;/groups/me/reports/299a8394-2658-412e-aba7-2b3aefd2e7d8/3d83e49c7054633e3773?bookmarkGuid=5d1ace56-df1f-40be-bcbd-79bd2658e4b7&amp;bookmarkUsage=1&amp;ctid=b1051c4b-3b94-41ab-9441-e73a72342fdd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Apresentação do PowerPoint</vt:lpstr>
      <vt:lpstr>Apresentação do PowerPoint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Giovanna Santos</cp:lastModifiedBy>
  <cp:revision>3</cp:revision>
  <dcterms:created xsi:type="dcterms:W3CDTF">2018-06-07T21:39:02Z</dcterms:created>
  <dcterms:modified xsi:type="dcterms:W3CDTF">2024-10-15T12:06:16Z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