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0F1CB-6F34-4CC2-9018-4B919185694E}">
          <p14:sldIdLst>
            <p14:sldId id="270"/>
            <p14:sldId id="273"/>
            <p14:sldId id="274"/>
            <p14:sldId id="278"/>
            <p14:sldId id="280"/>
            <p14:sldId id="281"/>
          </p14:sldIdLst>
        </p14:section>
        <p14:section name="未命名的章節" id="{B1FD1782-A267-4D46-8221-B3C5534218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ie su" userId="95a12849a9478821" providerId="LiveId" clId="{592A2F12-AB0D-4828-B6D3-3D63F490E4EC}"/>
    <pc:docChg chg="delSld modSection">
      <pc:chgData name="angie su" userId="95a12849a9478821" providerId="LiveId" clId="{592A2F12-AB0D-4828-B6D3-3D63F490E4EC}" dt="2022-10-30T12:26:28.475" v="1" actId="47"/>
      <pc:docMkLst>
        <pc:docMk/>
      </pc:docMkLst>
      <pc:sldChg chg="del">
        <pc:chgData name="angie su" userId="95a12849a9478821" providerId="LiveId" clId="{592A2F12-AB0D-4828-B6D3-3D63F490E4EC}" dt="2022-10-30T12:26:28.475" v="1" actId="47"/>
        <pc:sldMkLst>
          <pc:docMk/>
          <pc:sldMk cId="3920978270" sldId="257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3997066138" sldId="258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1469410921" sldId="259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2736110" sldId="260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2533067624" sldId="261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2236653574" sldId="262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4034498174" sldId="263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469049840" sldId="264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3297068105" sldId="265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2842230816" sldId="266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2906460730" sldId="267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3024306057" sldId="268"/>
        </pc:sldMkLst>
      </pc:sldChg>
      <pc:sldChg chg="del">
        <pc:chgData name="angie su" userId="95a12849a9478821" providerId="LiveId" clId="{592A2F12-AB0D-4828-B6D3-3D63F490E4EC}" dt="2022-10-30T12:26:28.475" v="1" actId="47"/>
        <pc:sldMkLst>
          <pc:docMk/>
          <pc:sldMk cId="760737252" sldId="269"/>
        </pc:sldMkLst>
      </pc:sldChg>
      <pc:sldChg chg="del">
        <pc:chgData name="angie su" userId="95a12849a9478821" providerId="LiveId" clId="{592A2F12-AB0D-4828-B6D3-3D63F490E4EC}" dt="2022-10-30T12:26:21.272" v="0" actId="47"/>
        <pc:sldMkLst>
          <pc:docMk/>
          <pc:sldMk cId="150550042" sldId="275"/>
        </pc:sldMkLst>
      </pc:sldChg>
      <pc:sldChg chg="del">
        <pc:chgData name="angie su" userId="95a12849a9478821" providerId="LiveId" clId="{592A2F12-AB0D-4828-B6D3-3D63F490E4EC}" dt="2022-10-30T12:26:21.272" v="0" actId="47"/>
        <pc:sldMkLst>
          <pc:docMk/>
          <pc:sldMk cId="147354970" sldId="276"/>
        </pc:sldMkLst>
      </pc:sldChg>
      <pc:sldChg chg="del">
        <pc:chgData name="angie su" userId="95a12849a9478821" providerId="LiveId" clId="{592A2F12-AB0D-4828-B6D3-3D63F490E4EC}" dt="2022-10-30T12:26:21.272" v="0" actId="47"/>
        <pc:sldMkLst>
          <pc:docMk/>
          <pc:sldMk cId="2289483443" sldId="277"/>
        </pc:sldMkLst>
      </pc:sldChg>
      <pc:sldChg chg="del">
        <pc:chgData name="angie su" userId="95a12849a9478821" providerId="LiveId" clId="{592A2F12-AB0D-4828-B6D3-3D63F490E4EC}" dt="2022-10-30T12:26:21.272" v="0" actId="47"/>
        <pc:sldMkLst>
          <pc:docMk/>
          <pc:sldMk cId="3255216019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58F64-D847-C9B2-3474-39B56D64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FDBFD-F1D4-1A8D-7672-204A92667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6EA8E1-9281-BE13-F21D-91E9784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64917A-F182-A342-334E-1000B3FE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0D2C0-3640-8508-E30C-DA94B78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1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8A4DD-2D33-B045-B773-E77838B7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7BD5FB-23B7-E32C-9A4C-7D534B8D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9D4BD-4445-1C82-7AC6-45FDD03B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A6DA3-8DD7-4C6D-1C63-7CFCDA2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67D8C-EB75-9557-B59F-BAFD691D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4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64E338-B253-9BEF-31BE-E38AAD6E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BEDE3-213A-4AE5-F099-0C299ABF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4EE0C8-9956-292D-E7A4-741BA66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0ED80-3BAA-28F6-7DFC-9B9DFA47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B6F8D-D934-E5DA-EDD9-5F4B742F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764C0-1BEA-0704-A228-4F940E6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4721A-121F-A4A0-6991-0A898BFC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8355E-9426-68B3-FC51-720A637B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3ED56A-85EF-B622-AE92-1C0E777F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C0EAB-3BF8-E5E1-398E-0835BC9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50823-31CB-6913-8C74-CE877871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EBF26-6606-2B30-F787-7A329E30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66BBB-1C63-81FF-55D4-33D90458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E81910-F33D-83E6-966D-2E4EE05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AE4C5-FC7B-AC52-DF2F-95641D54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1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55565-A469-4621-CB93-9D54DBE0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07931-8CFE-92F0-CC77-447869EF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45E2DF-D6E0-CD03-80F1-882E29FFC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A364E-B7A7-7B23-BF1F-BA2DE299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64A77D-3023-AA36-B17E-283B8605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F6F9C-8D49-6229-ADA0-C659CE02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63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03E91-D8A7-8AE6-F34A-F023FD7E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76CB1E-107E-C85C-601A-5EC6AE4E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D2F77-E917-C20E-DE3F-482C3A3DC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35CE5-B369-A02E-2077-26E2CDB9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F0AD38-F3A6-D0EC-B99E-3032BF84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AEB15E-A04E-4064-080E-9D3560AF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C10CF3-1FDE-57BC-EB51-FCF141B5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1790B6-F75B-0077-D4D1-76B2B491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61A96-C27D-22F0-F5DB-F05BEF31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F3D6B9-35FB-FB37-4DB3-20C10883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D0D712-F5C2-CC0C-9936-A96BEBDF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E57043-332B-6C95-4F57-5C35AC7C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7E6C74-A68E-2581-B538-D69FCE5B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9A967D-76D0-2333-B1A5-F1F2710A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D57C11-520F-AD41-8B3B-50AF45C7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3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E500-402B-58A9-6578-9E07B9A3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ECF12-C86A-2FC4-7952-AE40FE54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AB4656-2197-1CEA-B4EB-5EFD5912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16AB8-DA30-8022-A934-87323027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7853F6-A284-6AA6-5D37-F37625EB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E83FC4-54AE-ABC6-F0F4-38759075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9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DA5F9-51A5-B2A6-A996-7B539CA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618BDC-359E-FF1D-CC2D-1F85B5C3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E6D3AD-1EB1-E8CB-743F-3A33B304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D587E9-2A53-FE8C-B1F0-59A74C39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83E5A-3B31-5B65-15A1-987AFEF6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33FFE-427C-9773-E48F-3BAEBC03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4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4EB365-E6E2-4897-7109-BA4B725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B56F5-2AB2-0750-961D-D293247F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D5AE6-E836-B34B-935F-63E66B54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F4AD-07F6-4152-AD2A-973EDFB6A6F3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E3CF54-F38E-D305-38E2-153BDFED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B3254-2DC1-4C0A-AAA3-CBE273EE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5F08-5513-46B4-B116-503FB9EA3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D5E20FB-7DF0-96FA-F024-BA2EA47B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71" y="240390"/>
            <a:ext cx="6109854" cy="194774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ja-JP" alt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涙</a:t>
            </a:r>
            <a:r>
              <a:rPr lang="ja-JP" alt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+mj-ea"/>
              </a:rPr>
              <a:t>そう</a:t>
            </a:r>
            <a:r>
              <a:rPr lang="ja-JP" alt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そう</a:t>
            </a:r>
            <a:endParaRPr lang="en-GB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717C28-6614-A807-6C95-8E8BA04BAA2E}"/>
              </a:ext>
            </a:extLst>
          </p:cNvPr>
          <p:cNvSpPr txBox="1"/>
          <p:nvPr/>
        </p:nvSpPr>
        <p:spPr>
          <a:xfrm>
            <a:off x="1048790" y="2228671"/>
            <a:ext cx="61098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</a:rPr>
              <a:t>古いアルバムめくり</a:t>
            </a:r>
            <a:endParaRPr lang="en-GB" altLang="ja-JP" sz="3200" b="1" i="0" dirty="0">
              <a:solidFill>
                <a:srgbClr val="202124"/>
              </a:solidFill>
              <a:effectLst/>
              <a:latin typeface="+mn-ea"/>
            </a:endParaRPr>
          </a:p>
          <a:p>
            <a:br>
              <a:rPr lang="ja-JP" altLang="en-US" sz="3200" b="1" dirty="0">
                <a:latin typeface="+mn-ea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</a:rPr>
              <a:t>ありがとうってつぶやいた</a:t>
            </a:r>
            <a:endParaRPr lang="en-GB" altLang="ja-JP" sz="3200" b="1" i="0" dirty="0">
              <a:solidFill>
                <a:srgbClr val="202124"/>
              </a:solidFill>
              <a:effectLst/>
              <a:latin typeface="+mn-ea"/>
            </a:endParaRPr>
          </a:p>
          <a:p>
            <a:br>
              <a:rPr lang="ja-JP" altLang="en-US" sz="3200" b="1" dirty="0">
                <a:latin typeface="+mn-ea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</a:rPr>
              <a:t>いつもいつも胸の中</a:t>
            </a:r>
            <a:endParaRPr lang="en-GB" altLang="ja-JP" sz="3200" b="1" i="0" dirty="0">
              <a:solidFill>
                <a:srgbClr val="202124"/>
              </a:solidFill>
              <a:effectLst/>
              <a:latin typeface="+mn-ea"/>
            </a:endParaRPr>
          </a:p>
          <a:p>
            <a:br>
              <a:rPr lang="ja-JP" altLang="en-US" sz="3200" b="1" dirty="0">
                <a:latin typeface="+mn-ea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</a:rPr>
              <a:t>励ましてくれる人よ</a:t>
            </a:r>
            <a:endParaRPr lang="en-GB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884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D5E20FB-7DF0-96FA-F024-BA2EA47B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42" y="4233787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晴れ渡る日も 雨の日も</a:t>
            </a:r>
            <a:br>
              <a:rPr lang="ja-JP" altLang="en-US" sz="3200" b="1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ja-JP" sz="3200" b="1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浮かぶあの笑顔</a:t>
            </a:r>
            <a:br>
              <a:rPr lang="ja-JP" altLang="en-US" sz="3200" b="1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ja-JP" sz="3200" b="1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思い出遠くあせても</a:t>
            </a:r>
            <a:br>
              <a:rPr lang="ja-JP" altLang="en-US" sz="3200" b="1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ja-JP" sz="3200" b="1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おもかげ探して</a:t>
            </a:r>
            <a:br>
              <a:rPr lang="ja-JP" altLang="en-US" sz="3200" b="1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ja-JP" sz="3200" b="1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ja-JP" altLang="en-US" sz="3200" b="1" i="0" dirty="0">
                <a:solidFill>
                  <a:srgbClr val="202124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よみがえる日は 涙そうそう</a:t>
            </a:r>
            <a:br>
              <a:rPr lang="en-GB" altLang="ja-JP" sz="3200" b="1" i="0" dirty="0">
                <a:solidFill>
                  <a:srgbClr val="202124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</a:br>
            <a:br>
              <a:rPr lang="ja-JP" altLang="en-US" sz="2400" b="0" i="0" dirty="0">
                <a:solidFill>
                  <a:srgbClr val="202124"/>
                </a:solidFill>
                <a:effectLst/>
                <a:latin typeface="+mn-ea"/>
                <a:ea typeface="+mn-ea"/>
              </a:rPr>
            </a:br>
            <a:endParaRPr lang="en-US" sz="5400" b="1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5E20FB-7DF0-96FA-F024-BA2EA47B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784" y="2696240"/>
            <a:ext cx="6739136" cy="23879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  <a:t>一番星に祈る</a:t>
            </a:r>
            <a:br>
              <a:rPr lang="en-GB" altLang="ja-JP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b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  <a:t>それが私のくせになり</a:t>
            </a:r>
            <a:br>
              <a:rPr lang="en-GB" altLang="ja-JP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b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  <a:t>夕暮れに見上げる空</a:t>
            </a:r>
            <a:br>
              <a:rPr lang="en-GB" altLang="ja-JP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b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  <a:t>心いっぱいあなた探す</a:t>
            </a:r>
            <a:br>
              <a:rPr lang="ja-JP" altLang="en-US" sz="3600" b="1" i="0" kern="1200" dirty="0">
                <a:solidFill>
                  <a:schemeClr val="tx2"/>
                </a:solidFill>
                <a:effectLst/>
                <a:latin typeface="+mn-ea"/>
                <a:ea typeface="+mn-ea"/>
                <a:cs typeface="+mj-cs"/>
              </a:rPr>
            </a:br>
            <a:endParaRPr lang="en-US" sz="3600" b="1" kern="1200" dirty="0">
              <a:solidFill>
                <a:schemeClr val="tx2"/>
              </a:solidFill>
              <a:latin typeface="+mn-ea"/>
              <a:ea typeface="+mn-ea"/>
              <a:cs typeface="+mj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7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9A7491-74EF-2871-C49F-ECC8BB3D362F}"/>
              </a:ext>
            </a:extLst>
          </p:cNvPr>
          <p:cNvSpPr txBox="1"/>
          <p:nvPr/>
        </p:nvSpPr>
        <p:spPr>
          <a:xfrm>
            <a:off x="1994169" y="1821354"/>
            <a:ext cx="8392042" cy="3752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悲しみにも 喜びにも</a:t>
            </a:r>
            <a:endParaRPr lang="en-GB" altLang="ja-JP" sz="3200" b="1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おもうあの笑顔</a:t>
            </a:r>
            <a:endParaRPr lang="en-GB" altLang="ja-JP" sz="3200" b="1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あなたの場所から私が</a:t>
            </a:r>
            <a:endParaRPr lang="en-GB" altLang="ja-JP" sz="3200" b="1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見えたら きっといつか</a:t>
            </a:r>
            <a:endParaRPr lang="en-GB" altLang="ja-JP" sz="3200" b="1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会えると信じ 生きてゆく</a:t>
            </a:r>
            <a:br>
              <a:rPr lang="ja-JP" altLang="en-US" sz="3200" b="1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endParaRPr lang="en-US" sz="3200" b="1" kern="1200" dirty="0">
              <a:solidFill>
                <a:schemeClr val="tx2"/>
              </a:solidFill>
              <a:latin typeface="+mn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05BD20-3628-B24D-4044-FB7DB8C92DEB}"/>
              </a:ext>
            </a:extLst>
          </p:cNvPr>
          <p:cNvSpPr txBox="1"/>
          <p:nvPr/>
        </p:nvSpPr>
        <p:spPr>
          <a:xfrm>
            <a:off x="2435515" y="914021"/>
            <a:ext cx="9193498" cy="479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晴れ渡る日も 雨の日も</a:t>
            </a:r>
            <a:endParaRPr lang="en-GB" altLang="ja-JP" sz="3200" b="1" i="0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浮かぶあの笑顔</a:t>
            </a:r>
            <a:endParaRPr lang="en-GB" altLang="ja-JP" sz="3200" b="1" i="0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思い出遠くあせても</a:t>
            </a:r>
            <a:endParaRPr lang="en-GB" altLang="ja-JP" sz="3200" b="1" i="0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さみしくて 恋しくて</a:t>
            </a:r>
            <a:endParaRPr lang="en-GB" altLang="ja-JP" sz="3200" b="1" i="0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君への想い 涙そうそう</a:t>
            </a:r>
            <a:endParaRPr lang="en-GB" altLang="ja-JP" sz="3200" b="1" i="0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会いたくて 会いたくて</a:t>
            </a:r>
            <a:endParaRPr lang="en-GB" altLang="ja-JP" sz="3200" b="1" i="0" kern="1200" dirty="0">
              <a:solidFill>
                <a:schemeClr val="tx2"/>
              </a:solidFill>
              <a:effectLst/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</a:br>
            <a:r>
              <a:rPr lang="ja-JP" altLang="en-US" sz="3200" b="1" i="0" kern="1200" dirty="0">
                <a:solidFill>
                  <a:schemeClr val="tx2"/>
                </a:solidFill>
                <a:effectLst/>
                <a:latin typeface="+mn-ea"/>
                <a:cs typeface="+mj-cs"/>
              </a:rPr>
              <a:t>君への想い 涙そうそう</a:t>
            </a:r>
            <a:endParaRPr lang="en-US" sz="3200" b="1" kern="1200" dirty="0">
              <a:solidFill>
                <a:schemeClr val="tx2"/>
              </a:solidFill>
              <a:latin typeface="+mn-ea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2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3CAA37-30D9-606A-1884-86A82DA2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60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ありがどう～</a:t>
            </a:r>
            <a:endParaRPr lang="en-US" sz="6000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8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266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Algerian</vt:lpstr>
      <vt:lpstr>Arial</vt:lpstr>
      <vt:lpstr>Calibri</vt:lpstr>
      <vt:lpstr>Calibri Light</vt:lpstr>
      <vt:lpstr>Office 佈景主題</vt:lpstr>
      <vt:lpstr>涙そうそう</vt:lpstr>
      <vt:lpstr>晴れ渡る日も 雨の日も  浮かぶあの笑顔  思い出遠くあせても  おもかげ探して  よみがえる日は 涙そうそう  </vt:lpstr>
      <vt:lpstr>一番星に祈る  それが私のくせになり  夕暮れに見上げる空  心いっぱいあなた探す </vt:lpstr>
      <vt:lpstr>PowerPoint 簡報</vt:lpstr>
      <vt:lpstr>PowerPoint 簡報</vt:lpstr>
      <vt:lpstr>ありがどう～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revise Icon of Github</dc:title>
  <dc:creator>angie su</dc:creator>
  <cp:lastModifiedBy>angie su</cp:lastModifiedBy>
  <cp:revision>14</cp:revision>
  <dcterms:created xsi:type="dcterms:W3CDTF">2022-10-23T03:47:09Z</dcterms:created>
  <dcterms:modified xsi:type="dcterms:W3CDTF">2022-10-30T12:26:35Z</dcterms:modified>
</cp:coreProperties>
</file>