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sUjHolU2IpnXIhiD7MKtbG6b6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d348b6d19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7d348b6d19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d348b6d1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7d348b6d1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d348b6d1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7d348b6d1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d348b6d19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7d348b6d19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701254"/>
            <a:ext cx="5354320" cy="14457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25" y="3662250"/>
            <a:ext cx="57378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en-CH" sz="4000">
                <a:latin typeface="Roboto"/>
                <a:ea typeface="Roboto"/>
                <a:cs typeface="Roboto"/>
                <a:sym typeface="Roboto"/>
              </a:rPr>
              <a:t>eigr.io – Spawn Actor Mesh Serverless Platform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152491" y="5952539"/>
            <a:ext cx="36631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Presentation</a:t>
            </a:r>
            <a:br>
              <a:rPr b="0" i="0" lang="en-CH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Adriano Santos</a:t>
            </a:r>
            <a:r>
              <a:rPr b="0" i="0" lang="en-CH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November</a:t>
            </a:r>
            <a:r>
              <a:rPr b="0" i="0" lang="en-CH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CH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 202</a:t>
            </a: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d348b6d19_0_85"/>
          <p:cNvSpPr txBox="1"/>
          <p:nvPr>
            <p:ph idx="1" type="body"/>
          </p:nvPr>
        </p:nvSpPr>
        <p:spPr>
          <a:xfrm>
            <a:off x="838200" y="1890346"/>
            <a:ext cx="4613100" cy="4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1619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Spawn ensures that actor state will be saved in centralized persistent storage.</a:t>
            </a:r>
            <a:endParaRPr/>
          </a:p>
          <a:p>
            <a:pPr indent="-1619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An actor's state will always be sealed with a cryptographic key.</a:t>
            </a:r>
            <a:endParaRPr/>
          </a:p>
          <a:p>
            <a:pPr indent="-1619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Spawn uses key-value semantics</a:t>
            </a:r>
            <a:endParaRPr/>
          </a:p>
          <a:p>
            <a:pPr indent="-1476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CH"/>
              <a:t>The Actor Id/name is the storage key.</a:t>
            </a:r>
            <a:endParaRPr/>
          </a:p>
          <a:p>
            <a:pPr indent="-1476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CH"/>
              <a:t>The data is saved in binary format and its format must be previously defined via *.proto files by the user.</a:t>
            </a:r>
            <a:endParaRPr/>
          </a:p>
          <a:p>
            <a:pPr indent="-16192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CH"/>
              <a:t>Uses time-configured and </a:t>
            </a:r>
            <a:r>
              <a:rPr b="1" i="1" lang="en-CH"/>
              <a:t>asynchronous</a:t>
            </a:r>
            <a:r>
              <a:rPr lang="en-CH"/>
              <a:t> snapshots for actor state replication with persistent storage. </a:t>
            </a:r>
            <a:r>
              <a:rPr b="1" i="1" lang="en-CH"/>
              <a:t>Synchronously</a:t>
            </a:r>
            <a:r>
              <a:rPr lang="en-CH"/>
              <a:t> during the deactivation or shutdown phase of the actor.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17d348b6d19_0_85"/>
          <p:cNvSpPr txBox="1"/>
          <p:nvPr/>
        </p:nvSpPr>
        <p:spPr>
          <a:xfrm>
            <a:off x="6811895" y="6346060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g17d348b6d19_0_85"/>
          <p:cNvSpPr txBox="1"/>
          <p:nvPr>
            <p:ph type="title"/>
          </p:nvPr>
        </p:nvSpPr>
        <p:spPr>
          <a:xfrm>
            <a:off x="838200" y="45161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Statestores</a:t>
            </a:r>
            <a:endParaRPr/>
          </a:p>
        </p:txBody>
      </p:sp>
      <p:pic>
        <p:nvPicPr>
          <p:cNvPr id="193" name="Google Shape;193;g17d348b6d19_0_85"/>
          <p:cNvPicPr preferRelativeResize="0"/>
          <p:nvPr/>
        </p:nvPicPr>
        <p:blipFill rotWithShape="1">
          <a:blip r:embed="rId4">
            <a:alphaModFix/>
          </a:blip>
          <a:srcRect b="3016" l="0" r="0" t="3007"/>
          <a:stretch/>
        </p:blipFill>
        <p:spPr>
          <a:xfrm>
            <a:off x="6280289" y="1883398"/>
            <a:ext cx="5076793" cy="308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7d348b6d19_0_85"/>
          <p:cNvSpPr txBox="1"/>
          <p:nvPr/>
        </p:nvSpPr>
        <p:spPr>
          <a:xfrm>
            <a:off x="8818686" y="148409"/>
            <a:ext cx="2691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838200" y="1890346"/>
            <a:ext cx="10515600" cy="40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Eigr Spawn Protocol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Abstracts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model your State and your Events through *.proto files in a contract-first approach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Http + Protobuf</a:t>
            </a:r>
            <a:r>
              <a:rPr lang="en-CH">
                <a:latin typeface="Roboto"/>
                <a:ea typeface="Roboto"/>
                <a:cs typeface="Roboto"/>
                <a:sym typeface="Roboto"/>
              </a:rPr>
              <a:t> based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Protocol spec defined in *.proto (protocol buffer)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8977858" y="148409"/>
            <a:ext cx="2532089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6811895" y="6346060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7"/>
          <p:cNvSpPr txBox="1"/>
          <p:nvPr>
            <p:ph type="title"/>
          </p:nvPr>
        </p:nvSpPr>
        <p:spPr>
          <a:xfrm>
            <a:off x="838200" y="4516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A Protocol to use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8818686" y="148409"/>
            <a:ext cx="2691262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838200" y="1890346"/>
            <a:ext cx="10515600" cy="40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SDK support for all HTTP enabled languages possible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Protobuf</a:t>
            </a:r>
            <a:r>
              <a:rPr lang="en-CH">
                <a:latin typeface="Roboto"/>
                <a:ea typeface="Roboto"/>
                <a:cs typeface="Roboto"/>
                <a:sym typeface="Roboto"/>
              </a:rPr>
              <a:t> compiler available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JavaScript, Java and Elixir in the Beginning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Go</a:t>
            </a:r>
            <a:r>
              <a:rPr lang="en-CH">
                <a:latin typeface="Roboto"/>
                <a:ea typeface="Roboto"/>
                <a:cs typeface="Roboto"/>
                <a:sym typeface="Roboto"/>
              </a:rPr>
              <a:t>, Python, C#, Rust, in Development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CH" sz="1400"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en-CH" sz="1400">
                <a:latin typeface="Roboto"/>
                <a:ea typeface="Roboto"/>
                <a:cs typeface="Roboto"/>
                <a:sym typeface="Roboto"/>
              </a:rPr>
              <a:t>: Elixir SDK does not need a sidecar to operate. Any Elixir application can act as a sidecar and host function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8977858" y="148409"/>
            <a:ext cx="2532089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6811895" y="6346060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8"/>
          <p:cNvSpPr txBox="1"/>
          <p:nvPr>
            <p:ph type="title"/>
          </p:nvPr>
        </p:nvSpPr>
        <p:spPr>
          <a:xfrm>
            <a:off x="838200" y="4516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Polyglot Programming Model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8818686" y="148409"/>
            <a:ext cx="2691262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838200" y="1890346"/>
            <a:ext cx="10515600" cy="40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Service Proxy in Elixir (eigr/spawn) </a:t>
            </a:r>
            <a:r>
              <a:rPr lang="en-CH" sz="2400">
                <a:latin typeface="Roboto"/>
                <a:ea typeface="Roboto"/>
                <a:cs typeface="Roboto"/>
                <a:sym typeface="Roboto"/>
              </a:rPr>
              <a:t>☑️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232409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with support for Workflows: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2882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Roboto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Broadcast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2882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Roboto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Channels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2882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Roboto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Forwards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2882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Roboto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Pipes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2882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Roboto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Side Effects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859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Kubernetes Operator </a:t>
            </a:r>
            <a:r>
              <a:rPr lang="en-CH" sz="2400">
                <a:latin typeface="Roboto"/>
                <a:ea typeface="Roboto"/>
                <a:cs typeface="Roboto"/>
                <a:sym typeface="Roboto"/>
              </a:rPr>
              <a:t>☑️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Next Challenges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-CH">
                <a:latin typeface="Roboto"/>
                <a:ea typeface="Roboto"/>
                <a:cs typeface="Roboto"/>
                <a:sym typeface="Roboto"/>
              </a:rPr>
              <a:t> Workflows</a:t>
            </a:r>
            <a:endParaRPr/>
          </a:p>
          <a:p>
            <a:pPr indent="-2000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Saga</a:t>
            </a:r>
            <a:r>
              <a:rPr lang="en-CH">
                <a:latin typeface="Roboto"/>
                <a:ea typeface="Roboto"/>
                <a:cs typeface="Roboto"/>
                <a:sym typeface="Roboto"/>
              </a:rPr>
              <a:t>, Aggregators, Splitters, etc…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Enhance and Improve SDKs</a:t>
            </a:r>
            <a:endParaRPr/>
          </a:p>
          <a:p>
            <a:pPr indent="-2000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Focus on Elixir, JS, Java, Go and Python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Add Activators to trigger Actors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2882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0000"/>
              <a:buFont typeface="Roboto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RabbitMQ, Kafka, gRPC, Http, and others…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9430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Integration with ElectricSql to enable distributed persistence and edge computing.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8977858" y="148409"/>
            <a:ext cx="2532089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6811895" y="6346060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9"/>
          <p:cNvSpPr txBox="1"/>
          <p:nvPr>
            <p:ph type="title"/>
          </p:nvPr>
        </p:nvSpPr>
        <p:spPr>
          <a:xfrm>
            <a:off x="838200" y="4516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Current State &amp; Challenges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8818686" y="148409"/>
            <a:ext cx="2691262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/>
        </p:nvSpPr>
        <p:spPr>
          <a:xfrm>
            <a:off x="6151689" y="5952539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br>
              <a:rPr b="0" i="0" lang="en-CH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Adriano Santos</a:t>
            </a:r>
            <a:r>
              <a:rPr b="0" i="0" lang="en-CH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November</a:t>
            </a:r>
            <a:r>
              <a:rPr b="0" i="0" lang="en-CH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CH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 202</a:t>
            </a: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917489" y="1024645"/>
            <a:ext cx="30967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H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Thanks!</a:t>
            </a:r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917489" y="2521059"/>
            <a:ext cx="526385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eigr.io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github.com/eigr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@eigr_io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885116" y="5078642"/>
            <a:ext cx="10592458" cy="426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lang="en-CH" sz="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❤️ 🙌 thanks to all contributors and supporters:</a:t>
            </a:r>
            <a:br>
              <a:rPr b="0" lang="en-CH" sz="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lang="en-CH" sz="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Marcel Lanz, </a:t>
            </a:r>
            <a:r>
              <a:rPr lang="en-CH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Adriano Santos,</a:t>
            </a:r>
            <a:r>
              <a:rPr b="0" lang="en-CH" sz="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Elias Dal Ben Arruda, Guy Youansi, Weslei Juan Moser Pereira, </a:t>
            </a:r>
            <a:r>
              <a:rPr lang="en-CH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Alain-Michel Chomnoue Nghemning, GratefulTony,</a:t>
            </a:r>
            <a:br>
              <a:rPr b="0" lang="en-CH" sz="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lang="en-CH" sz="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Jonathan Nagy, Peter Vlugter, Ursula Hitz, Vladimir Korenev, Viktor Klang, Simon Thörnqvist, Cloudstate.io and many more…</a:t>
            </a:r>
            <a:endParaRPr b="0" sz="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955300"/>
            <a:ext cx="103569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Spawn Actor Mesh Serverless Platform</a:t>
            </a:r>
            <a:endParaRPr/>
          </a:p>
          <a:p>
            <a:pPr indent="-21717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A Serverless Runtime on the BEAM </a:t>
            </a:r>
            <a:r>
              <a:rPr lang="en-CH"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en-CH">
                <a:latin typeface="Roboto"/>
                <a:ea typeface="Roboto"/>
                <a:cs typeface="Roboto"/>
                <a:sym typeface="Roboto"/>
              </a:rPr>
              <a:t> on Actor Model</a:t>
            </a:r>
            <a:br>
              <a:rPr lang="en-CH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1526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Anatomy of an Actor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1717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Actor </a:t>
            </a:r>
            <a:r>
              <a:rPr lang="en-CH">
                <a:latin typeface="Roboto"/>
                <a:ea typeface="Roboto"/>
                <a:cs typeface="Roboto"/>
                <a:sym typeface="Roboto"/>
              </a:rPr>
              <a:t>Model Features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1717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Additional Spawn Actors Functionality</a:t>
            </a:r>
            <a:br>
              <a:rPr lang="en-CH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State</a:t>
            </a:r>
            <a:endParaRPr/>
          </a:p>
          <a:p>
            <a:pPr indent="-21717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Inversion of State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1717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Statestores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827478" y="148409"/>
            <a:ext cx="2682470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4516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Agenda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6811895" y="6346060"/>
            <a:ext cx="36647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90346"/>
            <a:ext cx="10515600" cy="40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Serverless Runtime based on Kubernetes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that enables General Purpose Applications to be built</a:t>
            </a:r>
            <a:br>
              <a:rPr lang="en-CH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Open Source Project</a:t>
            </a:r>
            <a:br>
              <a:rPr lang="en-CH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Based on a Protocol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with contract-first design of services approach</a:t>
            </a:r>
            <a:br>
              <a:rPr lang="en-CH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Polyglot SDKs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8977858" y="148409"/>
            <a:ext cx="2532089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8551922" y="634606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4516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Spawn Actor Mesh Serverless Platform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8818686" y="148409"/>
            <a:ext cx="2691262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811900" y="6346052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8977858" y="148409"/>
            <a:ext cx="2532089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6811895" y="6346060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4516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Highlights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838200" y="1839209"/>
            <a:ext cx="5163026" cy="40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CH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Service Proxy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H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managed State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H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Cloud Native deployment (k8s)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CH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Protocol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H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Http+Protobuf</a:t>
            </a:r>
            <a:r>
              <a:rPr b="0" i="0" lang="en-CH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based, with a spec</a:t>
            </a:r>
            <a:r>
              <a:rPr lang="en-CH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ification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CH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Polyglot Programming Model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H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SDKs in </a:t>
            </a:r>
            <a:br>
              <a:rPr b="0" i="0" lang="en-CH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CH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JavaScript, Java, Elixir,</a:t>
            </a:r>
            <a:br>
              <a:rPr b="0" i="0" lang="en-CH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CH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Go, C#, </a:t>
            </a:r>
            <a:r>
              <a:rPr lang="en-CH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Rust</a:t>
            </a:r>
            <a:r>
              <a:rPr b="0" i="0" lang="en-CH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…</a:t>
            </a:r>
            <a:br>
              <a:rPr b="0" i="0" lang="en-CH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CH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and it runs on the BEAM :)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8818686" y="148409"/>
            <a:ext cx="2691262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raphical user interface, website&#10;&#10;Description automatically generated" id="118" name="Google Shape;118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3660" y="1114397"/>
            <a:ext cx="5163026" cy="461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d348b6d19_0_11"/>
          <p:cNvSpPr txBox="1"/>
          <p:nvPr/>
        </p:nvSpPr>
        <p:spPr>
          <a:xfrm>
            <a:off x="8977858" y="148409"/>
            <a:ext cx="2532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17d348b6d19_0_11"/>
          <p:cNvSpPr txBox="1"/>
          <p:nvPr/>
        </p:nvSpPr>
        <p:spPr>
          <a:xfrm>
            <a:off x="6811895" y="6346060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17d348b6d19_0_11"/>
          <p:cNvSpPr txBox="1"/>
          <p:nvPr>
            <p:ph type="title"/>
          </p:nvPr>
        </p:nvSpPr>
        <p:spPr>
          <a:xfrm>
            <a:off x="838200" y="45161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Architecture</a:t>
            </a:r>
            <a:endParaRPr/>
          </a:p>
        </p:txBody>
      </p:sp>
      <p:sp>
        <p:nvSpPr>
          <p:cNvPr id="126" name="Google Shape;126;g17d348b6d19_0_11"/>
          <p:cNvSpPr txBox="1"/>
          <p:nvPr/>
        </p:nvSpPr>
        <p:spPr>
          <a:xfrm>
            <a:off x="838200" y="1839209"/>
            <a:ext cx="5163000" cy="4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057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CH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CH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Kubernetes Cluster to Serving Nodes, Networks, Security, Discovery and Infra in general.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57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en-CH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Operator to manage Deploys and Configuration.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574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CH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CH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Host Function to handle domain logic.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574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en-CH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Proxy to managed State and Workflows.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574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H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BEAM VM to provide Distributed, Fault Tolerant Actors.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574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H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Activators to trigger Actions on Actors.</a:t>
            </a:r>
            <a:br>
              <a:rPr b="0" i="0" lang="en-CH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7d348b6d19_0_11"/>
          <p:cNvSpPr txBox="1"/>
          <p:nvPr/>
        </p:nvSpPr>
        <p:spPr>
          <a:xfrm>
            <a:off x="8818686" y="148409"/>
            <a:ext cx="2691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g17d348b6d19_0_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7705" r="7705" t="0"/>
          <a:stretch/>
        </p:blipFill>
        <p:spPr>
          <a:xfrm>
            <a:off x="6038325" y="1686200"/>
            <a:ext cx="5308200" cy="4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838200" y="1890346"/>
            <a:ext cx="10515600" cy="40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“Message IN, Message OUT”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eigr/spawn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Implemented in Elixir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Kubernetes Operator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With simple CRD´s to deploy apps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6811895" y="6346060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5"/>
          <p:cNvSpPr txBox="1"/>
          <p:nvPr>
            <p:ph type="title"/>
          </p:nvPr>
        </p:nvSpPr>
        <p:spPr>
          <a:xfrm>
            <a:off x="838200" y="4516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Sidecar Service Proxy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8818686" y="148409"/>
            <a:ext cx="2691262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iagram&#10;&#10;Description automatically generated"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5992" y="3513994"/>
            <a:ext cx="4905388" cy="2099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 with low confidence" id="138" name="Google Shape;1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8874" y="1890346"/>
            <a:ext cx="4056448" cy="6057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5"/>
          <p:cNvCxnSpPr/>
          <p:nvPr/>
        </p:nvCxnSpPr>
        <p:spPr>
          <a:xfrm flipH="1">
            <a:off x="6652260" y="2496060"/>
            <a:ext cx="1657350" cy="9329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5"/>
          <p:cNvCxnSpPr/>
          <p:nvPr/>
        </p:nvCxnSpPr>
        <p:spPr>
          <a:xfrm>
            <a:off x="9635490" y="2496060"/>
            <a:ext cx="1578331" cy="9329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d348b6d19_0_20"/>
          <p:cNvSpPr txBox="1"/>
          <p:nvPr/>
        </p:nvSpPr>
        <p:spPr>
          <a:xfrm>
            <a:off x="6811895" y="6346060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17d348b6d19_0_20"/>
          <p:cNvSpPr txBox="1"/>
          <p:nvPr>
            <p:ph type="title"/>
          </p:nvPr>
        </p:nvSpPr>
        <p:spPr>
          <a:xfrm>
            <a:off x="838200" y="45161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Anatomy of an Actor</a:t>
            </a:r>
            <a:endParaRPr/>
          </a:p>
        </p:txBody>
      </p:sp>
      <p:sp>
        <p:nvSpPr>
          <p:cNvPr id="147" name="Google Shape;147;g17d348b6d19_0_20"/>
          <p:cNvSpPr txBox="1"/>
          <p:nvPr/>
        </p:nvSpPr>
        <p:spPr>
          <a:xfrm>
            <a:off x="8818686" y="148409"/>
            <a:ext cx="2691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17d348b6d19_0_20"/>
          <p:cNvSpPr/>
          <p:nvPr/>
        </p:nvSpPr>
        <p:spPr>
          <a:xfrm>
            <a:off x="4699500" y="1994550"/>
            <a:ext cx="2012700" cy="187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Spawn 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7d348b6d19_0_20"/>
          <p:cNvSpPr/>
          <p:nvPr/>
        </p:nvSpPr>
        <p:spPr>
          <a:xfrm>
            <a:off x="4899875" y="3424450"/>
            <a:ext cx="1566600" cy="2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State</a:t>
            </a:r>
            <a:endParaRPr/>
          </a:p>
        </p:txBody>
      </p:sp>
      <p:sp>
        <p:nvSpPr>
          <p:cNvPr id="150" name="Google Shape;150;g17d348b6d19_0_20"/>
          <p:cNvSpPr/>
          <p:nvPr/>
        </p:nvSpPr>
        <p:spPr>
          <a:xfrm>
            <a:off x="4922550" y="2611450"/>
            <a:ext cx="1566600" cy="2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Mailbox</a:t>
            </a:r>
            <a:endParaRPr/>
          </a:p>
        </p:txBody>
      </p:sp>
      <p:sp>
        <p:nvSpPr>
          <p:cNvPr id="151" name="Google Shape;151;g17d348b6d19_0_20"/>
          <p:cNvSpPr/>
          <p:nvPr/>
        </p:nvSpPr>
        <p:spPr>
          <a:xfrm>
            <a:off x="4922550" y="3017950"/>
            <a:ext cx="1566600" cy="2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Domain Logic</a:t>
            </a:r>
            <a:endParaRPr/>
          </a:p>
        </p:txBody>
      </p:sp>
      <p:sp>
        <p:nvSpPr>
          <p:cNvPr id="152" name="Google Shape;152;g17d348b6d19_0_20"/>
          <p:cNvSpPr/>
          <p:nvPr/>
        </p:nvSpPr>
        <p:spPr>
          <a:xfrm>
            <a:off x="6038325" y="2830900"/>
            <a:ext cx="1439100" cy="321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900"/>
              <a:t>Via host functions</a:t>
            </a:r>
            <a:endParaRPr sz="900"/>
          </a:p>
        </p:txBody>
      </p:sp>
      <p:sp>
        <p:nvSpPr>
          <p:cNvPr id="153" name="Google Shape;153;g17d348b6d19_0_20"/>
          <p:cNvSpPr/>
          <p:nvPr/>
        </p:nvSpPr>
        <p:spPr>
          <a:xfrm>
            <a:off x="1505650" y="1904650"/>
            <a:ext cx="945600" cy="70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In</a:t>
            </a:r>
            <a:endParaRPr/>
          </a:p>
        </p:txBody>
      </p:sp>
      <p:cxnSp>
        <p:nvCxnSpPr>
          <p:cNvPr id="154" name="Google Shape;154;g17d348b6d19_0_20"/>
          <p:cNvCxnSpPr>
            <a:stCxn id="153" idx="6"/>
            <a:endCxn id="150" idx="1"/>
          </p:cNvCxnSpPr>
          <p:nvPr/>
        </p:nvCxnSpPr>
        <p:spPr>
          <a:xfrm>
            <a:off x="2451250" y="2258050"/>
            <a:ext cx="2471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g17d348b6d19_0_20"/>
          <p:cNvSpPr/>
          <p:nvPr/>
        </p:nvSpPr>
        <p:spPr>
          <a:xfrm>
            <a:off x="5205500" y="4709700"/>
            <a:ext cx="1000700" cy="8629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Statestore</a:t>
            </a:r>
            <a:endParaRPr/>
          </a:p>
        </p:txBody>
      </p:sp>
      <p:cxnSp>
        <p:nvCxnSpPr>
          <p:cNvPr id="156" name="Google Shape;156;g17d348b6d19_0_20"/>
          <p:cNvCxnSpPr>
            <a:stCxn id="149" idx="2"/>
            <a:endCxn id="155" idx="1"/>
          </p:cNvCxnSpPr>
          <p:nvPr/>
        </p:nvCxnSpPr>
        <p:spPr>
          <a:xfrm>
            <a:off x="5683175" y="3706750"/>
            <a:ext cx="228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g17d348b6d19_0_20"/>
          <p:cNvSpPr/>
          <p:nvPr/>
        </p:nvSpPr>
        <p:spPr>
          <a:xfrm>
            <a:off x="8818675" y="3212200"/>
            <a:ext cx="945600" cy="70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Out</a:t>
            </a:r>
            <a:endParaRPr/>
          </a:p>
        </p:txBody>
      </p:sp>
      <p:cxnSp>
        <p:nvCxnSpPr>
          <p:cNvPr id="158" name="Google Shape;158;g17d348b6d19_0_20"/>
          <p:cNvCxnSpPr>
            <a:stCxn id="152" idx="7"/>
            <a:endCxn id="157" idx="2"/>
          </p:cNvCxnSpPr>
          <p:nvPr/>
        </p:nvCxnSpPr>
        <p:spPr>
          <a:xfrm>
            <a:off x="6458067" y="3193038"/>
            <a:ext cx="2360700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d348b6d19_0_56"/>
          <p:cNvSpPr txBox="1"/>
          <p:nvPr/>
        </p:nvSpPr>
        <p:spPr>
          <a:xfrm>
            <a:off x="6811895" y="6346060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17d348b6d19_0_56"/>
          <p:cNvSpPr txBox="1"/>
          <p:nvPr>
            <p:ph type="title"/>
          </p:nvPr>
        </p:nvSpPr>
        <p:spPr>
          <a:xfrm>
            <a:off x="838200" y="45161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Anatomy of an Actor</a:t>
            </a:r>
            <a:endParaRPr/>
          </a:p>
        </p:txBody>
      </p:sp>
      <p:sp>
        <p:nvSpPr>
          <p:cNvPr id="165" name="Google Shape;165;g17d348b6d19_0_56"/>
          <p:cNvSpPr txBox="1"/>
          <p:nvPr/>
        </p:nvSpPr>
        <p:spPr>
          <a:xfrm>
            <a:off x="8818686" y="148409"/>
            <a:ext cx="2691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17d348b6d19_0_56"/>
          <p:cNvSpPr/>
          <p:nvPr/>
        </p:nvSpPr>
        <p:spPr>
          <a:xfrm>
            <a:off x="8682724" y="1955500"/>
            <a:ext cx="1856700" cy="189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Spawn 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7d348b6d19_0_56"/>
          <p:cNvSpPr/>
          <p:nvPr/>
        </p:nvSpPr>
        <p:spPr>
          <a:xfrm>
            <a:off x="8794775" y="3334825"/>
            <a:ext cx="1632600" cy="2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State</a:t>
            </a:r>
            <a:endParaRPr/>
          </a:p>
        </p:txBody>
      </p:sp>
      <p:sp>
        <p:nvSpPr>
          <p:cNvPr id="168" name="Google Shape;168;g17d348b6d19_0_56"/>
          <p:cNvSpPr/>
          <p:nvPr/>
        </p:nvSpPr>
        <p:spPr>
          <a:xfrm>
            <a:off x="8794775" y="2556075"/>
            <a:ext cx="1632600" cy="2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Mailbox</a:t>
            </a:r>
            <a:endParaRPr/>
          </a:p>
        </p:txBody>
      </p:sp>
      <p:sp>
        <p:nvSpPr>
          <p:cNvPr id="169" name="Google Shape;169;g17d348b6d19_0_56"/>
          <p:cNvSpPr/>
          <p:nvPr/>
        </p:nvSpPr>
        <p:spPr>
          <a:xfrm>
            <a:off x="8794775" y="2945450"/>
            <a:ext cx="1632600" cy="2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Domain Logic</a:t>
            </a:r>
            <a:endParaRPr/>
          </a:p>
        </p:txBody>
      </p:sp>
      <p:sp>
        <p:nvSpPr>
          <p:cNvPr id="170" name="Google Shape;170;g17d348b6d19_0_56"/>
          <p:cNvSpPr/>
          <p:nvPr/>
        </p:nvSpPr>
        <p:spPr>
          <a:xfrm>
            <a:off x="7491475" y="2030350"/>
            <a:ext cx="6627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In</a:t>
            </a:r>
            <a:endParaRPr/>
          </a:p>
        </p:txBody>
      </p:sp>
      <p:cxnSp>
        <p:nvCxnSpPr>
          <p:cNvPr id="171" name="Google Shape;171;g17d348b6d19_0_56"/>
          <p:cNvCxnSpPr>
            <a:stCxn id="170" idx="6"/>
            <a:endCxn id="168" idx="1"/>
          </p:cNvCxnSpPr>
          <p:nvPr/>
        </p:nvCxnSpPr>
        <p:spPr>
          <a:xfrm>
            <a:off x="8154175" y="2354800"/>
            <a:ext cx="6405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g17d348b6d19_0_56"/>
          <p:cNvSpPr/>
          <p:nvPr/>
        </p:nvSpPr>
        <p:spPr>
          <a:xfrm>
            <a:off x="9279799" y="4595724"/>
            <a:ext cx="662550" cy="648963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Statestore</a:t>
            </a:r>
            <a:endParaRPr/>
          </a:p>
        </p:txBody>
      </p:sp>
      <p:cxnSp>
        <p:nvCxnSpPr>
          <p:cNvPr id="173" name="Google Shape;173;g17d348b6d19_0_56"/>
          <p:cNvCxnSpPr>
            <a:stCxn id="167" idx="2"/>
            <a:endCxn id="172" idx="1"/>
          </p:cNvCxnSpPr>
          <p:nvPr/>
        </p:nvCxnSpPr>
        <p:spPr>
          <a:xfrm>
            <a:off x="9611075" y="3617125"/>
            <a:ext cx="0" cy="9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g17d348b6d19_0_56"/>
          <p:cNvSpPr/>
          <p:nvPr/>
        </p:nvSpPr>
        <p:spPr>
          <a:xfrm>
            <a:off x="11241375" y="3185575"/>
            <a:ext cx="730200" cy="58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/>
              <a:t>Out</a:t>
            </a:r>
            <a:endParaRPr/>
          </a:p>
        </p:txBody>
      </p:sp>
      <p:cxnSp>
        <p:nvCxnSpPr>
          <p:cNvPr id="175" name="Google Shape;175;g17d348b6d19_0_56"/>
          <p:cNvCxnSpPr>
            <a:stCxn id="169" idx="3"/>
            <a:endCxn id="174" idx="2"/>
          </p:cNvCxnSpPr>
          <p:nvPr/>
        </p:nvCxnSpPr>
        <p:spPr>
          <a:xfrm>
            <a:off x="10427375" y="3086600"/>
            <a:ext cx="81390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g17d348b6d19_0_56"/>
          <p:cNvSpPr txBox="1"/>
          <p:nvPr/>
        </p:nvSpPr>
        <p:spPr>
          <a:xfrm>
            <a:off x="881350" y="1643350"/>
            <a:ext cx="5481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Actors communicate with each other by sending asynchronous messages. Those messages are stored in other actors' mailboxes until they're processed.</a:t>
            </a:r>
            <a:br>
              <a:rPr lang="en-CH">
                <a:latin typeface="Calibri"/>
                <a:ea typeface="Calibri"/>
                <a:cs typeface="Calibri"/>
                <a:sym typeface="Calibri"/>
              </a:rPr>
            </a:br>
            <a:br>
              <a:rPr lang="en-CH">
                <a:latin typeface="Calibri"/>
                <a:ea typeface="Calibri"/>
                <a:cs typeface="Calibri"/>
                <a:sym typeface="Calibri"/>
              </a:rPr>
            </a:br>
            <a:r>
              <a:rPr lang="en-CH">
                <a:latin typeface="Calibri"/>
                <a:ea typeface="Calibri"/>
                <a:cs typeface="Calibri"/>
                <a:sym typeface="Calibri"/>
              </a:rPr>
              <a:t>When an actor receives a message, it can do one of these 3 things: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Create more actors.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Send messages to other actors.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Designate what to do with the next message.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Spawn still allows the actor to do: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Emit side effects of your computation to other actors.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Forward an incoming message directly to another actor.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Create Pipes by forwarding your processing response as an input message to other Actors.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Broadcast events to a channel.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Manage your own state persistently and optimally saving IO, Disk and Database Processing resources.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Tracing of requests.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CH">
                <a:latin typeface="Calibri"/>
                <a:ea typeface="Calibri"/>
                <a:cs typeface="Calibri"/>
                <a:sym typeface="Calibri"/>
              </a:rPr>
              <a:t>Metrics.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838200" y="1890346"/>
            <a:ext cx="4613031" cy="40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FaaS is usually stateless</a:t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State is brought to the function.</a:t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H">
                <a:latin typeface="Roboto"/>
                <a:ea typeface="Roboto"/>
                <a:cs typeface="Roboto"/>
                <a:sym typeface="Roboto"/>
              </a:rPr>
              <a:t>Simple Reproducible State Model</a:t>
            </a:r>
            <a:endParaRPr/>
          </a:p>
          <a:p>
            <a:pPr indent="-16478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CH"/>
              <a:t>Fast key lookup</a:t>
            </a:r>
            <a:endParaRPr/>
          </a:p>
          <a:p>
            <a:pPr indent="-16478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CH"/>
              <a:t>Binary and encrypted data</a:t>
            </a:r>
            <a:endParaRPr/>
          </a:p>
          <a:p>
            <a:pPr indent="-16478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CH"/>
              <a:t>Fast memory reads without network IO</a:t>
            </a:r>
            <a:endParaRPr/>
          </a:p>
          <a:p>
            <a:pPr indent="-16478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CH"/>
              <a:t>Write only when necessary based on snapshots</a:t>
            </a:r>
            <a:endParaRPr/>
          </a:p>
          <a:p>
            <a:pPr indent="-16478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CH"/>
              <a:t>Support for multiple databases (MySql, Postgres, CockroachDB, MSSQL, Sqlite, ElectricSql)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6811895" y="6346060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H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Spawn Actor Mesh Platform - 2022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6"/>
          <p:cNvSpPr txBox="1"/>
          <p:nvPr>
            <p:ph type="title"/>
          </p:nvPr>
        </p:nvSpPr>
        <p:spPr>
          <a:xfrm>
            <a:off x="838200" y="4516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CH" sz="3600">
                <a:latin typeface="Roboto"/>
                <a:ea typeface="Roboto"/>
                <a:cs typeface="Roboto"/>
                <a:sym typeface="Roboto"/>
              </a:rPr>
              <a:t>Inversion of State</a:t>
            </a:r>
            <a:endParaRPr/>
          </a:p>
        </p:txBody>
      </p:sp>
      <p:pic>
        <p:nvPicPr>
          <p:cNvPr descr="Diagram, schematic&#10;&#10;Description automatically generated" id="184" name="Google Shape;1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289" y="1883398"/>
            <a:ext cx="5076794" cy="30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/>
        </p:nvSpPr>
        <p:spPr>
          <a:xfrm>
            <a:off x="8818686" y="148409"/>
            <a:ext cx="2691262" cy="32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eigr.io – A Serverless Runtime on the BEAM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2021-08-08T14:19:43Z</dcterms:created>
  <dc:creator>Marcel Lanz</dc:creator>
</cp:coreProperties>
</file>