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8" r:id="rId4"/>
    <p:sldId id="271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Lanz" initials="ML" lastIdx="1" clrIdx="0">
    <p:extLst>
      <p:ext uri="{19B8F6BF-5375-455C-9EA6-DF929625EA0E}">
        <p15:presenceInfo xmlns:p15="http://schemas.microsoft.com/office/powerpoint/2012/main" userId="S::mala@procentric.ch::f9ae5a62-3583-4160-bece-24b7aee611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8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AF2-29DA-DB48-A35D-E7EE8932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0BC5-0D78-264E-BCB9-BD3C6F863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A8E9-13D5-B54D-999E-73D89604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1617-EF27-4643-95AC-4E8694D0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47F2-0765-354C-B087-B4D57A8F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42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CE10-0E46-984A-831A-31045D55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16802-A779-3749-ACBF-6A231757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BDB3-FD9E-184F-AEE6-045714F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174B-8A36-5E40-8E40-B39296CA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E561-0639-6C4B-901F-1DA9F4E6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798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F6474-71FF-BC4C-9A45-EDAC7893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8410C-6825-CA47-BD67-AC352DA1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12F3-B64C-504B-B601-13242564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4DC-F2C6-644B-ADB5-772FE4D6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4032-D8EA-B54E-B0FB-4A4C69B6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84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2F29-E509-6644-AA3D-9121AB7D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AAC7-1292-1941-8E1B-CB8F51B1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475C2-AC79-FA40-BCF8-D4617900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7380-3C4A-1C40-BB50-A209BBC9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924E-CB30-4E46-9375-E0E9FFCA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9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FDA9-C062-A048-A655-7DEB7A98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F59F-EBA3-7C40-9676-C15863B1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A197-91C5-C146-8844-DCEBE77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AD5A-7B21-4E4F-A935-B728CA7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C200-2F8A-B243-AAF7-1E149E46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23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4454-54B0-EB44-9D17-10BE997E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410A-53DD-A24B-97A2-DB838313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AFFF-0ADE-CB46-A3F6-2402001D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B2A9-50D3-9847-935A-F467A74F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FE01-6F12-D241-BD28-64F0930A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D7543-32AA-6F41-9EE7-3CDAA56D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7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5597-1DF4-B34C-8D3A-CC9F7646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56E2B-A127-644F-92E0-E2661EC0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A173-D5E5-704A-A406-E450E46DC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AC07F-108C-2A49-A316-89FD4625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15A2D-5A0D-4A4E-8227-947BDA7C6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BDF3-14A1-BF4D-B8F8-19E74909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29AF0-17A1-2546-8B91-69E9FC0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4DFD9-15B2-1140-A925-425CF5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037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4E93-29EF-2543-96E1-DB43FA7A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94F8F-8A7E-9149-8C4A-4D65644D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D9B2-7CD2-E34E-A384-1CCD492C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E58BE-B1C0-4B46-A5B3-A184CBCE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9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0286F-1F77-A54B-BFAD-82B0F707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2464B-5661-E640-9437-1AB1C085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729D3-377D-6F44-AF42-FD60A658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40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923A-B1DD-EE40-A3E8-308B8329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8960-6A33-2A4D-8007-04C5CC18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04D2A-7DF6-BF44-AF02-A837279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84AA-B804-ED49-82C7-1B30390A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D347-CE4A-0247-8F1B-70F69E12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4F6CD-547A-7440-AADA-31BF162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801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4A1-1298-9C4B-A68D-F3BE7742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DFAEA-4297-B14F-A4A9-47DC86DE1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5DFC5-DD88-0047-BFAD-A40409DF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96CD5-A816-DB47-B5CF-A4306437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4607-2374-8A40-8B47-C397B9D1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F917B-644C-4441-A91F-C131E94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784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FCFC9-A455-4844-A56C-D038486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F5BF-1BB3-3044-9263-2836C61E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4C9A-3379-5F42-96EB-6345EDD5D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E602-90A4-1A47-8699-20FC7F001FF9}" type="datetimeFigureOut">
              <a:rPr lang="en-CH" smtClean="0"/>
              <a:t>26.08.21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C9BB-A743-4F4E-8075-4803CF566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AF06-6926-CD44-A0DB-A9FB5D46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4D2A-2751-154E-90B0-0232A8C274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535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CE7984-0937-604F-989D-9092794405F9}"/>
              </a:ext>
            </a:extLst>
          </p:cNvPr>
          <p:cNvSpPr/>
          <p:nvPr/>
        </p:nvSpPr>
        <p:spPr>
          <a:xfrm>
            <a:off x="0" y="3701254"/>
            <a:ext cx="5354320" cy="144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E204F-D6C4-3B47-9112-D3B262A1D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" y="3597177"/>
            <a:ext cx="6096000" cy="1445740"/>
          </a:xfrm>
        </p:spPr>
        <p:txBody>
          <a:bodyPr>
            <a:normAutofit/>
          </a:bodyPr>
          <a:lstStyle/>
          <a:p>
            <a:pPr algn="l"/>
            <a:r>
              <a:rPr lang="de-CH" sz="4000">
                <a:latin typeface="Roboto" panose="02000000000000000000" pitchFamily="2" charset="0"/>
                <a:ea typeface="Roboto" panose="02000000000000000000" pitchFamily="2" charset="0"/>
              </a:rPr>
              <a:t>&lt;Title&gt;</a:t>
            </a:r>
            <a:endParaRPr lang="en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2F7C6-6E43-AE4A-9C51-FDB8C1C726E3}"/>
              </a:ext>
            </a:extLst>
          </p:cNvPr>
          <p:cNvSpPr txBox="1"/>
          <p:nvPr/>
        </p:nvSpPr>
        <p:spPr>
          <a:xfrm>
            <a:off x="7241731" y="5952539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&lt;Event&gt;</a:t>
            </a:r>
            <a:br>
              <a:rPr lang="en-CH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&lt;Name&gt;, &lt;Date&gt;</a:t>
            </a:r>
          </a:p>
        </p:txBody>
      </p:sp>
    </p:spTree>
    <p:extLst>
      <p:ext uri="{BB962C8B-B14F-4D97-AF65-F5344CB8AC3E}">
        <p14:creationId xmlns:p14="http://schemas.microsoft.com/office/powerpoint/2010/main" val="35834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B84F-52A4-8D45-A700-C42ED01F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309"/>
            <a:ext cx="10357022" cy="2021665"/>
          </a:xfrm>
        </p:spPr>
        <p:txBody>
          <a:bodyPr>
            <a:normAutofit fontScale="92500" lnSpcReduction="10000"/>
          </a:bodyPr>
          <a:lstStyle/>
          <a:p>
            <a:endParaRPr lang="en-C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86E122-58A4-9E44-99E8-3F408B8F5307}"/>
              </a:ext>
            </a:extLst>
          </p:cNvPr>
          <p:cNvSpPr txBox="1">
            <a:spLocks/>
          </p:cNvSpPr>
          <p:nvPr/>
        </p:nvSpPr>
        <p:spPr>
          <a:xfrm>
            <a:off x="8827478" y="148409"/>
            <a:ext cx="2682470" cy="32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CH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9015-72DF-FF45-B8D9-83090E46BCC1}"/>
              </a:ext>
            </a:extLst>
          </p:cNvPr>
          <p:cNvSpPr txBox="1"/>
          <p:nvPr/>
        </p:nvSpPr>
        <p:spPr>
          <a:xfrm>
            <a:off x="8237768" y="634606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&lt;Event&gt;</a:t>
            </a:r>
            <a:endParaRPr lang="en-CH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925611-1854-A045-B20A-0900CC3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616"/>
            <a:ext cx="10515600" cy="1325563"/>
          </a:xfrm>
        </p:spPr>
        <p:txBody>
          <a:bodyPr>
            <a:normAutofit/>
          </a:bodyPr>
          <a:lstStyle/>
          <a:p>
            <a:r>
              <a:rPr lang="en-CH" sz="3600" dirty="0"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669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B84F-52A4-8D45-A700-C42ED01F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346"/>
            <a:ext cx="10515600" cy="4044462"/>
          </a:xfrm>
        </p:spPr>
        <p:txBody>
          <a:bodyPr/>
          <a:lstStyle/>
          <a:p>
            <a:r>
              <a:rPr lang="en-CH" dirty="0">
                <a:latin typeface="Roboto" panose="02000000000000000000" pitchFamily="2" charset="0"/>
                <a:ea typeface="Roboto" panose="02000000000000000000" pitchFamily="2" charset="0"/>
              </a:rPr>
              <a:t>Blah, Blah, Serverless, Blah, Blah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86E122-58A4-9E44-99E8-3F408B8F5307}"/>
              </a:ext>
            </a:extLst>
          </p:cNvPr>
          <p:cNvSpPr txBox="1">
            <a:spLocks/>
          </p:cNvSpPr>
          <p:nvPr/>
        </p:nvSpPr>
        <p:spPr>
          <a:xfrm>
            <a:off x="8977858" y="148409"/>
            <a:ext cx="2532089" cy="32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CH" sz="1400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9015-72DF-FF45-B8D9-83090E46BCC1}"/>
              </a:ext>
            </a:extLst>
          </p:cNvPr>
          <p:cNvSpPr txBox="1"/>
          <p:nvPr/>
        </p:nvSpPr>
        <p:spPr>
          <a:xfrm>
            <a:off x="8239371" y="634606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&lt;Event&gt;</a:t>
            </a:r>
            <a:endParaRPr lang="en-CH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925611-1854-A045-B20A-0900CC3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616"/>
            <a:ext cx="10515600" cy="1325563"/>
          </a:xfrm>
        </p:spPr>
        <p:txBody>
          <a:bodyPr>
            <a:normAutofit/>
          </a:bodyPr>
          <a:lstStyle/>
          <a:p>
            <a:r>
              <a:rPr lang="en-CH" sz="3600" dirty="0"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A6BACE-95A8-FD40-B0E6-2434F887D1CF}"/>
              </a:ext>
            </a:extLst>
          </p:cNvPr>
          <p:cNvSpPr txBox="1">
            <a:spLocks/>
          </p:cNvSpPr>
          <p:nvPr/>
        </p:nvSpPr>
        <p:spPr>
          <a:xfrm>
            <a:off x="8818686" y="148409"/>
            <a:ext cx="2691262" cy="321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400" dirty="0">
                <a:latin typeface="Roboto" panose="02000000000000000000" pitchFamily="2" charset="0"/>
                <a:ea typeface="Roboto" panose="02000000000000000000" pitchFamily="2" charset="0"/>
              </a:rPr>
              <a:t>&lt;Talk Title&gt;</a:t>
            </a:r>
            <a:endParaRPr lang="en-CH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F7C6-6E43-AE4A-9C51-FDB8C1C726E3}"/>
              </a:ext>
            </a:extLst>
          </p:cNvPr>
          <p:cNvSpPr txBox="1"/>
          <p:nvPr/>
        </p:nvSpPr>
        <p:spPr>
          <a:xfrm>
            <a:off x="7241734" y="5952539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&lt;Event&gt;</a:t>
            </a:r>
            <a:br>
              <a:rPr lang="en-CH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CH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&lt;Name&gt;, &lt;Date&gt;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F7A47-046F-194B-9E39-3A7E474BBB46}"/>
              </a:ext>
            </a:extLst>
          </p:cNvPr>
          <p:cNvSpPr txBox="1"/>
          <p:nvPr/>
        </p:nvSpPr>
        <p:spPr>
          <a:xfrm>
            <a:off x="917489" y="1024645"/>
            <a:ext cx="30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2D923-E0E2-0046-9153-76CF07A2590C}"/>
              </a:ext>
            </a:extLst>
          </p:cNvPr>
          <p:cNvSpPr txBox="1"/>
          <p:nvPr/>
        </p:nvSpPr>
        <p:spPr>
          <a:xfrm>
            <a:off x="917489" y="2521059"/>
            <a:ext cx="5263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eigr.io</a:t>
            </a:r>
          </a:p>
          <a:p>
            <a:r>
              <a:rPr lang="en-CH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github.com/eigr</a:t>
            </a:r>
          </a:p>
          <a:p>
            <a:r>
              <a:rPr lang="en-CH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@eigr_io</a:t>
            </a:r>
            <a:endParaRPr lang="en-GB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EAD88E-9DC3-AE44-8FBB-DE6B35F701E1}"/>
              </a:ext>
            </a:extLst>
          </p:cNvPr>
          <p:cNvSpPr txBox="1">
            <a:spLocks/>
          </p:cNvSpPr>
          <p:nvPr/>
        </p:nvSpPr>
        <p:spPr>
          <a:xfrm>
            <a:off x="917489" y="5406634"/>
            <a:ext cx="10592458" cy="426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H" sz="1000" dirty="0">
                <a:latin typeface="Roboto" panose="02000000000000000000" pitchFamily="2" charset="0"/>
                <a:ea typeface="Roboto" panose="02000000000000000000" pitchFamily="2" charset="0"/>
              </a:rPr>
              <a:t>❤️ 🙌 thanks to all contributors and supporters:</a:t>
            </a:r>
            <a:br>
              <a:rPr lang="en-CH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CH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</a:rPr>
              <a:t>Adriano Santos, Alain-Michel Chomnoue Nghemning, GratefulTony, Guy Youansi, Weslei Juan Moser Pereira, </a:t>
            </a:r>
            <a:br>
              <a:rPr lang="en-GB" sz="1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</a:rPr>
              <a:t>Jonathan Nagy, Peter Vlugter, Vladimir Korenev, Ursula Hitz, Viktor Klang, Cloudstate.io and many more…</a:t>
            </a:r>
            <a:endParaRPr lang="en-CH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109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&lt;Title&gt;</vt:lpstr>
      <vt:lpstr>Agenda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eigr.io – A Serverless Runtime on the BEAM</dc:title>
  <dc:creator>Marcel Lanz</dc:creator>
  <cp:lastModifiedBy>Marcel Lanz</cp:lastModifiedBy>
  <cp:revision>159</cp:revision>
  <dcterms:created xsi:type="dcterms:W3CDTF">2021-08-08T14:19:43Z</dcterms:created>
  <dcterms:modified xsi:type="dcterms:W3CDTF">2021-08-26T15:36:42Z</dcterms:modified>
</cp:coreProperties>
</file>