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840" y="2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03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95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3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5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44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1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2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8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4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578600" y="215900"/>
            <a:ext cx="19050" cy="40195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965950" y="215900"/>
            <a:ext cx="19050" cy="4826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329289" y="3048000"/>
            <a:ext cx="1" cy="36131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329289" y="6661150"/>
            <a:ext cx="323636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533650" y="5441950"/>
            <a:ext cx="0" cy="12192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329290" y="5441950"/>
            <a:ext cx="120436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329290" y="4654550"/>
            <a:ext cx="41061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739900" y="46609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739900" y="5041900"/>
            <a:ext cx="7937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546350" y="46609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533650" y="4648200"/>
            <a:ext cx="16383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4171950" y="4235450"/>
            <a:ext cx="0" cy="24257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959100" y="6254750"/>
            <a:ext cx="12128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959100" y="3048000"/>
            <a:ext cx="0" cy="36131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352800" y="3048000"/>
            <a:ext cx="0" cy="7874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171950" y="3048000"/>
            <a:ext cx="0" cy="7874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3352800" y="3835400"/>
            <a:ext cx="8191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171950" y="3429000"/>
            <a:ext cx="1193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5365750" y="30480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4565650" y="38354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V="1">
            <a:off x="4565650" y="3835400"/>
            <a:ext cx="0" cy="16065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H="1">
            <a:off x="4565650" y="544195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H="1">
            <a:off x="4965700" y="4235450"/>
            <a:ext cx="20002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4965700" y="4235450"/>
            <a:ext cx="0" cy="8064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352800" y="4235450"/>
            <a:ext cx="8191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3352800" y="4235450"/>
            <a:ext cx="0" cy="4127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 flipV="1">
            <a:off x="6191250" y="4648200"/>
            <a:ext cx="793750" cy="63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 flipV="1">
            <a:off x="6191250" y="4648200"/>
            <a:ext cx="0" cy="20129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6597650" y="4654550"/>
            <a:ext cx="0" cy="3873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6578600" y="50419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4565650" y="586105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V="1">
            <a:off x="4565650" y="5861050"/>
            <a:ext cx="0" cy="8001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V="1">
            <a:off x="5784850" y="5861050"/>
            <a:ext cx="0" cy="8001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flipH="1">
            <a:off x="5784850" y="34290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V="1">
            <a:off x="6191250" y="3429000"/>
            <a:ext cx="0" cy="8064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>
            <a:off x="2959100" y="3429000"/>
            <a:ext cx="3937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正方形/長方形 138"/>
          <p:cNvSpPr/>
          <p:nvPr/>
        </p:nvSpPr>
        <p:spPr>
          <a:xfrm>
            <a:off x="3048000" y="33877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5086982" y="37941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正方形/長方形 141"/>
          <p:cNvSpPr/>
          <p:nvPr/>
        </p:nvSpPr>
        <p:spPr>
          <a:xfrm>
            <a:off x="3457575" y="46069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3867150" y="41941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2124075" y="50006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5461000" y="41941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911350" y="50006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6680200" y="46069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 rot="5400000">
            <a:off x="285432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0" name="正方形/長方形 149"/>
          <p:cNvSpPr/>
          <p:nvPr/>
        </p:nvSpPr>
        <p:spPr>
          <a:xfrm rot="5400000">
            <a:off x="2854325" y="5629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 rot="5400000">
            <a:off x="4060825" y="55848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3" name="正方形/長方形 152"/>
          <p:cNvSpPr/>
          <p:nvPr/>
        </p:nvSpPr>
        <p:spPr>
          <a:xfrm rot="5400000">
            <a:off x="406082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/>
          <p:cNvSpPr/>
          <p:nvPr/>
        </p:nvSpPr>
        <p:spPr>
          <a:xfrm rot="5400000">
            <a:off x="446087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フローチャート: 論理積ゲート 154"/>
          <p:cNvSpPr/>
          <p:nvPr/>
        </p:nvSpPr>
        <p:spPr>
          <a:xfrm rot="10800000">
            <a:off x="5461000" y="5187950"/>
            <a:ext cx="209550" cy="15875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フローチャート: 論理積ゲート 155"/>
          <p:cNvSpPr/>
          <p:nvPr/>
        </p:nvSpPr>
        <p:spPr>
          <a:xfrm rot="16200000">
            <a:off x="4692650" y="4756147"/>
            <a:ext cx="209550" cy="15875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608836" y="3446502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B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90061" y="50689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F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895218" y="3876675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E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5966821" y="3059668"/>
            <a:ext cx="33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3019732" y="3881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I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951370" y="4021525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Y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973730" y="30183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K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2546350" y="5405993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V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793426" y="5083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W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224661" y="54705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N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5796541" y="4898509"/>
            <a:ext cx="4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Q’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438225" y="426402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6597650" y="29078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T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638402" y="4699595"/>
            <a:ext cx="32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S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826125" y="6070084"/>
            <a:ext cx="34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Q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3491436" y="42539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L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3739372" y="4672568"/>
            <a:ext cx="4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M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743560" y="5866884"/>
            <a:ext cx="34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O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1611325" y="59594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X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5024209" y="6438900"/>
            <a:ext cx="33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Z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7012308" y="666329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9" name="正方形/長方形 188"/>
          <p:cNvSpPr/>
          <p:nvPr/>
        </p:nvSpPr>
        <p:spPr>
          <a:xfrm>
            <a:off x="7012308" y="0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0" name="直線コネクタ 189"/>
          <p:cNvCxnSpPr/>
          <p:nvPr/>
        </p:nvCxnSpPr>
        <p:spPr>
          <a:xfrm>
            <a:off x="6578600" y="2159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正方形/長方形 194"/>
          <p:cNvSpPr/>
          <p:nvPr/>
        </p:nvSpPr>
        <p:spPr>
          <a:xfrm>
            <a:off x="1333168" y="214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6" name="正方形/長方形 195"/>
          <p:cNvSpPr/>
          <p:nvPr/>
        </p:nvSpPr>
        <p:spPr>
          <a:xfrm>
            <a:off x="1333168" y="666329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8" name="直線コネクタ 197"/>
          <p:cNvCxnSpPr/>
          <p:nvPr/>
        </p:nvCxnSpPr>
        <p:spPr>
          <a:xfrm flipV="1">
            <a:off x="5847758" y="4029075"/>
            <a:ext cx="238125" cy="31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V="1">
            <a:off x="6085883" y="3632200"/>
            <a:ext cx="0" cy="3968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 flipV="1">
            <a:off x="5860375" y="3635375"/>
            <a:ext cx="238125" cy="3175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5790694" y="400461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5790694" y="3401368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561088" y="990254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206" name="直線コネクタ 205"/>
          <p:cNvCxnSpPr/>
          <p:nvPr/>
        </p:nvCxnSpPr>
        <p:spPr>
          <a:xfrm flipV="1">
            <a:off x="6802427" y="406400"/>
            <a:ext cx="0" cy="61595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テキスト ボックス 207"/>
          <p:cNvSpPr txBox="1"/>
          <p:nvPr/>
        </p:nvSpPr>
        <p:spPr>
          <a:xfrm>
            <a:off x="6604331" y="21341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54144" y="6572250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4582312" y="657885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3" name="フリーフォーム 212"/>
          <p:cNvSpPr/>
          <p:nvPr/>
        </p:nvSpPr>
        <p:spPr>
          <a:xfrm>
            <a:off x="4654550" y="6051550"/>
            <a:ext cx="895350" cy="571500"/>
          </a:xfrm>
          <a:custGeom>
            <a:avLst/>
            <a:gdLst>
              <a:gd name="connsiteX0" fmla="*/ 0 w 895350"/>
              <a:gd name="connsiteY0" fmla="*/ 406400 h 571500"/>
              <a:gd name="connsiteX1" fmla="*/ 133350 w 895350"/>
              <a:gd name="connsiteY1" fmla="*/ 387350 h 571500"/>
              <a:gd name="connsiteX2" fmla="*/ 152400 w 895350"/>
              <a:gd name="connsiteY2" fmla="*/ 381000 h 571500"/>
              <a:gd name="connsiteX3" fmla="*/ 209550 w 895350"/>
              <a:gd name="connsiteY3" fmla="*/ 355600 h 571500"/>
              <a:gd name="connsiteX4" fmla="*/ 228600 w 895350"/>
              <a:gd name="connsiteY4" fmla="*/ 349250 h 571500"/>
              <a:gd name="connsiteX5" fmla="*/ 247650 w 895350"/>
              <a:gd name="connsiteY5" fmla="*/ 330200 h 571500"/>
              <a:gd name="connsiteX6" fmla="*/ 254000 w 895350"/>
              <a:gd name="connsiteY6" fmla="*/ 311150 h 571500"/>
              <a:gd name="connsiteX7" fmla="*/ 247650 w 895350"/>
              <a:gd name="connsiteY7" fmla="*/ 158750 h 571500"/>
              <a:gd name="connsiteX8" fmla="*/ 254000 w 895350"/>
              <a:gd name="connsiteY8" fmla="*/ 69850 h 571500"/>
              <a:gd name="connsiteX9" fmla="*/ 260350 w 895350"/>
              <a:gd name="connsiteY9" fmla="*/ 50800 h 571500"/>
              <a:gd name="connsiteX10" fmla="*/ 298450 w 895350"/>
              <a:gd name="connsiteY10" fmla="*/ 25400 h 571500"/>
              <a:gd name="connsiteX11" fmla="*/ 317500 w 895350"/>
              <a:gd name="connsiteY11" fmla="*/ 12700 h 571500"/>
              <a:gd name="connsiteX12" fmla="*/ 533400 w 895350"/>
              <a:gd name="connsiteY12" fmla="*/ 0 h 571500"/>
              <a:gd name="connsiteX13" fmla="*/ 596900 w 895350"/>
              <a:gd name="connsiteY13" fmla="*/ 6350 h 571500"/>
              <a:gd name="connsiteX14" fmla="*/ 603250 w 895350"/>
              <a:gd name="connsiteY14" fmla="*/ 25400 h 571500"/>
              <a:gd name="connsiteX15" fmla="*/ 628650 w 895350"/>
              <a:gd name="connsiteY15" fmla="*/ 69850 h 571500"/>
              <a:gd name="connsiteX16" fmla="*/ 666750 w 895350"/>
              <a:gd name="connsiteY16" fmla="*/ 82550 h 571500"/>
              <a:gd name="connsiteX17" fmla="*/ 730250 w 895350"/>
              <a:gd name="connsiteY17" fmla="*/ 95250 h 571500"/>
              <a:gd name="connsiteX18" fmla="*/ 749300 w 895350"/>
              <a:gd name="connsiteY18" fmla="*/ 107950 h 571500"/>
              <a:gd name="connsiteX19" fmla="*/ 774700 w 895350"/>
              <a:gd name="connsiteY19" fmla="*/ 146050 h 571500"/>
              <a:gd name="connsiteX20" fmla="*/ 781050 w 895350"/>
              <a:gd name="connsiteY20" fmla="*/ 171450 h 571500"/>
              <a:gd name="connsiteX21" fmla="*/ 787400 w 895350"/>
              <a:gd name="connsiteY21" fmla="*/ 190500 h 571500"/>
              <a:gd name="connsiteX22" fmla="*/ 793750 w 895350"/>
              <a:gd name="connsiteY22" fmla="*/ 323850 h 571500"/>
              <a:gd name="connsiteX23" fmla="*/ 800100 w 895350"/>
              <a:gd name="connsiteY23" fmla="*/ 342900 h 571500"/>
              <a:gd name="connsiteX24" fmla="*/ 812800 w 895350"/>
              <a:gd name="connsiteY24" fmla="*/ 361950 h 571500"/>
              <a:gd name="connsiteX25" fmla="*/ 850900 w 895350"/>
              <a:gd name="connsiteY25" fmla="*/ 393700 h 571500"/>
              <a:gd name="connsiteX26" fmla="*/ 876300 w 895350"/>
              <a:gd name="connsiteY26" fmla="*/ 431800 h 571500"/>
              <a:gd name="connsiteX27" fmla="*/ 895350 w 895350"/>
              <a:gd name="connsiteY27" fmla="*/ 501650 h 571500"/>
              <a:gd name="connsiteX28" fmla="*/ 889000 w 895350"/>
              <a:gd name="connsiteY28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95350" h="571500">
                <a:moveTo>
                  <a:pt x="0" y="406400"/>
                </a:moveTo>
                <a:cubicBezTo>
                  <a:pt x="108607" y="399160"/>
                  <a:pt x="65062" y="410113"/>
                  <a:pt x="133350" y="387350"/>
                </a:cubicBezTo>
                <a:cubicBezTo>
                  <a:pt x="139700" y="385233"/>
                  <a:pt x="146831" y="384713"/>
                  <a:pt x="152400" y="381000"/>
                </a:cubicBezTo>
                <a:cubicBezTo>
                  <a:pt x="182589" y="360874"/>
                  <a:pt x="164210" y="370713"/>
                  <a:pt x="209550" y="355600"/>
                </a:cubicBezTo>
                <a:lnTo>
                  <a:pt x="228600" y="349250"/>
                </a:lnTo>
                <a:cubicBezTo>
                  <a:pt x="234950" y="342900"/>
                  <a:pt x="242669" y="337672"/>
                  <a:pt x="247650" y="330200"/>
                </a:cubicBezTo>
                <a:cubicBezTo>
                  <a:pt x="251363" y="324631"/>
                  <a:pt x="254000" y="317843"/>
                  <a:pt x="254000" y="311150"/>
                </a:cubicBezTo>
                <a:cubicBezTo>
                  <a:pt x="254000" y="260306"/>
                  <a:pt x="249767" y="209550"/>
                  <a:pt x="247650" y="158750"/>
                </a:cubicBezTo>
                <a:cubicBezTo>
                  <a:pt x="249767" y="129117"/>
                  <a:pt x="250529" y="99355"/>
                  <a:pt x="254000" y="69850"/>
                </a:cubicBezTo>
                <a:cubicBezTo>
                  <a:pt x="254782" y="63202"/>
                  <a:pt x="255617" y="55533"/>
                  <a:pt x="260350" y="50800"/>
                </a:cubicBezTo>
                <a:cubicBezTo>
                  <a:pt x="271143" y="40007"/>
                  <a:pt x="285750" y="33867"/>
                  <a:pt x="298450" y="25400"/>
                </a:cubicBezTo>
                <a:cubicBezTo>
                  <a:pt x="304800" y="21167"/>
                  <a:pt x="310016" y="14197"/>
                  <a:pt x="317500" y="12700"/>
                </a:cubicBezTo>
                <a:cubicBezTo>
                  <a:pt x="409477" y="-5695"/>
                  <a:pt x="338463" y="6722"/>
                  <a:pt x="533400" y="0"/>
                </a:cubicBezTo>
                <a:cubicBezTo>
                  <a:pt x="554567" y="2117"/>
                  <a:pt x="576908" y="-920"/>
                  <a:pt x="596900" y="6350"/>
                </a:cubicBezTo>
                <a:cubicBezTo>
                  <a:pt x="603190" y="8637"/>
                  <a:pt x="601411" y="18964"/>
                  <a:pt x="603250" y="25400"/>
                </a:cubicBezTo>
                <a:cubicBezTo>
                  <a:pt x="609526" y="47368"/>
                  <a:pt x="605746" y="57125"/>
                  <a:pt x="628650" y="69850"/>
                </a:cubicBezTo>
                <a:cubicBezTo>
                  <a:pt x="640352" y="76351"/>
                  <a:pt x="654050" y="78317"/>
                  <a:pt x="666750" y="82550"/>
                </a:cubicBezTo>
                <a:cubicBezTo>
                  <a:pt x="699999" y="93633"/>
                  <a:pt x="679174" y="87953"/>
                  <a:pt x="730250" y="95250"/>
                </a:cubicBezTo>
                <a:cubicBezTo>
                  <a:pt x="736600" y="99483"/>
                  <a:pt x="744274" y="102207"/>
                  <a:pt x="749300" y="107950"/>
                </a:cubicBezTo>
                <a:cubicBezTo>
                  <a:pt x="759351" y="119437"/>
                  <a:pt x="774700" y="146050"/>
                  <a:pt x="774700" y="146050"/>
                </a:cubicBezTo>
                <a:cubicBezTo>
                  <a:pt x="776817" y="154517"/>
                  <a:pt x="778652" y="163059"/>
                  <a:pt x="781050" y="171450"/>
                </a:cubicBezTo>
                <a:cubicBezTo>
                  <a:pt x="782889" y="177886"/>
                  <a:pt x="786844" y="183830"/>
                  <a:pt x="787400" y="190500"/>
                </a:cubicBezTo>
                <a:cubicBezTo>
                  <a:pt x="791096" y="234847"/>
                  <a:pt x="790054" y="279503"/>
                  <a:pt x="793750" y="323850"/>
                </a:cubicBezTo>
                <a:cubicBezTo>
                  <a:pt x="794306" y="330520"/>
                  <a:pt x="797107" y="336913"/>
                  <a:pt x="800100" y="342900"/>
                </a:cubicBezTo>
                <a:cubicBezTo>
                  <a:pt x="803513" y="349726"/>
                  <a:pt x="807404" y="356554"/>
                  <a:pt x="812800" y="361950"/>
                </a:cubicBezTo>
                <a:cubicBezTo>
                  <a:pt x="849489" y="398639"/>
                  <a:pt x="814490" y="346887"/>
                  <a:pt x="850900" y="393700"/>
                </a:cubicBezTo>
                <a:cubicBezTo>
                  <a:pt x="860271" y="405748"/>
                  <a:pt x="871473" y="417320"/>
                  <a:pt x="876300" y="431800"/>
                </a:cubicBezTo>
                <a:cubicBezTo>
                  <a:pt x="892413" y="480139"/>
                  <a:pt x="886375" y="456773"/>
                  <a:pt x="895350" y="501650"/>
                </a:cubicBezTo>
                <a:cubicBezTo>
                  <a:pt x="888212" y="558751"/>
                  <a:pt x="889000" y="535385"/>
                  <a:pt x="889000" y="571500"/>
                </a:cubicBezTo>
              </a:path>
            </a:pathLst>
          </a:cu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5903575" y="38973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A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214" name="正方形/長方形 213"/>
          <p:cNvSpPr/>
          <p:nvPr/>
        </p:nvSpPr>
        <p:spPr>
          <a:xfrm>
            <a:off x="6682287" y="108982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6604331" y="1428313"/>
            <a:ext cx="37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U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16" name="図 215" descr="statu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91" y="4154111"/>
            <a:ext cx="325559" cy="445948"/>
          </a:xfrm>
          <a:prstGeom prst="rect">
            <a:avLst/>
          </a:prstGeom>
        </p:spPr>
      </p:pic>
      <p:pic>
        <p:nvPicPr>
          <p:cNvPr id="217" name="図 216" descr="statu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20" y="4177884"/>
            <a:ext cx="325559" cy="445948"/>
          </a:xfrm>
          <a:prstGeom prst="rect">
            <a:avLst/>
          </a:prstGeom>
        </p:spPr>
      </p:pic>
      <p:pic>
        <p:nvPicPr>
          <p:cNvPr id="218" name="図 217" descr="dan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16" y="5467720"/>
            <a:ext cx="392653" cy="392653"/>
          </a:xfrm>
          <a:prstGeom prst="rect">
            <a:avLst/>
          </a:prstGeom>
        </p:spPr>
      </p:pic>
      <p:pic>
        <p:nvPicPr>
          <p:cNvPr id="219" name="図 218" descr="sof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8202" y="5075793"/>
            <a:ext cx="338696" cy="338696"/>
          </a:xfrm>
          <a:prstGeom prst="rect">
            <a:avLst/>
          </a:prstGeom>
        </p:spPr>
      </p:pic>
      <p:pic>
        <p:nvPicPr>
          <p:cNvPr id="220" name="図 219" descr="sof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3466" y="5075793"/>
            <a:ext cx="338696" cy="338696"/>
          </a:xfrm>
          <a:prstGeom prst="rect">
            <a:avLst/>
          </a:prstGeom>
        </p:spPr>
      </p:pic>
      <p:pic>
        <p:nvPicPr>
          <p:cNvPr id="221" name="図 220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2295" y="5184855"/>
            <a:ext cx="462607" cy="134670"/>
          </a:xfrm>
          <a:prstGeom prst="rect">
            <a:avLst/>
          </a:prstGeom>
        </p:spPr>
      </p:pic>
      <p:pic>
        <p:nvPicPr>
          <p:cNvPr id="222" name="図 221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38" y="4041854"/>
            <a:ext cx="238125" cy="238125"/>
          </a:xfrm>
          <a:prstGeom prst="rect">
            <a:avLst/>
          </a:prstGeom>
        </p:spPr>
      </p:pic>
      <p:pic>
        <p:nvPicPr>
          <p:cNvPr id="223" name="図 222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4313316"/>
            <a:ext cx="238125" cy="238125"/>
          </a:xfrm>
          <a:prstGeom prst="rect">
            <a:avLst/>
          </a:prstGeom>
        </p:spPr>
      </p:pic>
      <p:pic>
        <p:nvPicPr>
          <p:cNvPr id="225" name="図 224" descr="dan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6859">
            <a:off x="5490442" y="4822699"/>
            <a:ext cx="298454" cy="181782"/>
          </a:xfrm>
          <a:prstGeom prst="rect">
            <a:avLst/>
          </a:prstGeom>
        </p:spPr>
      </p:pic>
      <p:pic>
        <p:nvPicPr>
          <p:cNvPr id="226" name="図 225" descr="cand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5521326"/>
            <a:ext cx="203876" cy="203876"/>
          </a:xfrm>
          <a:prstGeom prst="rect">
            <a:avLst/>
          </a:prstGeom>
        </p:spPr>
      </p:pic>
      <p:pic>
        <p:nvPicPr>
          <p:cNvPr id="227" name="図 226" descr="cand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8" y="5526999"/>
            <a:ext cx="203876" cy="203876"/>
          </a:xfrm>
          <a:prstGeom prst="rect">
            <a:avLst/>
          </a:prstGeom>
        </p:spPr>
      </p:pic>
      <p:pic>
        <p:nvPicPr>
          <p:cNvPr id="228" name="図 227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46" y="5580973"/>
            <a:ext cx="280329" cy="156252"/>
          </a:xfrm>
          <a:prstGeom prst="rect">
            <a:avLst/>
          </a:prstGeom>
        </p:spPr>
      </p:pic>
      <p:pic>
        <p:nvPicPr>
          <p:cNvPr id="229" name="図 228" descr="garek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38" y="6475510"/>
            <a:ext cx="413112" cy="182465"/>
          </a:xfrm>
          <a:prstGeom prst="rect">
            <a:avLst/>
          </a:prstGeom>
        </p:spPr>
      </p:pic>
      <p:pic>
        <p:nvPicPr>
          <p:cNvPr id="230" name="図 229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40" y="3318613"/>
            <a:ext cx="165510" cy="165510"/>
          </a:xfrm>
          <a:prstGeom prst="rect">
            <a:avLst/>
          </a:prstGeom>
        </p:spPr>
      </p:pic>
      <p:pic>
        <p:nvPicPr>
          <p:cNvPr id="231" name="図 230" descr="rou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95" y="3533775"/>
            <a:ext cx="113227" cy="113227"/>
          </a:xfrm>
          <a:prstGeom prst="rect">
            <a:avLst/>
          </a:prstGeom>
        </p:spPr>
      </p:pic>
      <p:pic>
        <p:nvPicPr>
          <p:cNvPr id="232" name="図 231" descr="rou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64" y="3348634"/>
            <a:ext cx="113227" cy="113227"/>
          </a:xfrm>
          <a:prstGeom prst="rect">
            <a:avLst/>
          </a:prstGeom>
        </p:spPr>
      </p:pic>
      <p:sp>
        <p:nvSpPr>
          <p:cNvPr id="233" name="テキスト ボックス 232"/>
          <p:cNvSpPr txBox="1"/>
          <p:nvPr/>
        </p:nvSpPr>
        <p:spPr>
          <a:xfrm>
            <a:off x="3710528" y="34618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J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34" name="図 233" descr="treasur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5959474"/>
            <a:ext cx="268843" cy="268843"/>
          </a:xfrm>
          <a:prstGeom prst="rect">
            <a:avLst/>
          </a:prstGeom>
        </p:spPr>
      </p:pic>
      <p:pic>
        <p:nvPicPr>
          <p:cNvPr id="235" name="図 234" descr="oven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32" y="3092529"/>
            <a:ext cx="256547" cy="242016"/>
          </a:xfrm>
          <a:prstGeom prst="rect">
            <a:avLst/>
          </a:prstGeom>
        </p:spPr>
      </p:pic>
      <p:pic>
        <p:nvPicPr>
          <p:cNvPr id="236" name="図 235" descr="sink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3521075"/>
            <a:ext cx="222250" cy="222250"/>
          </a:xfrm>
          <a:prstGeom prst="rect">
            <a:avLst/>
          </a:prstGeom>
        </p:spPr>
      </p:pic>
      <p:pic>
        <p:nvPicPr>
          <p:cNvPr id="237" name="図 236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75" y="3079313"/>
            <a:ext cx="190500" cy="190500"/>
          </a:xfrm>
          <a:prstGeom prst="rect">
            <a:avLst/>
          </a:prstGeom>
        </p:spPr>
      </p:pic>
      <p:pic>
        <p:nvPicPr>
          <p:cNvPr id="238" name="図 237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3085226"/>
            <a:ext cx="190500" cy="190500"/>
          </a:xfrm>
          <a:prstGeom prst="rect">
            <a:avLst/>
          </a:prstGeom>
        </p:spPr>
      </p:pic>
      <p:pic>
        <p:nvPicPr>
          <p:cNvPr id="239" name="図 238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3085226"/>
            <a:ext cx="190500" cy="190500"/>
          </a:xfrm>
          <a:prstGeom prst="rect">
            <a:avLst/>
          </a:prstGeom>
        </p:spPr>
      </p:pic>
      <p:pic>
        <p:nvPicPr>
          <p:cNvPr id="240" name="図 239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0" y="3079313"/>
            <a:ext cx="190500" cy="190500"/>
          </a:xfrm>
          <a:prstGeom prst="rect">
            <a:avLst/>
          </a:prstGeom>
        </p:spPr>
      </p:pic>
      <p:pic>
        <p:nvPicPr>
          <p:cNvPr id="241" name="図 240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41" y="3092529"/>
            <a:ext cx="190500" cy="190500"/>
          </a:xfrm>
          <a:prstGeom prst="rect">
            <a:avLst/>
          </a:prstGeom>
        </p:spPr>
      </p:pic>
      <p:sp>
        <p:nvSpPr>
          <p:cNvPr id="161" name="テキスト ボックス 160"/>
          <p:cNvSpPr txBox="1"/>
          <p:nvPr/>
        </p:nvSpPr>
        <p:spPr>
          <a:xfrm>
            <a:off x="4608836" y="3092529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D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2" name="図 241" descr="statue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814" y="4342368"/>
            <a:ext cx="222250" cy="222250"/>
          </a:xfrm>
          <a:prstGeom prst="rect">
            <a:avLst/>
          </a:prstGeom>
        </p:spPr>
      </p:pic>
      <p:pic>
        <p:nvPicPr>
          <p:cNvPr id="243" name="図 242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83" y="4316506"/>
            <a:ext cx="356062" cy="356062"/>
          </a:xfrm>
          <a:prstGeom prst="rect">
            <a:avLst/>
          </a:prstGeom>
        </p:spPr>
      </p:pic>
      <p:pic>
        <p:nvPicPr>
          <p:cNvPr id="244" name="図 243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83" y="4633357"/>
            <a:ext cx="356062" cy="356062"/>
          </a:xfrm>
          <a:prstGeom prst="rect">
            <a:avLst/>
          </a:prstGeom>
        </p:spPr>
      </p:pic>
      <p:pic>
        <p:nvPicPr>
          <p:cNvPr id="245" name="図 244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91648" y="4466517"/>
            <a:ext cx="356062" cy="356062"/>
          </a:xfrm>
          <a:prstGeom prst="rect">
            <a:avLst/>
          </a:prstGeom>
        </p:spPr>
      </p:pic>
      <p:pic>
        <p:nvPicPr>
          <p:cNvPr id="224" name="図 223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07" y="4507467"/>
            <a:ext cx="238125" cy="238125"/>
          </a:xfrm>
          <a:prstGeom prst="rect">
            <a:avLst/>
          </a:prstGeom>
        </p:spPr>
      </p:pic>
      <p:sp>
        <p:nvSpPr>
          <p:cNvPr id="166" name="テキスト ボックス 165"/>
          <p:cNvSpPr txBox="1"/>
          <p:nvPr/>
        </p:nvSpPr>
        <p:spPr>
          <a:xfrm>
            <a:off x="5261607" y="4320143"/>
            <a:ext cx="43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E’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6" name="図 245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3224" y="5140665"/>
            <a:ext cx="248424" cy="248424"/>
          </a:xfrm>
          <a:prstGeom prst="rect">
            <a:avLst/>
          </a:prstGeom>
        </p:spPr>
      </p:pic>
      <p:pic>
        <p:nvPicPr>
          <p:cNvPr id="247" name="図 246" descr="bath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16" y="5044909"/>
            <a:ext cx="361084" cy="361084"/>
          </a:xfrm>
          <a:prstGeom prst="rect">
            <a:avLst/>
          </a:prstGeom>
        </p:spPr>
      </p:pic>
      <p:sp>
        <p:nvSpPr>
          <p:cNvPr id="165" name="テキスト ボックス 164"/>
          <p:cNvSpPr txBox="1"/>
          <p:nvPr/>
        </p:nvSpPr>
        <p:spPr>
          <a:xfrm>
            <a:off x="4806552" y="5068927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G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8" name="図 247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32" y="4708009"/>
            <a:ext cx="190500" cy="190500"/>
          </a:xfrm>
          <a:prstGeom prst="rect">
            <a:avLst/>
          </a:prstGeom>
        </p:spPr>
      </p:pic>
      <p:pic>
        <p:nvPicPr>
          <p:cNvPr id="250" name="図 249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03" y="6306660"/>
            <a:ext cx="238125" cy="238125"/>
          </a:xfrm>
          <a:prstGeom prst="rect">
            <a:avLst/>
          </a:prstGeom>
        </p:spPr>
      </p:pic>
      <p:pic>
        <p:nvPicPr>
          <p:cNvPr id="251" name="図 250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37" y="6319837"/>
            <a:ext cx="238125" cy="238125"/>
          </a:xfrm>
          <a:prstGeom prst="rect">
            <a:avLst/>
          </a:prstGeom>
        </p:spPr>
      </p:pic>
      <p:sp>
        <p:nvSpPr>
          <p:cNvPr id="178" name="テキスト ボックス 177"/>
          <p:cNvSpPr txBox="1"/>
          <p:nvPr/>
        </p:nvSpPr>
        <p:spPr>
          <a:xfrm>
            <a:off x="3359150" y="62886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P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52" name="図 251" descr="daemo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8" y="3092529"/>
            <a:ext cx="292100" cy="292100"/>
          </a:xfrm>
          <a:prstGeom prst="rect">
            <a:avLst/>
          </a:prstGeom>
        </p:spPr>
      </p:pic>
      <p:pic>
        <p:nvPicPr>
          <p:cNvPr id="253" name="図 252" descr="standligh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27" y="3085226"/>
            <a:ext cx="336550" cy="336550"/>
          </a:xfrm>
          <a:prstGeom prst="rect">
            <a:avLst/>
          </a:prstGeom>
        </p:spPr>
      </p:pic>
      <p:pic>
        <p:nvPicPr>
          <p:cNvPr id="254" name="図 253" descr="standligh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80" y="3082051"/>
            <a:ext cx="336550" cy="336550"/>
          </a:xfrm>
          <a:prstGeom prst="rect">
            <a:avLst/>
          </a:prstGeom>
        </p:spPr>
      </p:pic>
      <p:pic>
        <p:nvPicPr>
          <p:cNvPr id="2" name="図 1" descr="armor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78" y="5558372"/>
            <a:ext cx="216953" cy="216953"/>
          </a:xfrm>
          <a:prstGeom prst="rect">
            <a:avLst/>
          </a:prstGeom>
        </p:spPr>
      </p:pic>
      <p:cxnSp>
        <p:nvCxnSpPr>
          <p:cNvPr id="89" name="直線コネクタ 88"/>
          <p:cNvCxnSpPr/>
          <p:nvPr/>
        </p:nvCxnSpPr>
        <p:spPr>
          <a:xfrm flipH="1">
            <a:off x="4565650" y="50419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784850" y="3048000"/>
            <a:ext cx="0" cy="23939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2959100" y="5861050"/>
            <a:ext cx="12128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3457575" y="5883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82" name="図 181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9641" y="3670300"/>
            <a:ext cx="238125" cy="238125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>
            <a:off x="1329289" y="3048000"/>
            <a:ext cx="524931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/>
          <p:cNvSpPr/>
          <p:nvPr/>
        </p:nvSpPr>
        <p:spPr>
          <a:xfrm rot="5400000">
            <a:off x="5680075" y="31972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 rot="5400000">
            <a:off x="5680075" y="3597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795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35</Words>
  <Application>Microsoft Macintosh PowerPoint</Application>
  <PresentationFormat>画面に合わせる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10</cp:revision>
  <dcterms:created xsi:type="dcterms:W3CDTF">2019-12-30T11:16:09Z</dcterms:created>
  <dcterms:modified xsi:type="dcterms:W3CDTF">2019-12-31T11:59:45Z</dcterms:modified>
</cp:coreProperties>
</file>