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00" d="100"/>
          <a:sy n="200" d="100"/>
        </p:scale>
        <p:origin x="840" y="20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9263-44C4-1F46-AA09-225B8E353BF1}" type="datetimeFigureOut">
              <a:rPr kumimoji="1" lang="ja-JP" altLang="en-US" smtClean="0"/>
              <a:t>19/12/31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D41-6B28-E646-821C-52677E578B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003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9263-44C4-1F46-AA09-225B8E353BF1}" type="datetimeFigureOut">
              <a:rPr kumimoji="1" lang="ja-JP" altLang="en-US" smtClean="0"/>
              <a:t>19/12/31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D41-6B28-E646-821C-52677E578B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033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9263-44C4-1F46-AA09-225B8E353BF1}" type="datetimeFigureOut">
              <a:rPr kumimoji="1" lang="ja-JP" altLang="en-US" smtClean="0"/>
              <a:t>19/12/31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D41-6B28-E646-821C-52677E578B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9956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9263-44C4-1F46-AA09-225B8E353BF1}" type="datetimeFigureOut">
              <a:rPr kumimoji="1" lang="ja-JP" altLang="en-US" smtClean="0"/>
              <a:t>19/12/31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D41-6B28-E646-821C-52677E578B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7734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9263-44C4-1F46-AA09-225B8E353BF1}" type="datetimeFigureOut">
              <a:rPr kumimoji="1" lang="ja-JP" altLang="en-US" smtClean="0"/>
              <a:t>19/12/31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D41-6B28-E646-821C-52677E578B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8531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9263-44C4-1F46-AA09-225B8E353BF1}" type="datetimeFigureOut">
              <a:rPr kumimoji="1" lang="ja-JP" altLang="en-US" smtClean="0"/>
              <a:t>19/12/31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D41-6B28-E646-821C-52677E578B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476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9263-44C4-1F46-AA09-225B8E353BF1}" type="datetimeFigureOut">
              <a:rPr kumimoji="1" lang="ja-JP" altLang="en-US" smtClean="0"/>
              <a:t>19/12/31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D41-6B28-E646-821C-52677E578B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6444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9263-44C4-1F46-AA09-225B8E353BF1}" type="datetimeFigureOut">
              <a:rPr kumimoji="1" lang="ja-JP" altLang="en-US" smtClean="0"/>
              <a:t>19/12/31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D41-6B28-E646-821C-52677E578B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5191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9263-44C4-1F46-AA09-225B8E353BF1}" type="datetimeFigureOut">
              <a:rPr kumimoji="1" lang="ja-JP" altLang="en-US" smtClean="0"/>
              <a:t>19/12/31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D41-6B28-E646-821C-52677E578B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312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9263-44C4-1F46-AA09-225B8E353BF1}" type="datetimeFigureOut">
              <a:rPr kumimoji="1" lang="ja-JP" altLang="en-US" smtClean="0"/>
              <a:t>19/12/31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D41-6B28-E646-821C-52677E578B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787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9263-44C4-1F46-AA09-225B8E353BF1}" type="datetimeFigureOut">
              <a:rPr kumimoji="1" lang="ja-JP" altLang="en-US" smtClean="0"/>
              <a:t>19/12/31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8D41-6B28-E646-821C-52677E578B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8437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59263-44C4-1F46-AA09-225B8E353BF1}" type="datetimeFigureOut">
              <a:rPr kumimoji="1" lang="ja-JP" altLang="en-US" smtClean="0"/>
              <a:t>19/12/31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C8D41-6B28-E646-821C-52677E578B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4837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jp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jp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8" Type="http://schemas.openxmlformats.org/officeDocument/2006/relationships/image" Target="../media/image7.jpg"/><Relationship Id="rId9" Type="http://schemas.openxmlformats.org/officeDocument/2006/relationships/image" Target="../media/image8.png"/><Relationship Id="rId10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/>
          <p:cNvCxnSpPr/>
          <p:nvPr/>
        </p:nvCxnSpPr>
        <p:spPr>
          <a:xfrm>
            <a:off x="6578600" y="215900"/>
            <a:ext cx="19050" cy="401955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6965950" y="215900"/>
            <a:ext cx="19050" cy="482600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 flipV="1">
            <a:off x="1329289" y="3048000"/>
            <a:ext cx="1" cy="361315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1329289" y="6661150"/>
            <a:ext cx="3236361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2533650" y="5441950"/>
            <a:ext cx="0" cy="121920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>
            <a:off x="1329290" y="5441950"/>
            <a:ext cx="1204360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>
            <a:off x="1329290" y="4654550"/>
            <a:ext cx="410610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1739900" y="4660900"/>
            <a:ext cx="0" cy="38100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1739900" y="5041900"/>
            <a:ext cx="793750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>
            <a:off x="2546350" y="4660900"/>
            <a:ext cx="0" cy="38100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>
            <a:off x="2533650" y="4648200"/>
            <a:ext cx="1638300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 flipV="1">
            <a:off x="4171950" y="4235450"/>
            <a:ext cx="0" cy="242570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2959100" y="6254750"/>
            <a:ext cx="1212850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>
            <a:off x="2959100" y="3048000"/>
            <a:ext cx="0" cy="361315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>
            <a:off x="3352800" y="3048000"/>
            <a:ext cx="0" cy="78740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>
            <a:off x="4171950" y="3048000"/>
            <a:ext cx="0" cy="78740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>
            <a:off x="3352800" y="3835400"/>
            <a:ext cx="819150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>
            <a:off x="4171950" y="3429000"/>
            <a:ext cx="1193800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>
            <a:off x="5365750" y="3048000"/>
            <a:ext cx="0" cy="38100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/>
          <p:nvPr/>
        </p:nvCxnSpPr>
        <p:spPr>
          <a:xfrm flipH="1">
            <a:off x="4565650" y="3835400"/>
            <a:ext cx="1219200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/>
          <p:cNvCxnSpPr/>
          <p:nvPr/>
        </p:nvCxnSpPr>
        <p:spPr>
          <a:xfrm flipV="1">
            <a:off x="4565650" y="3835400"/>
            <a:ext cx="0" cy="160655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/>
          <p:cNvCxnSpPr/>
          <p:nvPr/>
        </p:nvCxnSpPr>
        <p:spPr>
          <a:xfrm flipH="1">
            <a:off x="4565650" y="5441950"/>
            <a:ext cx="1219200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/>
          <p:cNvCxnSpPr/>
          <p:nvPr/>
        </p:nvCxnSpPr>
        <p:spPr>
          <a:xfrm flipH="1">
            <a:off x="4965700" y="4235450"/>
            <a:ext cx="2000250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/>
          <p:cNvCxnSpPr/>
          <p:nvPr/>
        </p:nvCxnSpPr>
        <p:spPr>
          <a:xfrm>
            <a:off x="4965700" y="4235450"/>
            <a:ext cx="0" cy="80645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/>
          <p:cNvCxnSpPr/>
          <p:nvPr/>
        </p:nvCxnSpPr>
        <p:spPr>
          <a:xfrm>
            <a:off x="3352800" y="4235450"/>
            <a:ext cx="819150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/>
          <p:nvPr/>
        </p:nvCxnSpPr>
        <p:spPr>
          <a:xfrm flipV="1">
            <a:off x="3352800" y="4235450"/>
            <a:ext cx="0" cy="41275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/>
          <p:nvPr/>
        </p:nvCxnSpPr>
        <p:spPr>
          <a:xfrm flipH="1" flipV="1">
            <a:off x="6191250" y="4648200"/>
            <a:ext cx="793750" cy="635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/>
          <p:cNvCxnSpPr/>
          <p:nvPr/>
        </p:nvCxnSpPr>
        <p:spPr>
          <a:xfrm flipV="1">
            <a:off x="6191250" y="4648200"/>
            <a:ext cx="0" cy="201295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線コネクタ 111"/>
          <p:cNvCxnSpPr/>
          <p:nvPr/>
        </p:nvCxnSpPr>
        <p:spPr>
          <a:xfrm flipV="1">
            <a:off x="6597650" y="4654550"/>
            <a:ext cx="0" cy="38735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/>
          <p:cNvCxnSpPr/>
          <p:nvPr/>
        </p:nvCxnSpPr>
        <p:spPr>
          <a:xfrm flipH="1">
            <a:off x="6578600" y="5041900"/>
            <a:ext cx="406400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線コネクタ 118"/>
          <p:cNvCxnSpPr/>
          <p:nvPr/>
        </p:nvCxnSpPr>
        <p:spPr>
          <a:xfrm flipH="1">
            <a:off x="4565650" y="5861050"/>
            <a:ext cx="1219200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直線コネクタ 121"/>
          <p:cNvCxnSpPr/>
          <p:nvPr/>
        </p:nvCxnSpPr>
        <p:spPr>
          <a:xfrm flipV="1">
            <a:off x="4565650" y="5861050"/>
            <a:ext cx="0" cy="80010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/>
          <p:nvPr/>
        </p:nvCxnSpPr>
        <p:spPr>
          <a:xfrm flipV="1">
            <a:off x="5784850" y="5861050"/>
            <a:ext cx="0" cy="80010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直線コネクタ 127"/>
          <p:cNvCxnSpPr/>
          <p:nvPr/>
        </p:nvCxnSpPr>
        <p:spPr>
          <a:xfrm flipH="1">
            <a:off x="5784850" y="3429000"/>
            <a:ext cx="406400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/>
          <p:cNvCxnSpPr/>
          <p:nvPr/>
        </p:nvCxnSpPr>
        <p:spPr>
          <a:xfrm flipV="1">
            <a:off x="6191250" y="3429000"/>
            <a:ext cx="0" cy="80645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/>
          <p:cNvCxnSpPr/>
          <p:nvPr/>
        </p:nvCxnSpPr>
        <p:spPr>
          <a:xfrm flipH="1">
            <a:off x="2959100" y="3429000"/>
            <a:ext cx="393700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正方形/長方形 138"/>
          <p:cNvSpPr/>
          <p:nvPr/>
        </p:nvSpPr>
        <p:spPr>
          <a:xfrm>
            <a:off x="3048000" y="3387725"/>
            <a:ext cx="209550" cy="82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正方形/長方形 140"/>
          <p:cNvSpPr/>
          <p:nvPr/>
        </p:nvSpPr>
        <p:spPr>
          <a:xfrm>
            <a:off x="5086982" y="3794125"/>
            <a:ext cx="209550" cy="82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2" name="正方形/長方形 141"/>
          <p:cNvSpPr/>
          <p:nvPr/>
        </p:nvSpPr>
        <p:spPr>
          <a:xfrm>
            <a:off x="3457575" y="4606925"/>
            <a:ext cx="209550" cy="82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正方形/長方形 142"/>
          <p:cNvSpPr/>
          <p:nvPr/>
        </p:nvSpPr>
        <p:spPr>
          <a:xfrm>
            <a:off x="3867150" y="4194175"/>
            <a:ext cx="209550" cy="82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正方形/長方形 144"/>
          <p:cNvSpPr/>
          <p:nvPr/>
        </p:nvSpPr>
        <p:spPr>
          <a:xfrm>
            <a:off x="2124075" y="5000625"/>
            <a:ext cx="209550" cy="82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/>
          <p:cNvSpPr/>
          <p:nvPr/>
        </p:nvSpPr>
        <p:spPr>
          <a:xfrm>
            <a:off x="5461000" y="4194175"/>
            <a:ext cx="209550" cy="82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正方形/長方形 146"/>
          <p:cNvSpPr/>
          <p:nvPr/>
        </p:nvSpPr>
        <p:spPr>
          <a:xfrm>
            <a:off x="1911350" y="5000625"/>
            <a:ext cx="209550" cy="82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8" name="正方形/長方形 147"/>
          <p:cNvSpPr/>
          <p:nvPr/>
        </p:nvSpPr>
        <p:spPr>
          <a:xfrm>
            <a:off x="6680200" y="4606925"/>
            <a:ext cx="209550" cy="82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9" name="正方形/長方形 148"/>
          <p:cNvSpPr/>
          <p:nvPr/>
        </p:nvSpPr>
        <p:spPr>
          <a:xfrm rot="5400000">
            <a:off x="2854325" y="6426200"/>
            <a:ext cx="209550" cy="82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0" name="正方形/長方形 149"/>
          <p:cNvSpPr/>
          <p:nvPr/>
        </p:nvSpPr>
        <p:spPr>
          <a:xfrm rot="5400000">
            <a:off x="2854325" y="5629275"/>
            <a:ext cx="209550" cy="82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1" name="正方形/長方形 150"/>
          <p:cNvSpPr/>
          <p:nvPr/>
        </p:nvSpPr>
        <p:spPr>
          <a:xfrm rot="5400000">
            <a:off x="4060825" y="5584825"/>
            <a:ext cx="209550" cy="82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3" name="正方形/長方形 152"/>
          <p:cNvSpPr/>
          <p:nvPr/>
        </p:nvSpPr>
        <p:spPr>
          <a:xfrm rot="5400000">
            <a:off x="4060825" y="6426200"/>
            <a:ext cx="209550" cy="82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4" name="正方形/長方形 153"/>
          <p:cNvSpPr/>
          <p:nvPr/>
        </p:nvSpPr>
        <p:spPr>
          <a:xfrm rot="5400000">
            <a:off x="4460875" y="6426200"/>
            <a:ext cx="209550" cy="82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5" name="フローチャート: 論理積ゲート 154"/>
          <p:cNvSpPr/>
          <p:nvPr/>
        </p:nvSpPr>
        <p:spPr>
          <a:xfrm rot="10800000">
            <a:off x="5461000" y="5187950"/>
            <a:ext cx="209550" cy="158750"/>
          </a:xfrm>
          <a:prstGeom prst="flowChartDelay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6" name="フローチャート: 論理積ゲート 155"/>
          <p:cNvSpPr/>
          <p:nvPr/>
        </p:nvSpPr>
        <p:spPr>
          <a:xfrm rot="16200000">
            <a:off x="4692650" y="4756147"/>
            <a:ext cx="209550" cy="158750"/>
          </a:xfrm>
          <a:prstGeom prst="flowChartDelay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8" name="テキスト ボックス 157"/>
          <p:cNvSpPr txBox="1"/>
          <p:nvPr/>
        </p:nvSpPr>
        <p:spPr>
          <a:xfrm>
            <a:off x="4608836" y="3446502"/>
            <a:ext cx="356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B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sp>
        <p:nvSpPr>
          <p:cNvPr id="159" name="テキスト ボックス 158"/>
          <p:cNvSpPr txBox="1"/>
          <p:nvPr/>
        </p:nvSpPr>
        <p:spPr>
          <a:xfrm>
            <a:off x="5190061" y="506892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  <a:latin typeface="American Typewriter"/>
                <a:cs typeface="American Typewriter"/>
              </a:rPr>
              <a:t>F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sp>
        <p:nvSpPr>
          <p:cNvPr id="160" name="テキスト ボックス 159"/>
          <p:cNvSpPr txBox="1"/>
          <p:nvPr/>
        </p:nvSpPr>
        <p:spPr>
          <a:xfrm>
            <a:off x="4895218" y="3876675"/>
            <a:ext cx="356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E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sp>
        <p:nvSpPr>
          <p:cNvPr id="162" name="テキスト ボックス 161"/>
          <p:cNvSpPr txBox="1"/>
          <p:nvPr/>
        </p:nvSpPr>
        <p:spPr>
          <a:xfrm>
            <a:off x="5966821" y="3059668"/>
            <a:ext cx="331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C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sp>
        <p:nvSpPr>
          <p:cNvPr id="163" name="テキスト ボックス 162"/>
          <p:cNvSpPr txBox="1"/>
          <p:nvPr/>
        </p:nvSpPr>
        <p:spPr>
          <a:xfrm>
            <a:off x="3019732" y="38814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I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sp>
        <p:nvSpPr>
          <p:cNvPr id="164" name="テキスト ボックス 163"/>
          <p:cNvSpPr txBox="1"/>
          <p:nvPr/>
        </p:nvSpPr>
        <p:spPr>
          <a:xfrm>
            <a:off x="1951370" y="4021525"/>
            <a:ext cx="382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Y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sp>
        <p:nvSpPr>
          <p:cNvPr id="167" name="テキスト ボックス 166"/>
          <p:cNvSpPr txBox="1"/>
          <p:nvPr/>
        </p:nvSpPr>
        <p:spPr>
          <a:xfrm>
            <a:off x="2973730" y="301839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K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sp>
        <p:nvSpPr>
          <p:cNvPr id="168" name="テキスト ボックス 167"/>
          <p:cNvSpPr txBox="1"/>
          <p:nvPr/>
        </p:nvSpPr>
        <p:spPr>
          <a:xfrm>
            <a:off x="2546350" y="5405993"/>
            <a:ext cx="382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V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sp>
        <p:nvSpPr>
          <p:cNvPr id="169" name="テキスト ボックス 168"/>
          <p:cNvSpPr txBox="1"/>
          <p:nvPr/>
        </p:nvSpPr>
        <p:spPr>
          <a:xfrm>
            <a:off x="1793426" y="508317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W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sp>
        <p:nvSpPr>
          <p:cNvPr id="170" name="テキスト ボックス 169"/>
          <p:cNvSpPr txBox="1"/>
          <p:nvPr/>
        </p:nvSpPr>
        <p:spPr>
          <a:xfrm>
            <a:off x="4224661" y="547052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N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sp>
        <p:nvSpPr>
          <p:cNvPr id="171" name="テキスト ボックス 170"/>
          <p:cNvSpPr txBox="1"/>
          <p:nvPr/>
        </p:nvSpPr>
        <p:spPr>
          <a:xfrm>
            <a:off x="5796541" y="4898509"/>
            <a:ext cx="420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Q’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sp>
        <p:nvSpPr>
          <p:cNvPr id="172" name="テキスト ボックス 171"/>
          <p:cNvSpPr txBox="1"/>
          <p:nvPr/>
        </p:nvSpPr>
        <p:spPr>
          <a:xfrm>
            <a:off x="6438225" y="426402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R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sp>
        <p:nvSpPr>
          <p:cNvPr id="173" name="テキスト ボックス 172"/>
          <p:cNvSpPr txBox="1"/>
          <p:nvPr/>
        </p:nvSpPr>
        <p:spPr>
          <a:xfrm>
            <a:off x="6597650" y="29078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  <a:latin typeface="American Typewriter"/>
                <a:cs typeface="American Typewriter"/>
              </a:rPr>
              <a:t>T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sp>
        <p:nvSpPr>
          <p:cNvPr id="174" name="テキスト ボックス 173"/>
          <p:cNvSpPr txBox="1"/>
          <p:nvPr/>
        </p:nvSpPr>
        <p:spPr>
          <a:xfrm>
            <a:off x="6638402" y="4699595"/>
            <a:ext cx="327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  <a:latin typeface="American Typewriter"/>
                <a:cs typeface="American Typewriter"/>
              </a:rPr>
              <a:t>S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sp>
        <p:nvSpPr>
          <p:cNvPr id="175" name="テキスト ボックス 174"/>
          <p:cNvSpPr txBox="1"/>
          <p:nvPr/>
        </p:nvSpPr>
        <p:spPr>
          <a:xfrm>
            <a:off x="5826125" y="6070084"/>
            <a:ext cx="344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Q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sp>
        <p:nvSpPr>
          <p:cNvPr id="176" name="テキスト ボックス 175"/>
          <p:cNvSpPr txBox="1"/>
          <p:nvPr/>
        </p:nvSpPr>
        <p:spPr>
          <a:xfrm>
            <a:off x="3491436" y="425398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L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sp>
        <p:nvSpPr>
          <p:cNvPr id="177" name="テキスト ボックス 176"/>
          <p:cNvSpPr txBox="1"/>
          <p:nvPr/>
        </p:nvSpPr>
        <p:spPr>
          <a:xfrm>
            <a:off x="3739372" y="4672568"/>
            <a:ext cx="432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M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sp>
        <p:nvSpPr>
          <p:cNvPr id="179" name="テキスト ボックス 178"/>
          <p:cNvSpPr txBox="1"/>
          <p:nvPr/>
        </p:nvSpPr>
        <p:spPr>
          <a:xfrm>
            <a:off x="3743560" y="5866884"/>
            <a:ext cx="344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  <a:latin typeface="American Typewriter"/>
                <a:cs typeface="American Typewriter"/>
              </a:rPr>
              <a:t>O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sp>
        <p:nvSpPr>
          <p:cNvPr id="180" name="テキスト ボックス 179"/>
          <p:cNvSpPr txBox="1"/>
          <p:nvPr/>
        </p:nvSpPr>
        <p:spPr>
          <a:xfrm>
            <a:off x="1611325" y="595947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X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sp>
        <p:nvSpPr>
          <p:cNvPr id="181" name="テキスト ボックス 180"/>
          <p:cNvSpPr txBox="1"/>
          <p:nvPr/>
        </p:nvSpPr>
        <p:spPr>
          <a:xfrm>
            <a:off x="5024209" y="6438900"/>
            <a:ext cx="331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Z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sp>
        <p:nvSpPr>
          <p:cNvPr id="188" name="正方形/長方形 187"/>
          <p:cNvSpPr/>
          <p:nvPr/>
        </p:nvSpPr>
        <p:spPr>
          <a:xfrm>
            <a:off x="7012308" y="6663293"/>
            <a:ext cx="182573" cy="1947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9" name="正方形/長方形 188"/>
          <p:cNvSpPr/>
          <p:nvPr/>
        </p:nvSpPr>
        <p:spPr>
          <a:xfrm>
            <a:off x="7012308" y="0"/>
            <a:ext cx="182573" cy="1947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90" name="直線コネクタ 189"/>
          <p:cNvCxnSpPr/>
          <p:nvPr/>
        </p:nvCxnSpPr>
        <p:spPr>
          <a:xfrm>
            <a:off x="6578600" y="215900"/>
            <a:ext cx="406400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正方形/長方形 194"/>
          <p:cNvSpPr/>
          <p:nvPr/>
        </p:nvSpPr>
        <p:spPr>
          <a:xfrm>
            <a:off x="1333168" y="2143"/>
            <a:ext cx="182573" cy="1947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6" name="正方形/長方形 195"/>
          <p:cNvSpPr/>
          <p:nvPr/>
        </p:nvSpPr>
        <p:spPr>
          <a:xfrm>
            <a:off x="1333168" y="6663293"/>
            <a:ext cx="182573" cy="1947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98" name="直線コネクタ 197"/>
          <p:cNvCxnSpPr/>
          <p:nvPr/>
        </p:nvCxnSpPr>
        <p:spPr>
          <a:xfrm flipV="1">
            <a:off x="5847758" y="4029075"/>
            <a:ext cx="238125" cy="317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9" name="直線コネクタ 198"/>
          <p:cNvCxnSpPr/>
          <p:nvPr/>
        </p:nvCxnSpPr>
        <p:spPr>
          <a:xfrm flipV="1">
            <a:off x="6085883" y="3632200"/>
            <a:ext cx="0" cy="39687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2" name="直線コネクタ 201"/>
          <p:cNvCxnSpPr/>
          <p:nvPr/>
        </p:nvCxnSpPr>
        <p:spPr>
          <a:xfrm flipV="1">
            <a:off x="5860375" y="3635375"/>
            <a:ext cx="238125" cy="3175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3" name="テキスト ボックス 202"/>
          <p:cNvSpPr txBox="1"/>
          <p:nvPr/>
        </p:nvSpPr>
        <p:spPr>
          <a:xfrm>
            <a:off x="5790694" y="4004618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 smtClean="0">
                <a:solidFill>
                  <a:schemeClr val="accent6"/>
                </a:solidFill>
              </a:rPr>
              <a:t>up</a:t>
            </a:r>
            <a:endParaRPr kumimoji="1" lang="ja-JP" altLang="en-US" sz="900" dirty="0">
              <a:solidFill>
                <a:schemeClr val="accent6"/>
              </a:solidFill>
            </a:endParaRPr>
          </a:p>
        </p:txBody>
      </p:sp>
      <p:sp>
        <p:nvSpPr>
          <p:cNvPr id="204" name="テキスト ボックス 203"/>
          <p:cNvSpPr txBox="1"/>
          <p:nvPr/>
        </p:nvSpPr>
        <p:spPr>
          <a:xfrm>
            <a:off x="5790694" y="3401368"/>
            <a:ext cx="4493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 smtClean="0">
                <a:solidFill>
                  <a:schemeClr val="accent6"/>
                </a:solidFill>
              </a:rPr>
              <a:t>down</a:t>
            </a:r>
            <a:endParaRPr kumimoji="1" lang="ja-JP" altLang="en-US" sz="900" dirty="0">
              <a:solidFill>
                <a:schemeClr val="accent6"/>
              </a:solidFill>
            </a:endParaRPr>
          </a:p>
        </p:txBody>
      </p:sp>
      <p:sp>
        <p:nvSpPr>
          <p:cNvPr id="205" name="テキスト ボックス 204"/>
          <p:cNvSpPr txBox="1"/>
          <p:nvPr/>
        </p:nvSpPr>
        <p:spPr>
          <a:xfrm>
            <a:off x="6561088" y="990254"/>
            <a:ext cx="4493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 smtClean="0">
                <a:solidFill>
                  <a:schemeClr val="accent6"/>
                </a:solidFill>
              </a:rPr>
              <a:t>down</a:t>
            </a:r>
            <a:endParaRPr kumimoji="1" lang="ja-JP" altLang="en-US" sz="900" dirty="0">
              <a:solidFill>
                <a:schemeClr val="accent6"/>
              </a:solidFill>
            </a:endParaRPr>
          </a:p>
        </p:txBody>
      </p:sp>
      <p:cxnSp>
        <p:nvCxnSpPr>
          <p:cNvPr id="206" name="直線コネクタ 205"/>
          <p:cNvCxnSpPr/>
          <p:nvPr/>
        </p:nvCxnSpPr>
        <p:spPr>
          <a:xfrm flipV="1">
            <a:off x="6802427" y="406400"/>
            <a:ext cx="0" cy="615951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8" name="テキスト ボックス 207"/>
          <p:cNvSpPr txBox="1"/>
          <p:nvPr/>
        </p:nvSpPr>
        <p:spPr>
          <a:xfrm>
            <a:off x="6604331" y="213411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 smtClean="0">
                <a:solidFill>
                  <a:schemeClr val="accent6"/>
                </a:solidFill>
              </a:rPr>
              <a:t>up</a:t>
            </a:r>
            <a:endParaRPr kumimoji="1" lang="ja-JP" altLang="en-US" sz="900" dirty="0">
              <a:solidFill>
                <a:schemeClr val="accent6"/>
              </a:solidFill>
            </a:endParaRPr>
          </a:p>
        </p:txBody>
      </p:sp>
      <p:sp>
        <p:nvSpPr>
          <p:cNvPr id="210" name="テキスト ボックス 209"/>
          <p:cNvSpPr txBox="1"/>
          <p:nvPr/>
        </p:nvSpPr>
        <p:spPr>
          <a:xfrm>
            <a:off x="5354144" y="6572250"/>
            <a:ext cx="4493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 smtClean="0">
                <a:solidFill>
                  <a:schemeClr val="accent6"/>
                </a:solidFill>
              </a:rPr>
              <a:t>down</a:t>
            </a:r>
            <a:endParaRPr kumimoji="1" lang="ja-JP" altLang="en-US" sz="900" dirty="0">
              <a:solidFill>
                <a:schemeClr val="accent6"/>
              </a:solidFill>
            </a:endParaRPr>
          </a:p>
        </p:txBody>
      </p:sp>
      <p:sp>
        <p:nvSpPr>
          <p:cNvPr id="212" name="テキスト ボックス 211"/>
          <p:cNvSpPr txBox="1"/>
          <p:nvPr/>
        </p:nvSpPr>
        <p:spPr>
          <a:xfrm>
            <a:off x="4582312" y="6578859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 smtClean="0">
                <a:solidFill>
                  <a:schemeClr val="accent6"/>
                </a:solidFill>
              </a:rPr>
              <a:t>up</a:t>
            </a:r>
            <a:endParaRPr kumimoji="1" lang="ja-JP" altLang="en-US" sz="900" dirty="0">
              <a:solidFill>
                <a:schemeClr val="accent6"/>
              </a:solidFill>
            </a:endParaRPr>
          </a:p>
        </p:txBody>
      </p:sp>
      <p:sp>
        <p:nvSpPr>
          <p:cNvPr id="213" name="フリーフォーム 212"/>
          <p:cNvSpPr/>
          <p:nvPr/>
        </p:nvSpPr>
        <p:spPr>
          <a:xfrm>
            <a:off x="4654550" y="6051550"/>
            <a:ext cx="895350" cy="571500"/>
          </a:xfrm>
          <a:custGeom>
            <a:avLst/>
            <a:gdLst>
              <a:gd name="connsiteX0" fmla="*/ 0 w 895350"/>
              <a:gd name="connsiteY0" fmla="*/ 406400 h 571500"/>
              <a:gd name="connsiteX1" fmla="*/ 133350 w 895350"/>
              <a:gd name="connsiteY1" fmla="*/ 387350 h 571500"/>
              <a:gd name="connsiteX2" fmla="*/ 152400 w 895350"/>
              <a:gd name="connsiteY2" fmla="*/ 381000 h 571500"/>
              <a:gd name="connsiteX3" fmla="*/ 209550 w 895350"/>
              <a:gd name="connsiteY3" fmla="*/ 355600 h 571500"/>
              <a:gd name="connsiteX4" fmla="*/ 228600 w 895350"/>
              <a:gd name="connsiteY4" fmla="*/ 349250 h 571500"/>
              <a:gd name="connsiteX5" fmla="*/ 247650 w 895350"/>
              <a:gd name="connsiteY5" fmla="*/ 330200 h 571500"/>
              <a:gd name="connsiteX6" fmla="*/ 254000 w 895350"/>
              <a:gd name="connsiteY6" fmla="*/ 311150 h 571500"/>
              <a:gd name="connsiteX7" fmla="*/ 247650 w 895350"/>
              <a:gd name="connsiteY7" fmla="*/ 158750 h 571500"/>
              <a:gd name="connsiteX8" fmla="*/ 254000 w 895350"/>
              <a:gd name="connsiteY8" fmla="*/ 69850 h 571500"/>
              <a:gd name="connsiteX9" fmla="*/ 260350 w 895350"/>
              <a:gd name="connsiteY9" fmla="*/ 50800 h 571500"/>
              <a:gd name="connsiteX10" fmla="*/ 298450 w 895350"/>
              <a:gd name="connsiteY10" fmla="*/ 25400 h 571500"/>
              <a:gd name="connsiteX11" fmla="*/ 317500 w 895350"/>
              <a:gd name="connsiteY11" fmla="*/ 12700 h 571500"/>
              <a:gd name="connsiteX12" fmla="*/ 533400 w 895350"/>
              <a:gd name="connsiteY12" fmla="*/ 0 h 571500"/>
              <a:gd name="connsiteX13" fmla="*/ 596900 w 895350"/>
              <a:gd name="connsiteY13" fmla="*/ 6350 h 571500"/>
              <a:gd name="connsiteX14" fmla="*/ 603250 w 895350"/>
              <a:gd name="connsiteY14" fmla="*/ 25400 h 571500"/>
              <a:gd name="connsiteX15" fmla="*/ 628650 w 895350"/>
              <a:gd name="connsiteY15" fmla="*/ 69850 h 571500"/>
              <a:gd name="connsiteX16" fmla="*/ 666750 w 895350"/>
              <a:gd name="connsiteY16" fmla="*/ 82550 h 571500"/>
              <a:gd name="connsiteX17" fmla="*/ 730250 w 895350"/>
              <a:gd name="connsiteY17" fmla="*/ 95250 h 571500"/>
              <a:gd name="connsiteX18" fmla="*/ 749300 w 895350"/>
              <a:gd name="connsiteY18" fmla="*/ 107950 h 571500"/>
              <a:gd name="connsiteX19" fmla="*/ 774700 w 895350"/>
              <a:gd name="connsiteY19" fmla="*/ 146050 h 571500"/>
              <a:gd name="connsiteX20" fmla="*/ 781050 w 895350"/>
              <a:gd name="connsiteY20" fmla="*/ 171450 h 571500"/>
              <a:gd name="connsiteX21" fmla="*/ 787400 w 895350"/>
              <a:gd name="connsiteY21" fmla="*/ 190500 h 571500"/>
              <a:gd name="connsiteX22" fmla="*/ 793750 w 895350"/>
              <a:gd name="connsiteY22" fmla="*/ 323850 h 571500"/>
              <a:gd name="connsiteX23" fmla="*/ 800100 w 895350"/>
              <a:gd name="connsiteY23" fmla="*/ 342900 h 571500"/>
              <a:gd name="connsiteX24" fmla="*/ 812800 w 895350"/>
              <a:gd name="connsiteY24" fmla="*/ 361950 h 571500"/>
              <a:gd name="connsiteX25" fmla="*/ 850900 w 895350"/>
              <a:gd name="connsiteY25" fmla="*/ 393700 h 571500"/>
              <a:gd name="connsiteX26" fmla="*/ 876300 w 895350"/>
              <a:gd name="connsiteY26" fmla="*/ 431800 h 571500"/>
              <a:gd name="connsiteX27" fmla="*/ 895350 w 895350"/>
              <a:gd name="connsiteY27" fmla="*/ 501650 h 571500"/>
              <a:gd name="connsiteX28" fmla="*/ 889000 w 895350"/>
              <a:gd name="connsiteY28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95350" h="571500">
                <a:moveTo>
                  <a:pt x="0" y="406400"/>
                </a:moveTo>
                <a:cubicBezTo>
                  <a:pt x="108607" y="399160"/>
                  <a:pt x="65062" y="410113"/>
                  <a:pt x="133350" y="387350"/>
                </a:cubicBezTo>
                <a:cubicBezTo>
                  <a:pt x="139700" y="385233"/>
                  <a:pt x="146831" y="384713"/>
                  <a:pt x="152400" y="381000"/>
                </a:cubicBezTo>
                <a:cubicBezTo>
                  <a:pt x="182589" y="360874"/>
                  <a:pt x="164210" y="370713"/>
                  <a:pt x="209550" y="355600"/>
                </a:cubicBezTo>
                <a:lnTo>
                  <a:pt x="228600" y="349250"/>
                </a:lnTo>
                <a:cubicBezTo>
                  <a:pt x="234950" y="342900"/>
                  <a:pt x="242669" y="337672"/>
                  <a:pt x="247650" y="330200"/>
                </a:cubicBezTo>
                <a:cubicBezTo>
                  <a:pt x="251363" y="324631"/>
                  <a:pt x="254000" y="317843"/>
                  <a:pt x="254000" y="311150"/>
                </a:cubicBezTo>
                <a:cubicBezTo>
                  <a:pt x="254000" y="260306"/>
                  <a:pt x="249767" y="209550"/>
                  <a:pt x="247650" y="158750"/>
                </a:cubicBezTo>
                <a:cubicBezTo>
                  <a:pt x="249767" y="129117"/>
                  <a:pt x="250529" y="99355"/>
                  <a:pt x="254000" y="69850"/>
                </a:cubicBezTo>
                <a:cubicBezTo>
                  <a:pt x="254782" y="63202"/>
                  <a:pt x="255617" y="55533"/>
                  <a:pt x="260350" y="50800"/>
                </a:cubicBezTo>
                <a:cubicBezTo>
                  <a:pt x="271143" y="40007"/>
                  <a:pt x="285750" y="33867"/>
                  <a:pt x="298450" y="25400"/>
                </a:cubicBezTo>
                <a:cubicBezTo>
                  <a:pt x="304800" y="21167"/>
                  <a:pt x="310016" y="14197"/>
                  <a:pt x="317500" y="12700"/>
                </a:cubicBezTo>
                <a:cubicBezTo>
                  <a:pt x="409477" y="-5695"/>
                  <a:pt x="338463" y="6722"/>
                  <a:pt x="533400" y="0"/>
                </a:cubicBezTo>
                <a:cubicBezTo>
                  <a:pt x="554567" y="2117"/>
                  <a:pt x="576908" y="-920"/>
                  <a:pt x="596900" y="6350"/>
                </a:cubicBezTo>
                <a:cubicBezTo>
                  <a:pt x="603190" y="8637"/>
                  <a:pt x="601411" y="18964"/>
                  <a:pt x="603250" y="25400"/>
                </a:cubicBezTo>
                <a:cubicBezTo>
                  <a:pt x="609526" y="47368"/>
                  <a:pt x="605746" y="57125"/>
                  <a:pt x="628650" y="69850"/>
                </a:cubicBezTo>
                <a:cubicBezTo>
                  <a:pt x="640352" y="76351"/>
                  <a:pt x="654050" y="78317"/>
                  <a:pt x="666750" y="82550"/>
                </a:cubicBezTo>
                <a:cubicBezTo>
                  <a:pt x="699999" y="93633"/>
                  <a:pt x="679174" y="87953"/>
                  <a:pt x="730250" y="95250"/>
                </a:cubicBezTo>
                <a:cubicBezTo>
                  <a:pt x="736600" y="99483"/>
                  <a:pt x="744274" y="102207"/>
                  <a:pt x="749300" y="107950"/>
                </a:cubicBezTo>
                <a:cubicBezTo>
                  <a:pt x="759351" y="119437"/>
                  <a:pt x="774700" y="146050"/>
                  <a:pt x="774700" y="146050"/>
                </a:cubicBezTo>
                <a:cubicBezTo>
                  <a:pt x="776817" y="154517"/>
                  <a:pt x="778652" y="163059"/>
                  <a:pt x="781050" y="171450"/>
                </a:cubicBezTo>
                <a:cubicBezTo>
                  <a:pt x="782889" y="177886"/>
                  <a:pt x="786844" y="183830"/>
                  <a:pt x="787400" y="190500"/>
                </a:cubicBezTo>
                <a:cubicBezTo>
                  <a:pt x="791096" y="234847"/>
                  <a:pt x="790054" y="279503"/>
                  <a:pt x="793750" y="323850"/>
                </a:cubicBezTo>
                <a:cubicBezTo>
                  <a:pt x="794306" y="330520"/>
                  <a:pt x="797107" y="336913"/>
                  <a:pt x="800100" y="342900"/>
                </a:cubicBezTo>
                <a:cubicBezTo>
                  <a:pt x="803513" y="349726"/>
                  <a:pt x="807404" y="356554"/>
                  <a:pt x="812800" y="361950"/>
                </a:cubicBezTo>
                <a:cubicBezTo>
                  <a:pt x="849489" y="398639"/>
                  <a:pt x="814490" y="346887"/>
                  <a:pt x="850900" y="393700"/>
                </a:cubicBezTo>
                <a:cubicBezTo>
                  <a:pt x="860271" y="405748"/>
                  <a:pt x="871473" y="417320"/>
                  <a:pt x="876300" y="431800"/>
                </a:cubicBezTo>
                <a:cubicBezTo>
                  <a:pt x="892413" y="480139"/>
                  <a:pt x="886375" y="456773"/>
                  <a:pt x="895350" y="501650"/>
                </a:cubicBezTo>
                <a:cubicBezTo>
                  <a:pt x="888212" y="558751"/>
                  <a:pt x="889000" y="535385"/>
                  <a:pt x="889000" y="571500"/>
                </a:cubicBezTo>
              </a:path>
            </a:pathLst>
          </a:custGeom>
          <a:ln>
            <a:solidFill>
              <a:schemeClr val="accent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7" name="テキスト ボックス 156"/>
          <p:cNvSpPr txBox="1"/>
          <p:nvPr/>
        </p:nvSpPr>
        <p:spPr>
          <a:xfrm>
            <a:off x="5903575" y="389735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A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sp>
        <p:nvSpPr>
          <p:cNvPr id="214" name="正方形/長方形 213"/>
          <p:cNvSpPr/>
          <p:nvPr/>
        </p:nvSpPr>
        <p:spPr>
          <a:xfrm>
            <a:off x="6682287" y="108982"/>
            <a:ext cx="209550" cy="82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5" name="テキスト ボックス 214"/>
          <p:cNvSpPr txBox="1"/>
          <p:nvPr/>
        </p:nvSpPr>
        <p:spPr>
          <a:xfrm>
            <a:off x="6604331" y="1428313"/>
            <a:ext cx="377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U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pic>
        <p:nvPicPr>
          <p:cNvPr id="216" name="図 215" descr="statue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391" y="4154111"/>
            <a:ext cx="325559" cy="445948"/>
          </a:xfrm>
          <a:prstGeom prst="rect">
            <a:avLst/>
          </a:prstGeom>
        </p:spPr>
      </p:pic>
      <p:pic>
        <p:nvPicPr>
          <p:cNvPr id="217" name="図 216" descr="statue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120" y="4177884"/>
            <a:ext cx="325559" cy="445948"/>
          </a:xfrm>
          <a:prstGeom prst="rect">
            <a:avLst/>
          </a:prstGeom>
        </p:spPr>
      </p:pic>
      <p:pic>
        <p:nvPicPr>
          <p:cNvPr id="218" name="図 217" descr="danr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316" y="5467720"/>
            <a:ext cx="392653" cy="392653"/>
          </a:xfrm>
          <a:prstGeom prst="rect">
            <a:avLst/>
          </a:prstGeom>
        </p:spPr>
      </p:pic>
      <p:pic>
        <p:nvPicPr>
          <p:cNvPr id="219" name="図 218" descr="sof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088202" y="5075793"/>
            <a:ext cx="338696" cy="338696"/>
          </a:xfrm>
          <a:prstGeom prst="rect">
            <a:avLst/>
          </a:prstGeom>
        </p:spPr>
      </p:pic>
      <p:pic>
        <p:nvPicPr>
          <p:cNvPr id="220" name="図 219" descr="sof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673466" y="5075793"/>
            <a:ext cx="338696" cy="338696"/>
          </a:xfrm>
          <a:prstGeom prst="rect">
            <a:avLst/>
          </a:prstGeom>
        </p:spPr>
      </p:pic>
      <p:pic>
        <p:nvPicPr>
          <p:cNvPr id="221" name="図 220" descr="tabl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42295" y="5184855"/>
            <a:ext cx="462607" cy="134670"/>
          </a:xfrm>
          <a:prstGeom prst="rect">
            <a:avLst/>
          </a:prstGeom>
        </p:spPr>
      </p:pic>
      <p:pic>
        <p:nvPicPr>
          <p:cNvPr id="222" name="図 221" descr="bed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238" y="4041854"/>
            <a:ext cx="238125" cy="238125"/>
          </a:xfrm>
          <a:prstGeom prst="rect">
            <a:avLst/>
          </a:prstGeom>
        </p:spPr>
      </p:pic>
      <p:pic>
        <p:nvPicPr>
          <p:cNvPr id="223" name="図 222" descr="bed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938" y="4313316"/>
            <a:ext cx="238125" cy="238125"/>
          </a:xfrm>
          <a:prstGeom prst="rect">
            <a:avLst/>
          </a:prstGeom>
        </p:spPr>
      </p:pic>
      <p:pic>
        <p:nvPicPr>
          <p:cNvPr id="225" name="図 224" descr="danr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16859">
            <a:off x="5490442" y="4822699"/>
            <a:ext cx="298454" cy="181782"/>
          </a:xfrm>
          <a:prstGeom prst="rect">
            <a:avLst/>
          </a:prstGeom>
        </p:spPr>
      </p:pic>
      <p:pic>
        <p:nvPicPr>
          <p:cNvPr id="226" name="図 225" descr="candle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050" y="5521326"/>
            <a:ext cx="203876" cy="203876"/>
          </a:xfrm>
          <a:prstGeom prst="rect">
            <a:avLst/>
          </a:prstGeom>
        </p:spPr>
      </p:pic>
      <p:pic>
        <p:nvPicPr>
          <p:cNvPr id="227" name="図 226" descr="candle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018" y="5526999"/>
            <a:ext cx="203876" cy="203876"/>
          </a:xfrm>
          <a:prstGeom prst="rect">
            <a:avLst/>
          </a:prstGeom>
        </p:spPr>
      </p:pic>
      <p:pic>
        <p:nvPicPr>
          <p:cNvPr id="228" name="図 227" descr="tabl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646" y="5580973"/>
            <a:ext cx="280329" cy="156252"/>
          </a:xfrm>
          <a:prstGeom prst="rect">
            <a:avLst/>
          </a:prstGeom>
        </p:spPr>
      </p:pic>
      <p:pic>
        <p:nvPicPr>
          <p:cNvPr id="229" name="図 228" descr="gareki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138" y="6475510"/>
            <a:ext cx="413112" cy="182465"/>
          </a:xfrm>
          <a:prstGeom prst="rect">
            <a:avLst/>
          </a:prstGeom>
        </p:spPr>
      </p:pic>
      <p:pic>
        <p:nvPicPr>
          <p:cNvPr id="230" name="図 229" descr="tabl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940" y="3318613"/>
            <a:ext cx="165510" cy="165510"/>
          </a:xfrm>
          <a:prstGeom prst="rect">
            <a:avLst/>
          </a:prstGeom>
        </p:spPr>
      </p:pic>
      <p:pic>
        <p:nvPicPr>
          <p:cNvPr id="231" name="図 230" descr="round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995" y="3533775"/>
            <a:ext cx="113227" cy="113227"/>
          </a:xfrm>
          <a:prstGeom prst="rect">
            <a:avLst/>
          </a:prstGeom>
        </p:spPr>
      </p:pic>
      <p:pic>
        <p:nvPicPr>
          <p:cNvPr id="232" name="図 231" descr="round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264" y="3348634"/>
            <a:ext cx="113227" cy="113227"/>
          </a:xfrm>
          <a:prstGeom prst="rect">
            <a:avLst/>
          </a:prstGeom>
        </p:spPr>
      </p:pic>
      <p:sp>
        <p:nvSpPr>
          <p:cNvPr id="233" name="テキスト ボックス 232"/>
          <p:cNvSpPr txBox="1"/>
          <p:nvPr/>
        </p:nvSpPr>
        <p:spPr>
          <a:xfrm>
            <a:off x="3710528" y="346186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J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pic>
        <p:nvPicPr>
          <p:cNvPr id="234" name="図 233" descr="treasure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525" y="5959474"/>
            <a:ext cx="268843" cy="268843"/>
          </a:xfrm>
          <a:prstGeom prst="rect">
            <a:avLst/>
          </a:prstGeom>
        </p:spPr>
      </p:pic>
      <p:pic>
        <p:nvPicPr>
          <p:cNvPr id="235" name="図 234" descr="oven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132" y="3092529"/>
            <a:ext cx="256547" cy="242016"/>
          </a:xfrm>
          <a:prstGeom prst="rect">
            <a:avLst/>
          </a:prstGeom>
        </p:spPr>
      </p:pic>
      <p:pic>
        <p:nvPicPr>
          <p:cNvPr id="236" name="図 235" descr="sink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87" y="3521075"/>
            <a:ext cx="222250" cy="222250"/>
          </a:xfrm>
          <a:prstGeom prst="rect">
            <a:avLst/>
          </a:prstGeom>
        </p:spPr>
      </p:pic>
      <p:pic>
        <p:nvPicPr>
          <p:cNvPr id="237" name="図 236" descr="tana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275" y="3079313"/>
            <a:ext cx="190500" cy="190500"/>
          </a:xfrm>
          <a:prstGeom prst="rect">
            <a:avLst/>
          </a:prstGeom>
        </p:spPr>
      </p:pic>
      <p:pic>
        <p:nvPicPr>
          <p:cNvPr id="238" name="図 237" descr="tana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938" y="3085226"/>
            <a:ext cx="190500" cy="190500"/>
          </a:xfrm>
          <a:prstGeom prst="rect">
            <a:avLst/>
          </a:prstGeom>
        </p:spPr>
      </p:pic>
      <p:pic>
        <p:nvPicPr>
          <p:cNvPr id="239" name="図 238" descr="tana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450" y="3085226"/>
            <a:ext cx="190500" cy="190500"/>
          </a:xfrm>
          <a:prstGeom prst="rect">
            <a:avLst/>
          </a:prstGeom>
        </p:spPr>
      </p:pic>
      <p:pic>
        <p:nvPicPr>
          <p:cNvPr id="240" name="図 239" descr="tana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990" y="3079313"/>
            <a:ext cx="190500" cy="190500"/>
          </a:xfrm>
          <a:prstGeom prst="rect">
            <a:avLst/>
          </a:prstGeom>
        </p:spPr>
      </p:pic>
      <p:pic>
        <p:nvPicPr>
          <p:cNvPr id="241" name="図 240" descr="tana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241" y="3092529"/>
            <a:ext cx="190500" cy="190500"/>
          </a:xfrm>
          <a:prstGeom prst="rect">
            <a:avLst/>
          </a:prstGeom>
        </p:spPr>
      </p:pic>
      <p:sp>
        <p:nvSpPr>
          <p:cNvPr id="161" name="テキスト ボックス 160"/>
          <p:cNvSpPr txBox="1"/>
          <p:nvPr/>
        </p:nvSpPr>
        <p:spPr>
          <a:xfrm>
            <a:off x="4608836" y="3092529"/>
            <a:ext cx="356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D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pic>
        <p:nvPicPr>
          <p:cNvPr id="242" name="図 241" descr="statue1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814" y="4342368"/>
            <a:ext cx="222250" cy="222250"/>
          </a:xfrm>
          <a:prstGeom prst="rect">
            <a:avLst/>
          </a:prstGeom>
        </p:spPr>
      </p:pic>
      <p:pic>
        <p:nvPicPr>
          <p:cNvPr id="243" name="図 242" descr="wave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083" y="4316506"/>
            <a:ext cx="356062" cy="356062"/>
          </a:xfrm>
          <a:prstGeom prst="rect">
            <a:avLst/>
          </a:prstGeom>
        </p:spPr>
      </p:pic>
      <p:pic>
        <p:nvPicPr>
          <p:cNvPr id="244" name="図 243" descr="wave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183" y="4633357"/>
            <a:ext cx="356062" cy="356062"/>
          </a:xfrm>
          <a:prstGeom prst="rect">
            <a:avLst/>
          </a:prstGeom>
        </p:spPr>
      </p:pic>
      <p:pic>
        <p:nvPicPr>
          <p:cNvPr id="245" name="図 244" descr="wave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91648" y="4466517"/>
            <a:ext cx="356062" cy="356062"/>
          </a:xfrm>
          <a:prstGeom prst="rect">
            <a:avLst/>
          </a:prstGeom>
        </p:spPr>
      </p:pic>
      <p:pic>
        <p:nvPicPr>
          <p:cNvPr id="224" name="図 223" descr="bed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407" y="4507467"/>
            <a:ext cx="238125" cy="238125"/>
          </a:xfrm>
          <a:prstGeom prst="rect">
            <a:avLst/>
          </a:prstGeom>
        </p:spPr>
      </p:pic>
      <p:sp>
        <p:nvSpPr>
          <p:cNvPr id="166" name="テキスト ボックス 165"/>
          <p:cNvSpPr txBox="1"/>
          <p:nvPr/>
        </p:nvSpPr>
        <p:spPr>
          <a:xfrm>
            <a:off x="5261607" y="4320143"/>
            <a:ext cx="432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E’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pic>
        <p:nvPicPr>
          <p:cNvPr id="246" name="図 245" descr="wave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43224" y="5140665"/>
            <a:ext cx="248424" cy="248424"/>
          </a:xfrm>
          <a:prstGeom prst="rect">
            <a:avLst/>
          </a:prstGeom>
        </p:spPr>
      </p:pic>
      <p:pic>
        <p:nvPicPr>
          <p:cNvPr id="247" name="図 246" descr="bath.jp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616" y="5044909"/>
            <a:ext cx="361084" cy="361084"/>
          </a:xfrm>
          <a:prstGeom prst="rect">
            <a:avLst/>
          </a:prstGeom>
        </p:spPr>
      </p:pic>
      <p:sp>
        <p:nvSpPr>
          <p:cNvPr id="165" name="テキスト ボックス 164"/>
          <p:cNvSpPr txBox="1"/>
          <p:nvPr/>
        </p:nvSpPr>
        <p:spPr>
          <a:xfrm>
            <a:off x="4806552" y="5068927"/>
            <a:ext cx="356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G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pic>
        <p:nvPicPr>
          <p:cNvPr id="248" name="図 247" descr="tana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032" y="4708009"/>
            <a:ext cx="190500" cy="190500"/>
          </a:xfrm>
          <a:prstGeom prst="rect">
            <a:avLst/>
          </a:prstGeom>
        </p:spPr>
      </p:pic>
      <p:pic>
        <p:nvPicPr>
          <p:cNvPr id="250" name="図 249" descr="bed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403" y="6306660"/>
            <a:ext cx="238125" cy="238125"/>
          </a:xfrm>
          <a:prstGeom prst="rect">
            <a:avLst/>
          </a:prstGeom>
        </p:spPr>
      </p:pic>
      <p:pic>
        <p:nvPicPr>
          <p:cNvPr id="251" name="図 250" descr="bed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037" y="6319837"/>
            <a:ext cx="238125" cy="238125"/>
          </a:xfrm>
          <a:prstGeom prst="rect">
            <a:avLst/>
          </a:prstGeom>
        </p:spPr>
      </p:pic>
      <p:sp>
        <p:nvSpPr>
          <p:cNvPr id="178" name="テキスト ボックス 177"/>
          <p:cNvSpPr txBox="1"/>
          <p:nvPr/>
        </p:nvSpPr>
        <p:spPr>
          <a:xfrm>
            <a:off x="3359150" y="628864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P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pic>
        <p:nvPicPr>
          <p:cNvPr id="252" name="図 251" descr="daemon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018" y="3092529"/>
            <a:ext cx="292100" cy="292100"/>
          </a:xfrm>
          <a:prstGeom prst="rect">
            <a:avLst/>
          </a:prstGeom>
        </p:spPr>
      </p:pic>
      <p:pic>
        <p:nvPicPr>
          <p:cNvPr id="253" name="図 252" descr="standlight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027" y="3085226"/>
            <a:ext cx="336550" cy="336550"/>
          </a:xfrm>
          <a:prstGeom prst="rect">
            <a:avLst/>
          </a:prstGeom>
        </p:spPr>
      </p:pic>
      <p:pic>
        <p:nvPicPr>
          <p:cNvPr id="254" name="図 253" descr="standlight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180" y="3082051"/>
            <a:ext cx="336550" cy="336550"/>
          </a:xfrm>
          <a:prstGeom prst="rect">
            <a:avLst/>
          </a:prstGeom>
        </p:spPr>
      </p:pic>
      <p:pic>
        <p:nvPicPr>
          <p:cNvPr id="2" name="図 1" descr="armor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178" y="5558372"/>
            <a:ext cx="216953" cy="216953"/>
          </a:xfrm>
          <a:prstGeom prst="rect">
            <a:avLst/>
          </a:prstGeom>
        </p:spPr>
      </p:pic>
      <p:cxnSp>
        <p:nvCxnSpPr>
          <p:cNvPr id="89" name="直線コネクタ 88"/>
          <p:cNvCxnSpPr/>
          <p:nvPr/>
        </p:nvCxnSpPr>
        <p:spPr>
          <a:xfrm flipH="1">
            <a:off x="4565650" y="5041900"/>
            <a:ext cx="1219200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/>
          <p:cNvCxnSpPr/>
          <p:nvPr/>
        </p:nvCxnSpPr>
        <p:spPr>
          <a:xfrm>
            <a:off x="5784850" y="3048000"/>
            <a:ext cx="0" cy="239395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 flipH="1">
            <a:off x="2959100" y="5861050"/>
            <a:ext cx="1212850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正方形/長方形 139"/>
          <p:cNvSpPr/>
          <p:nvPr/>
        </p:nvSpPr>
        <p:spPr>
          <a:xfrm>
            <a:off x="3457575" y="5883275"/>
            <a:ext cx="209550" cy="82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82" name="図 181" descr="bed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39641" y="3670300"/>
            <a:ext cx="238125" cy="238125"/>
          </a:xfrm>
          <a:prstGeom prst="rect">
            <a:avLst/>
          </a:prstGeom>
        </p:spPr>
      </p:pic>
      <p:cxnSp>
        <p:nvCxnSpPr>
          <p:cNvPr id="10" name="直線コネクタ 9"/>
          <p:cNvCxnSpPr/>
          <p:nvPr/>
        </p:nvCxnSpPr>
        <p:spPr>
          <a:xfrm flipH="1">
            <a:off x="1329289" y="3048000"/>
            <a:ext cx="5249311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正方形/長方形 143"/>
          <p:cNvSpPr/>
          <p:nvPr/>
        </p:nvSpPr>
        <p:spPr>
          <a:xfrm rot="5400000">
            <a:off x="5680075" y="3197225"/>
            <a:ext cx="209550" cy="82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2" name="正方形/長方形 151"/>
          <p:cNvSpPr/>
          <p:nvPr/>
        </p:nvSpPr>
        <p:spPr>
          <a:xfrm rot="5400000">
            <a:off x="5680075" y="3597275"/>
            <a:ext cx="209550" cy="82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3" name="テキスト ボックス 182"/>
          <p:cNvSpPr txBox="1"/>
          <p:nvPr/>
        </p:nvSpPr>
        <p:spPr>
          <a:xfrm>
            <a:off x="4171950" y="3866118"/>
            <a:ext cx="382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smtClean="0">
                <a:solidFill>
                  <a:srgbClr val="FF0000"/>
                </a:solidFill>
                <a:latin typeface="American Typewriter"/>
                <a:cs typeface="American Typewriter"/>
              </a:rPr>
              <a:t>H</a:t>
            </a:r>
            <a:endParaRPr kumimoji="1" lang="ja-JP" altLang="en-US" b="1" dirty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709779594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36</Words>
  <Application>Microsoft Macintosh PowerPoint</Application>
  <PresentationFormat>画面に合わせる (4:3)</PresentationFormat>
  <Paragraphs>34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akagi eiji</dc:creator>
  <cp:lastModifiedBy>akagi eiji</cp:lastModifiedBy>
  <cp:revision>11</cp:revision>
  <dcterms:created xsi:type="dcterms:W3CDTF">2019-12-30T11:16:09Z</dcterms:created>
  <dcterms:modified xsi:type="dcterms:W3CDTF">2019-12-31T13:01:35Z</dcterms:modified>
</cp:coreProperties>
</file>