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1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6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0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7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1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8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9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22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2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7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D27F-574F-FC40-8672-D039C32B7ACF}" type="datetimeFigureOut">
              <a:rPr kumimoji="1" lang="ja-JP" altLang="en-US" smtClean="0"/>
              <a:t>16/09/10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83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87087" y="1260705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4904" y="103255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12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5695" y="141924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12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2038513" y="1231552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46196" y="1309555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41574" y="1380889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41103" y="1449708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440769" y="1514692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18991" y="99760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5670" y="139636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5" name="右大かっこ 14"/>
          <p:cNvSpPr/>
          <p:nvPr/>
        </p:nvSpPr>
        <p:spPr>
          <a:xfrm rot="18836033">
            <a:off x="2811194" y="1025348"/>
            <a:ext cx="58120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8211" y="107643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3674827" y="1356152"/>
            <a:ext cx="264421" cy="283140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751163" y="1422426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1580" y="112879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488501" y="135068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5</a:t>
            </a:r>
            <a:endParaRPr kumimoji="1" lang="ja-JP" altLang="en-US" sz="1200" dirty="0"/>
          </a:p>
        </p:txBody>
      </p:sp>
      <p:sp>
        <p:nvSpPr>
          <p:cNvPr id="24" name="右大かっこ 23"/>
          <p:cNvSpPr/>
          <p:nvPr/>
        </p:nvSpPr>
        <p:spPr>
          <a:xfrm rot="18836033">
            <a:off x="4148804" y="1188757"/>
            <a:ext cx="58120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75821" y="123984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835830" y="1501758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903563" y="1574826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979684" y="1646888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31309" y="1350944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96923" y="1103890"/>
            <a:ext cx="2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4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4043" y="131413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4</a:t>
            </a:r>
            <a:endParaRPr kumimoji="1" lang="ja-JP" altLang="en-US" sz="1200" dirty="0"/>
          </a:p>
        </p:txBody>
      </p:sp>
      <p:sp>
        <p:nvSpPr>
          <p:cNvPr id="33" name="右大かっこ 32"/>
          <p:cNvSpPr/>
          <p:nvPr/>
        </p:nvSpPr>
        <p:spPr>
          <a:xfrm rot="18836033">
            <a:off x="5375395" y="1183236"/>
            <a:ext cx="63911" cy="719940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5058" y="134292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4996705" y="1419246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5060528" y="1486493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135589" y="1558086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208695" y="1623983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279489" y="1696245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361910" y="1769950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309991" y="1411240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225983" y="1178085"/>
            <a:ext cx="2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12724" y="131658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2</a:t>
            </a:r>
            <a:endParaRPr kumimoji="1" lang="ja-JP" altLang="en-US" sz="1200" dirty="0"/>
          </a:p>
        </p:txBody>
      </p:sp>
      <p:sp>
        <p:nvSpPr>
          <p:cNvPr id="47" name="右大かっこ 46"/>
          <p:cNvSpPr/>
          <p:nvPr/>
        </p:nvSpPr>
        <p:spPr>
          <a:xfrm rot="18836033">
            <a:off x="6673413" y="1240318"/>
            <a:ext cx="63911" cy="719940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18606" y="136006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378845" y="1482353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447642" y="1550655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504630" y="1613775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6561618" y="1684188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620468" y="1746367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6677456" y="1817571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7482542" y="112879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7482542" y="128119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7482542" y="143511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409580" y="1501758"/>
            <a:ext cx="22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:</a:t>
            </a:r>
            <a:endParaRPr kumimoji="1" lang="ja-JP" altLang="en-US" sz="1200" dirty="0"/>
          </a:p>
        </p:txBody>
      </p:sp>
      <p:sp>
        <p:nvSpPr>
          <p:cNvPr id="65" name="円/楕円 64"/>
          <p:cNvSpPr/>
          <p:nvPr/>
        </p:nvSpPr>
        <p:spPr>
          <a:xfrm>
            <a:off x="7482542" y="179231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7482542" y="1944231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7897408" y="1329510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7897408" y="1481910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832913" y="1531897"/>
            <a:ext cx="22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:</a:t>
            </a:r>
            <a:endParaRPr kumimoji="1" lang="ja-JP" altLang="en-US" sz="1200" dirty="0"/>
          </a:p>
        </p:txBody>
      </p:sp>
      <p:sp>
        <p:nvSpPr>
          <p:cNvPr id="70" name="円/楕円 69"/>
          <p:cNvSpPr/>
          <p:nvPr/>
        </p:nvSpPr>
        <p:spPr>
          <a:xfrm>
            <a:off x="7897408" y="1851967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364397" y="205902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8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774548" y="193325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73" name="円/楕円 72"/>
          <p:cNvSpPr/>
          <p:nvPr/>
        </p:nvSpPr>
        <p:spPr>
          <a:xfrm>
            <a:off x="8286874" y="141924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286874" y="157482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286874" y="1728872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03050" y="18088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3</a:t>
            </a:r>
            <a:endParaRPr kumimoji="1" lang="ja-JP" altLang="en-US" sz="1200" dirty="0"/>
          </a:p>
        </p:txBody>
      </p:sp>
      <p:cxnSp>
        <p:nvCxnSpPr>
          <p:cNvPr id="79" name="直線コネクタ 78"/>
          <p:cNvCxnSpPr>
            <a:stCxn id="61" idx="6"/>
            <a:endCxn id="67" idx="2"/>
          </p:cNvCxnSpPr>
          <p:nvPr/>
        </p:nvCxnSpPr>
        <p:spPr>
          <a:xfrm>
            <a:off x="7579909" y="1180173"/>
            <a:ext cx="317499" cy="20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62" idx="6"/>
            <a:endCxn id="67" idx="2"/>
          </p:cNvCxnSpPr>
          <p:nvPr/>
        </p:nvCxnSpPr>
        <p:spPr>
          <a:xfrm>
            <a:off x="7579909" y="1332573"/>
            <a:ext cx="317499" cy="48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63" idx="6"/>
            <a:endCxn id="67" idx="2"/>
          </p:cNvCxnSpPr>
          <p:nvPr/>
        </p:nvCxnSpPr>
        <p:spPr>
          <a:xfrm flipV="1">
            <a:off x="7579909" y="1380889"/>
            <a:ext cx="317499" cy="10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65" idx="6"/>
            <a:endCxn id="67" idx="2"/>
          </p:cNvCxnSpPr>
          <p:nvPr/>
        </p:nvCxnSpPr>
        <p:spPr>
          <a:xfrm flipV="1">
            <a:off x="7579909" y="1380889"/>
            <a:ext cx="317499" cy="4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66" idx="6"/>
            <a:endCxn id="67" idx="2"/>
          </p:cNvCxnSpPr>
          <p:nvPr/>
        </p:nvCxnSpPr>
        <p:spPr>
          <a:xfrm flipV="1">
            <a:off x="7579909" y="1380889"/>
            <a:ext cx="317499" cy="614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61" idx="6"/>
            <a:endCxn id="68" idx="2"/>
          </p:cNvCxnSpPr>
          <p:nvPr/>
        </p:nvCxnSpPr>
        <p:spPr>
          <a:xfrm>
            <a:off x="7579909" y="1180173"/>
            <a:ext cx="317499" cy="353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62" idx="6"/>
            <a:endCxn id="68" idx="2"/>
          </p:cNvCxnSpPr>
          <p:nvPr/>
        </p:nvCxnSpPr>
        <p:spPr>
          <a:xfrm>
            <a:off x="7579909" y="1332573"/>
            <a:ext cx="317499" cy="20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63" idx="6"/>
            <a:endCxn id="68" idx="2"/>
          </p:cNvCxnSpPr>
          <p:nvPr/>
        </p:nvCxnSpPr>
        <p:spPr>
          <a:xfrm>
            <a:off x="7579909" y="1486493"/>
            <a:ext cx="317499" cy="46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65" idx="6"/>
            <a:endCxn id="68" idx="2"/>
          </p:cNvCxnSpPr>
          <p:nvPr/>
        </p:nvCxnSpPr>
        <p:spPr>
          <a:xfrm flipV="1">
            <a:off x="7579909" y="1533289"/>
            <a:ext cx="317499" cy="310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66" idx="6"/>
            <a:endCxn id="68" idx="2"/>
          </p:cNvCxnSpPr>
          <p:nvPr/>
        </p:nvCxnSpPr>
        <p:spPr>
          <a:xfrm flipV="1">
            <a:off x="7579909" y="1533289"/>
            <a:ext cx="317499" cy="46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61" idx="6"/>
            <a:endCxn id="70" idx="2"/>
          </p:cNvCxnSpPr>
          <p:nvPr/>
        </p:nvCxnSpPr>
        <p:spPr>
          <a:xfrm>
            <a:off x="7579909" y="1180173"/>
            <a:ext cx="317499" cy="723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62" idx="6"/>
            <a:endCxn id="70" idx="2"/>
          </p:cNvCxnSpPr>
          <p:nvPr/>
        </p:nvCxnSpPr>
        <p:spPr>
          <a:xfrm>
            <a:off x="7579909" y="1332573"/>
            <a:ext cx="317499" cy="57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63" idx="6"/>
            <a:endCxn id="70" idx="2"/>
          </p:cNvCxnSpPr>
          <p:nvPr/>
        </p:nvCxnSpPr>
        <p:spPr>
          <a:xfrm>
            <a:off x="7579909" y="1486493"/>
            <a:ext cx="317499" cy="41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65" idx="6"/>
            <a:endCxn id="70" idx="2"/>
          </p:cNvCxnSpPr>
          <p:nvPr/>
        </p:nvCxnSpPr>
        <p:spPr>
          <a:xfrm>
            <a:off x="7579909" y="1843695"/>
            <a:ext cx="317499" cy="59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66" idx="6"/>
            <a:endCxn id="70" idx="2"/>
          </p:cNvCxnSpPr>
          <p:nvPr/>
        </p:nvCxnSpPr>
        <p:spPr>
          <a:xfrm flipV="1">
            <a:off x="7579909" y="1903346"/>
            <a:ext cx="317499" cy="92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67" idx="6"/>
            <a:endCxn id="73" idx="2"/>
          </p:cNvCxnSpPr>
          <p:nvPr/>
        </p:nvCxnSpPr>
        <p:spPr>
          <a:xfrm>
            <a:off x="7994775" y="1380889"/>
            <a:ext cx="292099" cy="89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68" idx="6"/>
            <a:endCxn id="73" idx="2"/>
          </p:cNvCxnSpPr>
          <p:nvPr/>
        </p:nvCxnSpPr>
        <p:spPr>
          <a:xfrm flipV="1">
            <a:off x="7994775" y="1470625"/>
            <a:ext cx="292099" cy="62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70" idx="6"/>
            <a:endCxn id="73" idx="2"/>
          </p:cNvCxnSpPr>
          <p:nvPr/>
        </p:nvCxnSpPr>
        <p:spPr>
          <a:xfrm flipV="1">
            <a:off x="7994775" y="1470625"/>
            <a:ext cx="292099" cy="432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67" idx="6"/>
            <a:endCxn id="74" idx="2"/>
          </p:cNvCxnSpPr>
          <p:nvPr/>
        </p:nvCxnSpPr>
        <p:spPr>
          <a:xfrm>
            <a:off x="7994775" y="1380889"/>
            <a:ext cx="292099" cy="24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68" idx="6"/>
            <a:endCxn id="74" idx="2"/>
          </p:cNvCxnSpPr>
          <p:nvPr/>
        </p:nvCxnSpPr>
        <p:spPr>
          <a:xfrm>
            <a:off x="7994775" y="1533289"/>
            <a:ext cx="292099" cy="92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70" idx="6"/>
            <a:endCxn id="74" idx="2"/>
          </p:cNvCxnSpPr>
          <p:nvPr/>
        </p:nvCxnSpPr>
        <p:spPr>
          <a:xfrm flipV="1">
            <a:off x="7994775" y="1626205"/>
            <a:ext cx="292099" cy="277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67" idx="6"/>
            <a:endCxn id="76" idx="2"/>
          </p:cNvCxnSpPr>
          <p:nvPr/>
        </p:nvCxnSpPr>
        <p:spPr>
          <a:xfrm>
            <a:off x="7994775" y="1380889"/>
            <a:ext cx="292099" cy="399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68" idx="6"/>
            <a:endCxn id="76" idx="2"/>
          </p:cNvCxnSpPr>
          <p:nvPr/>
        </p:nvCxnSpPr>
        <p:spPr>
          <a:xfrm>
            <a:off x="7994775" y="1533289"/>
            <a:ext cx="292099" cy="246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70" idx="6"/>
            <a:endCxn id="76" idx="2"/>
          </p:cNvCxnSpPr>
          <p:nvPr/>
        </p:nvCxnSpPr>
        <p:spPr>
          <a:xfrm flipV="1">
            <a:off x="7994775" y="1780251"/>
            <a:ext cx="292099" cy="123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1647194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1395877" y="232850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畳み込み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3221343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2870360" y="23285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プーリング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4501950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250633" y="232850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畳み込み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7" name="直線矢印コネクタ 156"/>
          <p:cNvCxnSpPr/>
          <p:nvPr/>
        </p:nvCxnSpPr>
        <p:spPr>
          <a:xfrm>
            <a:off x="5912148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5588231" y="233602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プーリング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9" name="直線矢印コネクタ 158"/>
          <p:cNvCxnSpPr/>
          <p:nvPr/>
        </p:nvCxnSpPr>
        <p:spPr>
          <a:xfrm>
            <a:off x="7620767" y="23626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7456326" y="24809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全結合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61" name="直線矢印コネクタ 160"/>
          <p:cNvCxnSpPr/>
          <p:nvPr/>
        </p:nvCxnSpPr>
        <p:spPr>
          <a:xfrm>
            <a:off x="8057860" y="23626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7893419" y="24809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全結合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821327" y="75138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入力画像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8158716" y="7513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出</a:t>
            </a:r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力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>
            <a:off x="6912461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6588544" y="233602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一次元化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0689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40730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7753" y="2533339"/>
            <a:ext cx="525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1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40730" y="1298059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53727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0750" y="253333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2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953727" y="1603646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316861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3884" y="253333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lang="en-US" altLang="ja-JP" sz="1000" dirty="0">
                <a:latin typeface="ヒラギノ角ゴ Pro W3"/>
                <a:ea typeface="ヒラギノ角ゴ Pro W3"/>
                <a:cs typeface="ヒラギノ角ゴ Pro W3"/>
              </a:rPr>
              <a:t>3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316861" y="1888186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6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22588"/>
              </p:ext>
            </p:extLst>
          </p:nvPr>
        </p:nvGraphicFramePr>
        <p:xfrm>
          <a:off x="2200393" y="1021715"/>
          <a:ext cx="825501" cy="8229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2238495" y="1050290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6588"/>
              </p:ext>
            </p:extLst>
          </p:nvPr>
        </p:nvGraphicFramePr>
        <p:xfrm>
          <a:off x="3749791" y="310515"/>
          <a:ext cx="5969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82119"/>
              </p:ext>
            </p:extLst>
          </p:nvPr>
        </p:nvGraphicFramePr>
        <p:xfrm>
          <a:off x="5292841" y="1161415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55619"/>
              </p:ext>
            </p:extLst>
          </p:nvPr>
        </p:nvGraphicFramePr>
        <p:xfrm>
          <a:off x="2200393" y="2002790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41910"/>
              </p:ext>
            </p:extLst>
          </p:nvPr>
        </p:nvGraphicFramePr>
        <p:xfrm>
          <a:off x="5292841" y="2142490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2489319" y="2044065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88257"/>
              </p:ext>
            </p:extLst>
          </p:nvPr>
        </p:nvGraphicFramePr>
        <p:xfrm>
          <a:off x="2200393" y="3012934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02981"/>
              </p:ext>
            </p:extLst>
          </p:nvPr>
        </p:nvGraphicFramePr>
        <p:xfrm>
          <a:off x="5292841" y="3152634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36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2238495" y="3301859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64753"/>
              </p:ext>
            </p:extLst>
          </p:nvPr>
        </p:nvGraphicFramePr>
        <p:xfrm>
          <a:off x="2200393" y="4023150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1677"/>
              </p:ext>
            </p:extLst>
          </p:nvPr>
        </p:nvGraphicFramePr>
        <p:xfrm>
          <a:off x="5292841" y="4162850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36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42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2489319" y="4312075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99763" y="1268591"/>
            <a:ext cx="44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(1-1)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93608" y="2262366"/>
            <a:ext cx="470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(1-2)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68372" y="3287889"/>
            <a:ext cx="46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(2-</a:t>
            </a:r>
            <a:r>
              <a:rPr lang="en-US" altLang="ja-JP" sz="1200" dirty="0">
                <a:latin typeface="Seravek"/>
                <a:cs typeface="Seravek"/>
              </a:rPr>
              <a:t>1</a:t>
            </a:r>
            <a:r>
              <a:rPr kumimoji="1" lang="en-US" altLang="ja-JP" sz="1200" dirty="0" smtClean="0">
                <a:latin typeface="Seravek"/>
                <a:cs typeface="Seravek"/>
              </a:rPr>
              <a:t>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99763" y="4306995"/>
            <a:ext cx="48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(2-2)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71937" y="5033507"/>
            <a:ext cx="1030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x </a:t>
            </a:r>
            <a:r>
              <a:rPr kumimoji="1" lang="en-US" altLang="ja-JP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: </a:t>
            </a:r>
            <a:r>
              <a:rPr kumimoji="1"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入力画像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89759" y="5047407"/>
            <a:ext cx="1045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u</a:t>
            </a:r>
            <a:r>
              <a:rPr lang="en-US" altLang="ja-JP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: </a:t>
            </a:r>
            <a:r>
              <a:rPr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出</a:t>
            </a:r>
            <a:r>
              <a:rPr kumimoji="1"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力画像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51468" y="352922"/>
            <a:ext cx="1074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w</a:t>
            </a:r>
            <a:r>
              <a:rPr lang="en-US" altLang="ja-JP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: </a:t>
            </a:r>
            <a:r>
              <a:rPr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フィルタ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3136900" y="14097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136900" y="24003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3136900" y="34290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3136900" y="44196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図形グループ 38"/>
          <p:cNvGrpSpPr/>
          <p:nvPr/>
        </p:nvGrpSpPr>
        <p:grpSpPr>
          <a:xfrm>
            <a:off x="3540125" y="1345495"/>
            <a:ext cx="165100" cy="153809"/>
            <a:chOff x="7150100" y="1268591"/>
            <a:chExt cx="165100" cy="153809"/>
          </a:xfrm>
        </p:grpSpPr>
        <p:sp>
          <p:nvSpPr>
            <p:cNvPr id="9" name="円/楕円 8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/>
            <p:cNvCxnSpPr>
              <a:stCxn id="9" idx="7"/>
              <a:endCxn id="9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9" idx="1"/>
              <a:endCxn id="9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3776297" y="2329745"/>
            <a:ext cx="165100" cy="153809"/>
            <a:chOff x="7150100" y="1268591"/>
            <a:chExt cx="165100" cy="153809"/>
          </a:xfrm>
        </p:grpSpPr>
        <p:sp>
          <p:nvSpPr>
            <p:cNvPr id="41" name="円/楕円 40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>
              <a:stCxn id="41" idx="7"/>
              <a:endCxn id="41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41" idx="1"/>
              <a:endCxn id="41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図形グループ 43"/>
          <p:cNvGrpSpPr/>
          <p:nvPr/>
        </p:nvGrpSpPr>
        <p:grpSpPr>
          <a:xfrm>
            <a:off x="4049347" y="3352095"/>
            <a:ext cx="165100" cy="153809"/>
            <a:chOff x="7150100" y="1268591"/>
            <a:chExt cx="165100" cy="153809"/>
          </a:xfrm>
        </p:grpSpPr>
        <p:sp>
          <p:nvSpPr>
            <p:cNvPr id="45" name="円/楕円 44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>
              <a:stCxn id="45" idx="7"/>
              <a:endCxn id="45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45" idx="1"/>
              <a:endCxn id="45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図形グループ 47"/>
          <p:cNvGrpSpPr/>
          <p:nvPr/>
        </p:nvGrpSpPr>
        <p:grpSpPr>
          <a:xfrm>
            <a:off x="4341938" y="4342695"/>
            <a:ext cx="165100" cy="153809"/>
            <a:chOff x="7150100" y="1268591"/>
            <a:chExt cx="165100" cy="153809"/>
          </a:xfrm>
        </p:grpSpPr>
        <p:sp>
          <p:nvSpPr>
            <p:cNvPr id="49" name="円/楕円 48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/>
            <p:cNvCxnSpPr>
              <a:stCxn id="49" idx="7"/>
              <a:endCxn id="49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9" idx="1"/>
              <a:endCxn id="49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直線矢印コネクタ 52"/>
          <p:cNvCxnSpPr>
            <a:stCxn id="6" idx="2"/>
            <a:endCxn id="9" idx="7"/>
          </p:cNvCxnSpPr>
          <p:nvPr/>
        </p:nvCxnSpPr>
        <p:spPr>
          <a:xfrm flipH="1">
            <a:off x="3681047" y="859155"/>
            <a:ext cx="367194" cy="50886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6" idx="2"/>
            <a:endCxn id="41" idx="0"/>
          </p:cNvCxnSpPr>
          <p:nvPr/>
        </p:nvCxnSpPr>
        <p:spPr>
          <a:xfrm flipH="1">
            <a:off x="3858847" y="859155"/>
            <a:ext cx="189394" cy="14705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6" idx="2"/>
            <a:endCxn id="45" idx="0"/>
          </p:cNvCxnSpPr>
          <p:nvPr/>
        </p:nvCxnSpPr>
        <p:spPr>
          <a:xfrm>
            <a:off x="4048241" y="859155"/>
            <a:ext cx="83656" cy="24929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6" idx="2"/>
            <a:endCxn id="49" idx="0"/>
          </p:cNvCxnSpPr>
          <p:nvPr/>
        </p:nvCxnSpPr>
        <p:spPr>
          <a:xfrm>
            <a:off x="4048241" y="859155"/>
            <a:ext cx="376247" cy="34835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0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4838700" y="1079500"/>
            <a:ext cx="59055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895350" y="1079500"/>
            <a:ext cx="16256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01700" y="1079500"/>
            <a:ext cx="1625600" cy="1625600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901700" y="128270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901700" y="148590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901700" y="168910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901700" y="189230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901700" y="210185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895350" y="231775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901700" y="252095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右中かっこ 18"/>
          <p:cNvSpPr/>
          <p:nvPr/>
        </p:nvSpPr>
        <p:spPr>
          <a:xfrm>
            <a:off x="2571750" y="1079500"/>
            <a:ext cx="158750" cy="6096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かっこ 19"/>
          <p:cNvSpPr/>
          <p:nvPr/>
        </p:nvSpPr>
        <p:spPr>
          <a:xfrm>
            <a:off x="714375" y="1282700"/>
            <a:ext cx="120650" cy="1422400"/>
          </a:xfrm>
          <a:prstGeom prst="leftBracket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4838700" y="1079500"/>
            <a:ext cx="1625600" cy="609600"/>
            <a:chOff x="3098800" y="1079500"/>
            <a:chExt cx="1625600" cy="609600"/>
          </a:xfrm>
          <a:noFill/>
        </p:grpSpPr>
        <p:sp>
          <p:nvSpPr>
            <p:cNvPr id="21" name="正方形/長方形 20"/>
            <p:cNvSpPr/>
            <p:nvPr/>
          </p:nvSpPr>
          <p:spPr>
            <a:xfrm>
              <a:off x="3098800" y="1079500"/>
              <a:ext cx="1625600" cy="609600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3098800" y="1282700"/>
              <a:ext cx="1625600" cy="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098800" y="1485900"/>
              <a:ext cx="1625600" cy="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29565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49250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68935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389255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409575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429895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450850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/>
          <p:cNvSpPr txBox="1"/>
          <p:nvPr/>
        </p:nvSpPr>
        <p:spPr>
          <a:xfrm>
            <a:off x="2686050" y="1046480"/>
            <a:ext cx="1164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(1) s</a:t>
            </a:r>
            <a:r>
              <a:rPr kumimoji="1" lang="ja-JP" altLang="en-US" sz="1200" dirty="0" smtClean="0">
                <a:latin typeface="Seravek"/>
                <a:cs typeface="Seravek"/>
              </a:rPr>
              <a:t>行取り出す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98550" y="337680"/>
            <a:ext cx="1150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err="1" smtClean="0">
                <a:latin typeface="Seravek"/>
                <a:cs typeface="Seravek"/>
              </a:rPr>
              <a:t>convolvePlain</a:t>
            </a:r>
            <a:endParaRPr kumimoji="1" lang="ja-JP" altLang="en-US" sz="1200" b="1" dirty="0">
              <a:latin typeface="Seravek"/>
              <a:cs typeface="Seravek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24450" y="337680"/>
            <a:ext cx="109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err="1" smtClean="0">
                <a:latin typeface="Seravek"/>
                <a:cs typeface="Seravek"/>
              </a:rPr>
              <a:t>convolveLine</a:t>
            </a:r>
            <a:endParaRPr kumimoji="1" lang="ja-JP" altLang="en-US" sz="1200" b="1" dirty="0">
              <a:latin typeface="Seravek"/>
              <a:cs typeface="Seravek"/>
            </a:endParaRPr>
          </a:p>
        </p:txBody>
      </p:sp>
      <p:sp>
        <p:nvSpPr>
          <p:cNvPr id="37" name="右中かっこ 36"/>
          <p:cNvSpPr/>
          <p:nvPr/>
        </p:nvSpPr>
        <p:spPr>
          <a:xfrm rot="5400000">
            <a:off x="5059362" y="1503363"/>
            <a:ext cx="168275" cy="6096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/>
          <p:cNvSpPr/>
          <p:nvPr/>
        </p:nvSpPr>
        <p:spPr>
          <a:xfrm rot="5400000">
            <a:off x="5690394" y="272574"/>
            <a:ext cx="125412" cy="1422400"/>
          </a:xfrm>
          <a:prstGeom prst="leftBracket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2933700" y="1428750"/>
            <a:ext cx="1739900" cy="12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rot="16200000">
            <a:off x="-375664" y="1917378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</a:t>
            </a:r>
            <a:r>
              <a:rPr lang="en-US" altLang="ja-JP" sz="1200" dirty="0">
                <a:latin typeface="Seravek"/>
                <a:cs typeface="Seravek"/>
              </a:rPr>
              <a:t>2</a:t>
            </a:r>
            <a:r>
              <a:rPr kumimoji="1" lang="en-US" altLang="ja-JP" sz="1200" dirty="0" smtClean="0">
                <a:latin typeface="Seravek"/>
                <a:cs typeface="Seravek"/>
              </a:rPr>
              <a:t>) 1</a:t>
            </a:r>
            <a:r>
              <a:rPr kumimoji="1" lang="ja-JP" altLang="en-US" sz="1200" dirty="0" smtClean="0">
                <a:latin typeface="Seravek"/>
                <a:cs typeface="Seravek"/>
              </a:rPr>
              <a:t>行目を取り除いて再帰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00600" y="1892301"/>
            <a:ext cx="1164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(1) s</a:t>
            </a:r>
            <a:r>
              <a:rPr lang="ja-JP" altLang="en-US" sz="1200" dirty="0" smtClean="0">
                <a:latin typeface="Seravek"/>
                <a:cs typeface="Seravek"/>
              </a:rPr>
              <a:t>個</a:t>
            </a:r>
            <a:r>
              <a:rPr kumimoji="1" lang="ja-JP" altLang="en-US" sz="1200" dirty="0" smtClean="0">
                <a:latin typeface="Seravek"/>
                <a:cs typeface="Seravek"/>
              </a:rPr>
              <a:t>取り出す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884107" y="644069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</a:t>
            </a:r>
            <a:r>
              <a:rPr lang="en-US" altLang="ja-JP" sz="1200" dirty="0">
                <a:latin typeface="Seravek"/>
                <a:cs typeface="Seravek"/>
              </a:rPr>
              <a:t>2</a:t>
            </a:r>
            <a:r>
              <a:rPr kumimoji="1" lang="en-US" altLang="ja-JP" sz="1200" dirty="0" smtClean="0">
                <a:latin typeface="Seravek"/>
                <a:cs typeface="Seravek"/>
              </a:rPr>
              <a:t>) 1</a:t>
            </a:r>
            <a:r>
              <a:rPr kumimoji="1" lang="ja-JP" altLang="en-US" sz="1200" dirty="0" smtClean="0">
                <a:latin typeface="Seravek"/>
                <a:cs typeface="Seravek"/>
              </a:rPr>
              <a:t>個目を取り除いて再帰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56049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87087" y="1260705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696663" y="730697"/>
            <a:ext cx="529257" cy="532297"/>
          </a:xfrm>
          <a:prstGeom prst="rect">
            <a:avLst/>
          </a:prstGeom>
          <a:solidFill>
            <a:srgbClr val="DCE6F2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84427" y="1932772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2" name="右大かっこ 11"/>
          <p:cNvSpPr/>
          <p:nvPr/>
        </p:nvSpPr>
        <p:spPr>
          <a:xfrm>
            <a:off x="4372763" y="730697"/>
            <a:ext cx="117049" cy="223763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48105" y="1683248"/>
            <a:ext cx="52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 </a:t>
            </a:r>
            <a:r>
              <a:rPr kumimoji="1" lang="en-US" altLang="ja-JP" sz="1200" dirty="0" err="1" smtClean="0"/>
              <a:t>ch</a:t>
            </a:r>
            <a:endParaRPr kumimoji="1" lang="ja-JP" altLang="en-US" sz="1200" dirty="0"/>
          </a:p>
        </p:txBody>
      </p:sp>
      <p:sp>
        <p:nvSpPr>
          <p:cNvPr id="18" name="右大かっこ 17"/>
          <p:cNvSpPr/>
          <p:nvPr/>
        </p:nvSpPr>
        <p:spPr>
          <a:xfrm rot="7940827">
            <a:off x="983994" y="1770429"/>
            <a:ext cx="64915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4040" y="2014996"/>
            <a:ext cx="443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3 </a:t>
            </a:r>
            <a:r>
              <a:rPr lang="en-US" altLang="ja-JP" sz="1200" dirty="0" err="1" smtClean="0"/>
              <a:t>ch</a:t>
            </a:r>
            <a:endParaRPr kumimoji="1"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057416" y="1407193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204571" y="1573546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2498262" y="818735"/>
            <a:ext cx="373428" cy="367736"/>
            <a:chOff x="2498262" y="427688"/>
            <a:chExt cx="373428" cy="3677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" name="正方形/長方形 24"/>
            <p:cNvSpPr/>
            <p:nvPr/>
          </p:nvSpPr>
          <p:spPr>
            <a:xfrm>
              <a:off x="2498262" y="427688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552048" y="482467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604886" y="533333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2498262" y="1444516"/>
            <a:ext cx="373428" cy="367736"/>
            <a:chOff x="2498262" y="427688"/>
            <a:chExt cx="373428" cy="36773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/>
          </p:nvSpPr>
          <p:spPr>
            <a:xfrm>
              <a:off x="2498262" y="427688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552048" y="482467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604886" y="533333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2498262" y="2456471"/>
            <a:ext cx="373428" cy="367736"/>
            <a:chOff x="2498262" y="427688"/>
            <a:chExt cx="373428" cy="36773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4" name="正方形/長方形 33"/>
            <p:cNvSpPr/>
            <p:nvPr/>
          </p:nvSpPr>
          <p:spPr>
            <a:xfrm>
              <a:off x="2498262" y="427688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52048" y="482467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604886" y="533333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3696663" y="1390366"/>
            <a:ext cx="529257" cy="532297"/>
          </a:xfrm>
          <a:prstGeom prst="rect">
            <a:avLst/>
          </a:prstGeom>
          <a:solidFill>
            <a:srgbClr val="F2DCDB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696663" y="2436034"/>
            <a:ext cx="529257" cy="532297"/>
          </a:xfrm>
          <a:prstGeom prst="rect">
            <a:avLst/>
          </a:prstGeom>
          <a:solidFill>
            <a:srgbClr val="EBF1DE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801688" y="1922663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2981535" y="1080826"/>
            <a:ext cx="55976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981535" y="1695233"/>
            <a:ext cx="55976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981535" y="2707188"/>
            <a:ext cx="55976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V="1">
            <a:off x="1839539" y="1080826"/>
            <a:ext cx="549981" cy="32636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1839539" y="1573546"/>
            <a:ext cx="549981" cy="13306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1839539" y="2302106"/>
            <a:ext cx="549981" cy="26001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図形グループ 54"/>
          <p:cNvGrpSpPr/>
          <p:nvPr/>
        </p:nvGrpSpPr>
        <p:grpSpPr>
          <a:xfrm>
            <a:off x="1992438" y="1165402"/>
            <a:ext cx="165100" cy="153809"/>
            <a:chOff x="7150100" y="1268591"/>
            <a:chExt cx="165100" cy="153809"/>
          </a:xfrm>
        </p:grpSpPr>
        <p:sp>
          <p:nvSpPr>
            <p:cNvPr id="56" name="円/楕円 55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6" idx="7"/>
              <a:endCxn id="56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6" idx="1"/>
              <a:endCxn id="56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図形グループ 58"/>
          <p:cNvGrpSpPr/>
          <p:nvPr/>
        </p:nvGrpSpPr>
        <p:grpSpPr>
          <a:xfrm>
            <a:off x="1992438" y="1573546"/>
            <a:ext cx="165100" cy="153809"/>
            <a:chOff x="7150100" y="1268591"/>
            <a:chExt cx="165100" cy="153809"/>
          </a:xfrm>
        </p:grpSpPr>
        <p:sp>
          <p:nvSpPr>
            <p:cNvPr id="60" name="円/楕円 59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>
              <a:stCxn id="60" idx="7"/>
              <a:endCxn id="60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60" idx="1"/>
              <a:endCxn id="60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図形グループ 62"/>
          <p:cNvGrpSpPr/>
          <p:nvPr/>
        </p:nvGrpSpPr>
        <p:grpSpPr>
          <a:xfrm>
            <a:off x="1992438" y="2359129"/>
            <a:ext cx="165100" cy="153809"/>
            <a:chOff x="7150100" y="1268591"/>
            <a:chExt cx="165100" cy="153809"/>
          </a:xfrm>
        </p:grpSpPr>
        <p:sp>
          <p:nvSpPr>
            <p:cNvPr id="64" name="円/楕円 63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/>
            <p:cNvCxnSpPr>
              <a:stCxn id="64" idx="7"/>
              <a:endCxn id="64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64" idx="1"/>
              <a:endCxn id="64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753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16550"/>
              </p:ext>
            </p:extLst>
          </p:nvPr>
        </p:nvGraphicFramePr>
        <p:xfrm>
          <a:off x="1524000" y="1397000"/>
          <a:ext cx="151130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/>
                <a:gridCol w="377825"/>
                <a:gridCol w="377825"/>
                <a:gridCol w="377825"/>
              </a:tblGrid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5091"/>
              </p:ext>
            </p:extLst>
          </p:nvPr>
        </p:nvGraphicFramePr>
        <p:xfrm>
          <a:off x="4756150" y="1771650"/>
          <a:ext cx="762000" cy="74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線コネクタ 10"/>
          <p:cNvCxnSpPr/>
          <p:nvPr/>
        </p:nvCxnSpPr>
        <p:spPr>
          <a:xfrm flipV="1">
            <a:off x="1905000" y="990600"/>
            <a:ext cx="0" cy="406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1892300" y="990600"/>
            <a:ext cx="30353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927600" y="977900"/>
            <a:ext cx="0" cy="793750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917700" y="2895600"/>
            <a:ext cx="0" cy="39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1905000" y="3289300"/>
            <a:ext cx="3035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940300" y="2533650"/>
            <a:ext cx="0" cy="755650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3035300" y="2794000"/>
            <a:ext cx="22987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5334000" y="2520950"/>
            <a:ext cx="0" cy="273050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035300" y="1498600"/>
            <a:ext cx="22987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5334000" y="1498600"/>
            <a:ext cx="0" cy="273050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9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6786"/>
              </p:ext>
            </p:extLst>
          </p:nvPr>
        </p:nvGraphicFramePr>
        <p:xfrm>
          <a:off x="1165341" y="708450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1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1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3</a:t>
                      </a:r>
                      <a:endParaRPr kumimoji="1" lang="ja-JP" altLang="en-US" sz="1100" b="0" i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100" b="0" i="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15929"/>
              </p:ext>
            </p:extLst>
          </p:nvPr>
        </p:nvGraphicFramePr>
        <p:xfrm>
          <a:off x="1463791" y="1325247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1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1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100" b="0" i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100" b="0" i="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43969" y="832348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Ch</a:t>
            </a:r>
            <a:r>
              <a:rPr kumimoji="1" lang="en-US" altLang="ja-JP" sz="1200" dirty="0" smtClean="0"/>
              <a:t> 1</a:t>
            </a:r>
            <a:endParaRPr kumimoji="1" lang="ja-JP" altLang="en-US" sz="1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5162" y="1477295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Ch</a:t>
            </a:r>
            <a:r>
              <a:rPr kumimoji="1" lang="en-US" altLang="ja-JP" sz="1200" dirty="0" smtClean="0"/>
              <a:t> 2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45869" y="1123247"/>
            <a:ext cx="1409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[1, 2, 3, 4, 5, 6, 7, 8]</a:t>
            </a:r>
            <a:endParaRPr kumimoji="1" lang="ja-JP" altLang="en-US" sz="1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3251200" y="1123247"/>
            <a:ext cx="5866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3863224" y="1418593"/>
            <a:ext cx="5866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1762242" y="845048"/>
            <a:ext cx="17175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479801" y="832348"/>
            <a:ext cx="0" cy="29089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060691" y="1741594"/>
            <a:ext cx="19779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4025900" y="1400246"/>
            <a:ext cx="0" cy="354048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8871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201</Words>
  <Application>Microsoft Macintosh PowerPoint</Application>
  <PresentationFormat>画面に合わせる (4:3)</PresentationFormat>
  <Paragraphs>129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永治</dc:creator>
  <cp:lastModifiedBy>赤木 永治</cp:lastModifiedBy>
  <cp:revision>21</cp:revision>
  <dcterms:created xsi:type="dcterms:W3CDTF">2016-08-29T15:03:02Z</dcterms:created>
  <dcterms:modified xsi:type="dcterms:W3CDTF">2016-09-10T11:19:33Z</dcterms:modified>
</cp:coreProperties>
</file>