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5" autoAdjust="0"/>
    <p:restoredTop sz="94575" autoAdjust="0"/>
  </p:normalViewPr>
  <p:slideViewPr>
    <p:cSldViewPr snapToGrid="0" snapToObjects="1">
      <p:cViewPr>
        <p:scale>
          <a:sx n="150" d="100"/>
          <a:sy n="150" d="100"/>
        </p:scale>
        <p:origin x="2192" y="3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8C323-83F7-4732-8C24-393CA25F4165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9532-FCBE-49C3-98FA-05B707424A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53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9532-FCBE-49C3-98FA-05B707424A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2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4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1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6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5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2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A745-3EA7-7E4D-86A9-68F556C25F1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8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1763566" y="252930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2035396" y="2280917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5590039" y="261621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1750916" y="24079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1750916" y="258064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1761076" y="2922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055241" y="2668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1515717" y="2246629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15717" y="242329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515717" y="2760132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87367" y="2504861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99" name="図形グループ 98"/>
          <p:cNvGrpSpPr/>
          <p:nvPr/>
        </p:nvGrpSpPr>
        <p:grpSpPr>
          <a:xfrm>
            <a:off x="1466344" y="4655188"/>
            <a:ext cx="2063204" cy="796288"/>
            <a:chOff x="5884955" y="1753869"/>
            <a:chExt cx="2063204" cy="796288"/>
          </a:xfrm>
        </p:grpSpPr>
        <p:sp>
          <p:nvSpPr>
            <p:cNvPr id="64" name="円/楕円 63"/>
            <p:cNvSpPr/>
            <p:nvPr/>
          </p:nvSpPr>
          <p:spPr>
            <a:xfrm>
              <a:off x="7424479" y="212153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132804" y="2036540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grpSp>
          <p:nvGrpSpPr>
            <p:cNvPr id="85" name="図形グループ 84"/>
            <p:cNvGrpSpPr/>
            <p:nvPr/>
          </p:nvGrpSpPr>
          <p:grpSpPr>
            <a:xfrm>
              <a:off x="6404634" y="1788157"/>
              <a:ext cx="1019845" cy="762000"/>
              <a:chOff x="2495550" y="3385820"/>
              <a:chExt cx="1019845" cy="762000"/>
            </a:xfrm>
          </p:grpSpPr>
          <p:sp>
            <p:nvSpPr>
              <p:cNvPr id="86" name="円弧 85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87" name="直線コネクタ 86"/>
              <p:cNvCxnSpPr>
                <a:endCxn id="86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86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/>
            <p:cNvCxnSpPr/>
            <p:nvPr/>
          </p:nvCxnSpPr>
          <p:spPr>
            <a:xfrm>
              <a:off x="6120154" y="19151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120154" y="208788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6130314" y="242951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64" idx="6"/>
            </p:cNvCxnSpPr>
            <p:nvPr/>
          </p:nvCxnSpPr>
          <p:spPr>
            <a:xfrm>
              <a:off x="7531160" y="2175510"/>
              <a:ext cx="17779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5884955" y="1753869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5884955" y="193053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884955" y="2267372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7656605" y="2012101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22" name="図形グループ 121"/>
          <p:cNvGrpSpPr/>
          <p:nvPr/>
        </p:nvGrpSpPr>
        <p:grpSpPr>
          <a:xfrm>
            <a:off x="6236754" y="2174957"/>
            <a:ext cx="1480082" cy="947978"/>
            <a:chOff x="4364357" y="2003918"/>
            <a:chExt cx="1480082" cy="947978"/>
          </a:xfrm>
        </p:grpSpPr>
        <p:sp>
          <p:nvSpPr>
            <p:cNvPr id="101" name="二等辺三角形 100"/>
            <p:cNvSpPr/>
            <p:nvPr/>
          </p:nvSpPr>
          <p:spPr>
            <a:xfrm rot="5400000">
              <a:off x="4889141" y="203532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5142921" y="209958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5" name="二等辺三角形 104"/>
            <p:cNvSpPr/>
            <p:nvPr/>
          </p:nvSpPr>
          <p:spPr>
            <a:xfrm rot="5400000">
              <a:off x="4889141" y="232686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5142921" y="239112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4889141" y="2698116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42921" y="2762382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5249602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59762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249602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4617719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4617719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4617719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4617719" y="2412528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387899" y="200518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4387899" y="228479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4364357" y="2645271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502625" y="200391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5502625" y="228352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5479083" y="2644001"/>
              <a:ext cx="347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 err="1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err="1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33" name="図形グループ 132"/>
          <p:cNvGrpSpPr/>
          <p:nvPr/>
        </p:nvGrpSpPr>
        <p:grpSpPr>
          <a:xfrm>
            <a:off x="3535736" y="1724165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2216401" y="3034896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4516440" y="304291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6514726" y="4856200"/>
            <a:ext cx="3563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6524886" y="5370550"/>
            <a:ext cx="346179" cy="4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6279527" y="4694909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279527" y="520841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153" name="直線コネクタ 152"/>
          <p:cNvCxnSpPr/>
          <p:nvPr/>
        </p:nvCxnSpPr>
        <p:spPr>
          <a:xfrm>
            <a:off x="7805559" y="5107522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8037685" y="4944113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7088278" y="54833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XOR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48105" y="4164611"/>
            <a:ext cx="1827308" cy="1888490"/>
            <a:chOff x="6048105" y="4164611"/>
            <a:chExt cx="1827308" cy="1888490"/>
          </a:xfrm>
        </p:grpSpPr>
        <p:grpSp>
          <p:nvGrpSpPr>
            <p:cNvPr id="155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66" name="直線コネクタ 165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円弧 156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0" name="円弧 159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5" name="円弧 164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9" name="円弧 168"/>
            <p:cNvSpPr/>
            <p:nvPr/>
          </p:nvSpPr>
          <p:spPr>
            <a:xfrm>
              <a:off x="6048105" y="4612381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7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1763566" y="252930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2035396" y="2280917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5590039" y="261621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1750916" y="24079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1750916" y="258064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1761076" y="2922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055241" y="2668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1515717" y="2246629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15717" y="242329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515717" y="2760132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87367" y="2504861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99" name="図形グループ 98"/>
          <p:cNvGrpSpPr/>
          <p:nvPr/>
        </p:nvGrpSpPr>
        <p:grpSpPr>
          <a:xfrm>
            <a:off x="1466344" y="4655188"/>
            <a:ext cx="2063204" cy="796288"/>
            <a:chOff x="5884955" y="1753869"/>
            <a:chExt cx="2063204" cy="796288"/>
          </a:xfrm>
        </p:grpSpPr>
        <p:sp>
          <p:nvSpPr>
            <p:cNvPr id="64" name="円/楕円 63"/>
            <p:cNvSpPr/>
            <p:nvPr/>
          </p:nvSpPr>
          <p:spPr>
            <a:xfrm>
              <a:off x="7424479" y="212153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132804" y="2036540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grpSp>
          <p:nvGrpSpPr>
            <p:cNvPr id="85" name="図形グループ 84"/>
            <p:cNvGrpSpPr/>
            <p:nvPr/>
          </p:nvGrpSpPr>
          <p:grpSpPr>
            <a:xfrm>
              <a:off x="6404634" y="1788157"/>
              <a:ext cx="1019845" cy="762000"/>
              <a:chOff x="2495550" y="3385820"/>
              <a:chExt cx="1019845" cy="762000"/>
            </a:xfrm>
          </p:grpSpPr>
          <p:sp>
            <p:nvSpPr>
              <p:cNvPr id="86" name="円弧 85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87" name="直線コネクタ 86"/>
              <p:cNvCxnSpPr>
                <a:endCxn id="86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86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/>
            <p:cNvCxnSpPr/>
            <p:nvPr/>
          </p:nvCxnSpPr>
          <p:spPr>
            <a:xfrm>
              <a:off x="6120154" y="19151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120154" y="208788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6130314" y="242951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64" idx="6"/>
            </p:cNvCxnSpPr>
            <p:nvPr/>
          </p:nvCxnSpPr>
          <p:spPr>
            <a:xfrm>
              <a:off x="7531160" y="2175510"/>
              <a:ext cx="17779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5884955" y="1753869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5884955" y="193053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884955" y="2267372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7656605" y="2012101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22" name="図形グループ 121"/>
          <p:cNvGrpSpPr/>
          <p:nvPr/>
        </p:nvGrpSpPr>
        <p:grpSpPr>
          <a:xfrm>
            <a:off x="6236754" y="2174957"/>
            <a:ext cx="1480082" cy="947978"/>
            <a:chOff x="4364357" y="2003918"/>
            <a:chExt cx="1480082" cy="947978"/>
          </a:xfrm>
        </p:grpSpPr>
        <p:sp>
          <p:nvSpPr>
            <p:cNvPr id="101" name="二等辺三角形 100"/>
            <p:cNvSpPr/>
            <p:nvPr/>
          </p:nvSpPr>
          <p:spPr>
            <a:xfrm rot="5400000">
              <a:off x="4889141" y="203532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5142921" y="209958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5" name="二等辺三角形 104"/>
            <p:cNvSpPr/>
            <p:nvPr/>
          </p:nvSpPr>
          <p:spPr>
            <a:xfrm rot="5400000">
              <a:off x="4889141" y="232686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5142921" y="239112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4889141" y="2698116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42921" y="2762382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5249602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59762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249602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4617719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4617719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4617719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4617719" y="2412528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387899" y="200518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4387899" y="228479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4364357" y="2645271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502625" y="200391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5502625" y="228352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5479083" y="2644001"/>
              <a:ext cx="347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 err="1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err="1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33" name="図形グループ 132"/>
          <p:cNvGrpSpPr/>
          <p:nvPr/>
        </p:nvGrpSpPr>
        <p:grpSpPr>
          <a:xfrm>
            <a:off x="3535736" y="1724165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2216401" y="3034896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4516440" y="304291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841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6480675" y="575464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6752505" y="5506265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7375223" y="290123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6468025" y="563326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6468025" y="580598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6478185" y="614761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7772350" y="589361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6232826" y="547197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232826" y="5648646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232826" y="5985480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004476" y="5730209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005868" y="5022854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714193" y="4937859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85" name="図形グループ 84"/>
          <p:cNvGrpSpPr/>
          <p:nvPr/>
        </p:nvGrpSpPr>
        <p:grpSpPr>
          <a:xfrm>
            <a:off x="1986023" y="4689476"/>
            <a:ext cx="1019845" cy="762000"/>
            <a:chOff x="2495550" y="3385820"/>
            <a:chExt cx="1019845" cy="762000"/>
          </a:xfrm>
        </p:grpSpPr>
        <p:sp>
          <p:nvSpPr>
            <p:cNvPr id="86" name="円弧 8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87" name="直線コネクタ 86"/>
            <p:cNvCxnSpPr>
              <a:endCxn id="8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8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線コネクタ 89"/>
          <p:cNvCxnSpPr/>
          <p:nvPr/>
        </p:nvCxnSpPr>
        <p:spPr>
          <a:xfrm>
            <a:off x="1701543" y="481647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701543" y="49891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1711703" y="533082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64" idx="6"/>
          </p:cNvCxnSpPr>
          <p:nvPr/>
        </p:nvCxnSpPr>
        <p:spPr>
          <a:xfrm>
            <a:off x="3112549" y="5076829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466344" y="465518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66344" y="483185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466344" y="5168691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237994" y="4913420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01" name="二等辺三角形 100"/>
          <p:cNvSpPr/>
          <p:nvPr/>
        </p:nvSpPr>
        <p:spPr>
          <a:xfrm rot="5400000">
            <a:off x="6761538" y="2206360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015318" y="2270626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5" name="二等辺三角形 104"/>
          <p:cNvSpPr/>
          <p:nvPr/>
        </p:nvSpPr>
        <p:spPr>
          <a:xfrm rot="5400000">
            <a:off x="6761538" y="2497900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7015318" y="2562166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6761538" y="2869155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7015318" y="2933421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109" name="直線コネクタ 108"/>
          <p:cNvCxnSpPr/>
          <p:nvPr/>
        </p:nvCxnSpPr>
        <p:spPr>
          <a:xfrm>
            <a:off x="7121999" y="23274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7132159" y="261705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7121999" y="29929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490116" y="23274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490116" y="261705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6490116" y="29929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490116" y="2583567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260296" y="217622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260296" y="245583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236754" y="2816310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375022" y="2174957"/>
            <a:ext cx="34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375022" y="2454567"/>
            <a:ext cx="34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351480" y="2815040"/>
            <a:ext cx="34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err="1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err="1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133" name="図形グループ 132"/>
          <p:cNvGrpSpPr/>
          <p:nvPr/>
        </p:nvGrpSpPr>
        <p:grpSpPr>
          <a:xfrm>
            <a:off x="6339306" y="3220366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6933510" y="6260244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320010" y="453911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2992809" y="3021484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3246589" y="308575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34" name="二等辺三角形 133"/>
          <p:cNvSpPr/>
          <p:nvPr/>
        </p:nvSpPr>
        <p:spPr>
          <a:xfrm rot="5400000">
            <a:off x="2992809" y="3670034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3246589" y="373430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151" name="直線コネクタ 150"/>
          <p:cNvCxnSpPr>
            <a:endCxn id="103" idx="3"/>
          </p:cNvCxnSpPr>
          <p:nvPr/>
        </p:nvCxnSpPr>
        <p:spPr>
          <a:xfrm>
            <a:off x="1854669" y="3139785"/>
            <a:ext cx="115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endCxn id="134" idx="3"/>
          </p:cNvCxnSpPr>
          <p:nvPr/>
        </p:nvCxnSpPr>
        <p:spPr>
          <a:xfrm>
            <a:off x="1854668" y="3777617"/>
            <a:ext cx="1151200" cy="107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/>
          <p:nvPr/>
        </p:nvCxnSpPr>
        <p:spPr>
          <a:xfrm flipV="1">
            <a:off x="2483556" y="2856097"/>
            <a:ext cx="970844" cy="283689"/>
          </a:xfrm>
          <a:prstGeom prst="bentConnector3">
            <a:avLst>
              <a:gd name="adj1" fmla="val 291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0" idx="6"/>
          </p:cNvCxnSpPr>
          <p:nvPr/>
        </p:nvCxnSpPr>
        <p:spPr>
          <a:xfrm>
            <a:off x="3353270" y="3139725"/>
            <a:ext cx="3703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3" idx="6"/>
          </p:cNvCxnSpPr>
          <p:nvPr/>
        </p:nvCxnSpPr>
        <p:spPr>
          <a:xfrm flipV="1">
            <a:off x="3353270" y="3782976"/>
            <a:ext cx="370367" cy="52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カギ線コネクタ 156"/>
          <p:cNvCxnSpPr/>
          <p:nvPr/>
        </p:nvCxnSpPr>
        <p:spPr>
          <a:xfrm flipV="1">
            <a:off x="2483556" y="3499286"/>
            <a:ext cx="1434397" cy="283690"/>
          </a:xfrm>
          <a:prstGeom prst="bentConnector3">
            <a:avLst>
              <a:gd name="adj1" fmla="val 418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2460696" y="3108609"/>
            <a:ext cx="45719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67" name="円/楕円 166"/>
          <p:cNvSpPr/>
          <p:nvPr/>
        </p:nvSpPr>
        <p:spPr>
          <a:xfrm>
            <a:off x="2461402" y="3760116"/>
            <a:ext cx="45719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652533" y="2978028"/>
            <a:ext cx="29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a</a:t>
            </a:r>
            <a:endParaRPr kumimoji="1" lang="ja-JP" altLang="en-US" sz="1200" i="1" dirty="0">
              <a:latin typeface="Book Antiqua"/>
              <a:cs typeface="Book Antiqua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657318" y="3625410"/>
            <a:ext cx="29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b</a:t>
            </a:r>
            <a:endParaRPr kumimoji="1" lang="ja-JP" altLang="en-US" sz="1200" i="1" dirty="0">
              <a:latin typeface="Book Antiqua"/>
              <a:cs typeface="Book Antiqua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4029907" y="2837461"/>
            <a:ext cx="708798" cy="463134"/>
            <a:chOff x="4194838" y="3528549"/>
            <a:chExt cx="708798" cy="463134"/>
          </a:xfrm>
        </p:grpSpPr>
        <p:sp>
          <p:nvSpPr>
            <p:cNvPr id="170" name="円/楕円 169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71" name="図形グループ 170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72" name="円弧 171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73" name="直線コネクタ 172"/>
              <p:cNvCxnSpPr>
                <a:endCxn id="172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endCxn id="172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直線コネクタ 175"/>
          <p:cNvCxnSpPr>
            <a:stCxn id="170" idx="6"/>
          </p:cNvCxnSpPr>
          <p:nvPr/>
        </p:nvCxnSpPr>
        <p:spPr>
          <a:xfrm>
            <a:off x="4738705" y="3075381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図形グループ 176"/>
          <p:cNvGrpSpPr/>
          <p:nvPr/>
        </p:nvGrpSpPr>
        <p:grpSpPr>
          <a:xfrm>
            <a:off x="4025110" y="1635111"/>
            <a:ext cx="708798" cy="463134"/>
            <a:chOff x="4194838" y="3528549"/>
            <a:chExt cx="708798" cy="463134"/>
          </a:xfrm>
        </p:grpSpPr>
        <p:sp>
          <p:nvSpPr>
            <p:cNvPr id="178" name="円/楕円 177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79" name="図形グループ 178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80" name="円弧 179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81" name="直線コネクタ 180"/>
              <p:cNvCxnSpPr>
                <a:endCxn id="180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>
                <a:endCxn id="180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" name="図形グループ 183"/>
          <p:cNvGrpSpPr/>
          <p:nvPr/>
        </p:nvGrpSpPr>
        <p:grpSpPr>
          <a:xfrm>
            <a:off x="4038493" y="3440283"/>
            <a:ext cx="708798" cy="463134"/>
            <a:chOff x="4194838" y="3528549"/>
            <a:chExt cx="708798" cy="463134"/>
          </a:xfrm>
        </p:grpSpPr>
        <p:sp>
          <p:nvSpPr>
            <p:cNvPr id="185" name="円/楕円 184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86" name="図形グループ 185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87" name="円弧 186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88" name="直線コネクタ 187"/>
              <p:cNvCxnSpPr>
                <a:endCxn id="187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endCxn id="187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図形グループ 190"/>
          <p:cNvGrpSpPr/>
          <p:nvPr/>
        </p:nvGrpSpPr>
        <p:grpSpPr>
          <a:xfrm>
            <a:off x="4021321" y="2240910"/>
            <a:ext cx="708798" cy="463134"/>
            <a:chOff x="4194838" y="3528549"/>
            <a:chExt cx="708798" cy="463134"/>
          </a:xfrm>
        </p:grpSpPr>
        <p:sp>
          <p:nvSpPr>
            <p:cNvPr id="192" name="円/楕円 191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93" name="図形グループ 192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94" name="円弧 193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95" name="直線コネクタ 194"/>
              <p:cNvCxnSpPr>
                <a:endCxn id="194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>
                <a:endCxn id="194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8" name="カギ線コネクタ 197"/>
          <p:cNvCxnSpPr/>
          <p:nvPr/>
        </p:nvCxnSpPr>
        <p:spPr>
          <a:xfrm rot="5400000" flipH="1" flipV="1">
            <a:off x="3178886" y="2297351"/>
            <a:ext cx="1387186" cy="297684"/>
          </a:xfrm>
          <a:prstGeom prst="bentConnector3">
            <a:avLst>
              <a:gd name="adj1" fmla="val 99438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/>
          <p:nvPr/>
        </p:nvCxnSpPr>
        <p:spPr>
          <a:xfrm rot="5400000" flipH="1" flipV="1">
            <a:off x="2878633" y="2826206"/>
            <a:ext cx="1801778" cy="111766"/>
          </a:xfrm>
          <a:prstGeom prst="bentConnector3">
            <a:avLst>
              <a:gd name="adj1" fmla="val -45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3835406" y="1981200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/>
          <p:nvPr/>
        </p:nvCxnSpPr>
        <p:spPr>
          <a:xfrm flipV="1">
            <a:off x="3454400" y="2378579"/>
            <a:ext cx="566923" cy="477518"/>
          </a:xfrm>
          <a:prstGeom prst="bentConnector3">
            <a:avLst>
              <a:gd name="adj1" fmla="val 1303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/>
          <p:nvPr/>
        </p:nvCxnSpPr>
        <p:spPr>
          <a:xfrm rot="16200000" flipH="1">
            <a:off x="3426439" y="2959204"/>
            <a:ext cx="718958" cy="512740"/>
          </a:xfrm>
          <a:prstGeom prst="bentConnector3">
            <a:avLst>
              <a:gd name="adj1" fmla="val 10122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カギ線コネクタ 209"/>
          <p:cNvCxnSpPr/>
          <p:nvPr/>
        </p:nvCxnSpPr>
        <p:spPr>
          <a:xfrm rot="5400000" flipH="1" flipV="1">
            <a:off x="3710905" y="3185080"/>
            <a:ext cx="521257" cy="107160"/>
          </a:xfrm>
          <a:prstGeom prst="bentConnector3">
            <a:avLst>
              <a:gd name="adj1" fmla="val 9994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180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17844</TotalTime>
  <Words>103</Words>
  <Application>Microsoft Macintosh PowerPoint</Application>
  <PresentationFormat>画面に合わせる (4:3)</PresentationFormat>
  <Paragraphs>103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11</cp:revision>
  <dcterms:created xsi:type="dcterms:W3CDTF">2015-12-12T06:13:37Z</dcterms:created>
  <dcterms:modified xsi:type="dcterms:W3CDTF">2016-04-09T00:01:19Z</dcterms:modified>
</cp:coreProperties>
</file>