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100" d="100"/>
          <a:sy n="100" d="100"/>
        </p:scale>
        <p:origin x="-392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0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8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75EB-D72D-4A87-B56A-E6A64515DECD}" type="datetimeFigureOut">
              <a:rPr kumimoji="1" lang="ja-JP" altLang="en-US" smtClean="0"/>
              <a:t>4/9/16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80560" y="882015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931426" y="1469707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6" name="直線コネクタ 5"/>
          <p:cNvCxnSpPr>
            <a:stCxn id="5" idx="4"/>
          </p:cNvCxnSpPr>
          <p:nvPr/>
        </p:nvCxnSpPr>
        <p:spPr>
          <a:xfrm flipH="1">
            <a:off x="4984246" y="1577657"/>
            <a:ext cx="521" cy="926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619102" y="84599"/>
            <a:ext cx="50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CLR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11" name="直線コネクタ 10"/>
          <p:cNvCxnSpPr>
            <a:stCxn id="4" idx="3"/>
          </p:cNvCxnSpPr>
          <p:nvPr/>
        </p:nvCxnSpPr>
        <p:spPr>
          <a:xfrm>
            <a:off x="5394960" y="11734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04468" y="103498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871053" y="882015"/>
            <a:ext cx="396148" cy="58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>
            <a:stCxn id="4" idx="1"/>
            <a:endCxn id="15" idx="3"/>
          </p:cNvCxnSpPr>
          <p:nvPr/>
        </p:nvCxnSpPr>
        <p:spPr>
          <a:xfrm flipH="1">
            <a:off x="4267201" y="1173480"/>
            <a:ext cx="213359" cy="23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24" idx="3"/>
          </p:cNvCxnSpPr>
          <p:nvPr/>
        </p:nvCxnSpPr>
        <p:spPr>
          <a:xfrm flipV="1">
            <a:off x="2468411" y="1240899"/>
            <a:ext cx="1396406" cy="72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137871" y="1109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480560" y="1814830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4931426" y="240252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27" name="直線コネクタ 26"/>
          <p:cNvCxnSpPr>
            <a:stCxn id="26" idx="4"/>
          </p:cNvCxnSpPr>
          <p:nvPr/>
        </p:nvCxnSpPr>
        <p:spPr>
          <a:xfrm flipH="1">
            <a:off x="4984246" y="2510472"/>
            <a:ext cx="521" cy="68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5" idx="3"/>
          </p:cNvCxnSpPr>
          <p:nvPr/>
        </p:nvCxnSpPr>
        <p:spPr>
          <a:xfrm>
            <a:off x="5394960" y="2106295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04468" y="19677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871053" y="1814830"/>
            <a:ext cx="396148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>
            <a:stCxn id="25" idx="1"/>
            <a:endCxn id="31" idx="3"/>
          </p:cNvCxnSpPr>
          <p:nvPr/>
        </p:nvCxnSpPr>
        <p:spPr>
          <a:xfrm flipH="1">
            <a:off x="4267201" y="2106295"/>
            <a:ext cx="2133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4" idx="3"/>
          </p:cNvCxnSpPr>
          <p:nvPr/>
        </p:nvCxnSpPr>
        <p:spPr>
          <a:xfrm flipV="1">
            <a:off x="2474642" y="2173356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144102" y="204209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480560" y="2730978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39" name="直線コネクタ 38"/>
          <p:cNvCxnSpPr>
            <a:stCxn id="35" idx="3"/>
          </p:cNvCxnSpPr>
          <p:nvPr/>
        </p:nvCxnSpPr>
        <p:spPr>
          <a:xfrm>
            <a:off x="5394960" y="3022443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04468" y="288394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71053" y="2730978"/>
            <a:ext cx="396148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42" name="直線コネクタ 41"/>
          <p:cNvCxnSpPr>
            <a:stCxn id="35" idx="1"/>
            <a:endCxn id="41" idx="3"/>
          </p:cNvCxnSpPr>
          <p:nvPr/>
        </p:nvCxnSpPr>
        <p:spPr>
          <a:xfrm flipH="1">
            <a:off x="4267201" y="3022443"/>
            <a:ext cx="2133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4" idx="3"/>
          </p:cNvCxnSpPr>
          <p:nvPr/>
        </p:nvCxnSpPr>
        <p:spPr>
          <a:xfrm flipV="1">
            <a:off x="2474642" y="3089504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144102" y="295823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 flipH="1">
            <a:off x="5842255" y="314325"/>
            <a:ext cx="3574" cy="410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4984249" y="1670332"/>
            <a:ext cx="861577" cy="3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4984249" y="2578451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4931426" y="331998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57" name="直線コネクタ 56"/>
          <p:cNvCxnSpPr>
            <a:stCxn id="56" idx="4"/>
          </p:cNvCxnSpPr>
          <p:nvPr/>
        </p:nvCxnSpPr>
        <p:spPr>
          <a:xfrm flipH="1">
            <a:off x="4984246" y="3427935"/>
            <a:ext cx="521" cy="679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4984249" y="3495914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4480560" y="3654361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60" name="直線コネクタ 59"/>
          <p:cNvCxnSpPr>
            <a:stCxn id="59" idx="3"/>
          </p:cNvCxnSpPr>
          <p:nvPr/>
        </p:nvCxnSpPr>
        <p:spPr>
          <a:xfrm>
            <a:off x="5394960" y="3945826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004468" y="380732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871053" y="3647125"/>
            <a:ext cx="396148" cy="59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63" name="直線コネクタ 62"/>
          <p:cNvCxnSpPr>
            <a:stCxn id="59" idx="1"/>
            <a:endCxn id="62" idx="3"/>
          </p:cNvCxnSpPr>
          <p:nvPr/>
        </p:nvCxnSpPr>
        <p:spPr>
          <a:xfrm flipH="1" flipV="1">
            <a:off x="4267201" y="3942208"/>
            <a:ext cx="213359" cy="36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65" idx="3"/>
          </p:cNvCxnSpPr>
          <p:nvPr/>
        </p:nvCxnSpPr>
        <p:spPr>
          <a:xfrm flipV="1">
            <a:off x="2474642" y="4012887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144102" y="388162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4931426" y="4243368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67" name="直線コネクタ 66"/>
          <p:cNvCxnSpPr>
            <a:stCxn id="66" idx="4"/>
          </p:cNvCxnSpPr>
          <p:nvPr/>
        </p:nvCxnSpPr>
        <p:spPr>
          <a:xfrm flipH="1">
            <a:off x="4984246" y="4351318"/>
            <a:ext cx="521" cy="679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4984249" y="4419297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 flipV="1">
            <a:off x="5812668" y="163819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円/楕円 70"/>
          <p:cNvSpPr/>
          <p:nvPr/>
        </p:nvSpPr>
        <p:spPr>
          <a:xfrm flipV="1">
            <a:off x="5812668" y="254913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円/楕円 71"/>
          <p:cNvSpPr/>
          <p:nvPr/>
        </p:nvSpPr>
        <p:spPr>
          <a:xfrm flipV="1">
            <a:off x="5812668" y="346342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0" name="直線コネクタ 79"/>
          <p:cNvCxnSpPr/>
          <p:nvPr/>
        </p:nvCxnSpPr>
        <p:spPr>
          <a:xfrm>
            <a:off x="5608319" y="3583781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346962" y="3583781"/>
            <a:ext cx="22637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5578732" y="391197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5608319" y="2659764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>
            <a:off x="2869406" y="2659764"/>
            <a:ext cx="27412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 flipV="1">
            <a:off x="5578732" y="298795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9" name="直線コネクタ 88"/>
          <p:cNvCxnSpPr/>
          <p:nvPr/>
        </p:nvCxnSpPr>
        <p:spPr>
          <a:xfrm>
            <a:off x="5608381" y="1744297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>
            <a:off x="2792131" y="1744297"/>
            <a:ext cx="28186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 flipV="1">
            <a:off x="5578794" y="2072487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5608319" y="810801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2705468" y="810801"/>
            <a:ext cx="29052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5578732" y="113899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5" name="グループ化 94"/>
          <p:cNvGrpSpPr/>
          <p:nvPr/>
        </p:nvGrpSpPr>
        <p:grpSpPr>
          <a:xfrm>
            <a:off x="3200150" y="3516209"/>
            <a:ext cx="585785" cy="595314"/>
            <a:chOff x="5994590" y="4164611"/>
            <a:chExt cx="1880823" cy="1888490"/>
          </a:xfrm>
        </p:grpSpPr>
        <p:grpSp>
          <p:nvGrpSpPr>
            <p:cNvPr id="96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01" name="直線コネクタ 100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円弧 96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98" name="円弧 97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99" name="円弧 98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0" name="円弧 99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11" name="直線コネクタ 110"/>
          <p:cNvCxnSpPr/>
          <p:nvPr/>
        </p:nvCxnSpPr>
        <p:spPr>
          <a:xfrm flipH="1">
            <a:off x="3767329" y="3813796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3194469" y="2591819"/>
            <a:ext cx="585785" cy="595314"/>
            <a:chOff x="5994590" y="4164611"/>
            <a:chExt cx="1880823" cy="1888490"/>
          </a:xfrm>
        </p:grpSpPr>
        <p:grpSp>
          <p:nvGrpSpPr>
            <p:cNvPr id="114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円弧 114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6" name="円弧 115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7" name="円弧 116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8" name="円弧 117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21" name="直線コネクタ 120"/>
          <p:cNvCxnSpPr/>
          <p:nvPr/>
        </p:nvCxnSpPr>
        <p:spPr>
          <a:xfrm flipH="1">
            <a:off x="3764948" y="2889610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グループ化 121"/>
          <p:cNvGrpSpPr/>
          <p:nvPr/>
        </p:nvGrpSpPr>
        <p:grpSpPr>
          <a:xfrm>
            <a:off x="3193077" y="1682676"/>
            <a:ext cx="585785" cy="595314"/>
            <a:chOff x="5994590" y="4164611"/>
            <a:chExt cx="1880823" cy="1888490"/>
          </a:xfrm>
        </p:grpSpPr>
        <p:grpSp>
          <p:nvGrpSpPr>
            <p:cNvPr id="123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円弧 123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5" name="円弧 124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6" name="円弧 125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7" name="円弧 126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30" name="直線コネクタ 129"/>
          <p:cNvCxnSpPr/>
          <p:nvPr/>
        </p:nvCxnSpPr>
        <p:spPr>
          <a:xfrm flipH="1">
            <a:off x="3764948" y="1983798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 flipV="1">
            <a:off x="2681284" y="2024063"/>
            <a:ext cx="795333" cy="13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図形グループ 50"/>
          <p:cNvGrpSpPr/>
          <p:nvPr/>
        </p:nvGrpSpPr>
        <p:grpSpPr>
          <a:xfrm>
            <a:off x="2950534" y="2821014"/>
            <a:ext cx="326855" cy="240609"/>
            <a:chOff x="2495550" y="3385820"/>
            <a:chExt cx="1019845" cy="762000"/>
          </a:xfrm>
        </p:grpSpPr>
        <p:sp>
          <p:nvSpPr>
            <p:cNvPr id="141" name="円弧 140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42" name="直線コネクタ 141"/>
            <p:cNvCxnSpPr>
              <a:endCxn id="141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41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直線コネクタ 144"/>
          <p:cNvCxnSpPr/>
          <p:nvPr/>
        </p:nvCxnSpPr>
        <p:spPr>
          <a:xfrm flipH="1" flipV="1">
            <a:off x="3271056" y="2940844"/>
            <a:ext cx="209773" cy="3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図形グループ 50"/>
          <p:cNvGrpSpPr/>
          <p:nvPr/>
        </p:nvGrpSpPr>
        <p:grpSpPr>
          <a:xfrm>
            <a:off x="2951019" y="3737322"/>
            <a:ext cx="326855" cy="240609"/>
            <a:chOff x="2495550" y="3385820"/>
            <a:chExt cx="1019845" cy="762000"/>
          </a:xfrm>
        </p:grpSpPr>
        <p:sp>
          <p:nvSpPr>
            <p:cNvPr id="147" name="円弧 146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48" name="直線コネクタ 147"/>
            <p:cNvCxnSpPr>
              <a:endCxn id="147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endCxn id="147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直線コネクタ 159"/>
          <p:cNvCxnSpPr/>
          <p:nvPr/>
        </p:nvCxnSpPr>
        <p:spPr>
          <a:xfrm>
            <a:off x="2875014" y="2659764"/>
            <a:ext cx="1" cy="1135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>
            <a:off x="3343377" y="3756371"/>
            <a:ext cx="1406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3346962" y="3583781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H="1">
            <a:off x="3338615" y="2839304"/>
            <a:ext cx="1357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3342026" y="2666714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 flipH="1" flipV="1">
            <a:off x="2869406" y="3794475"/>
            <a:ext cx="79299" cy="12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円/楕円 168"/>
          <p:cNvSpPr/>
          <p:nvPr/>
        </p:nvSpPr>
        <p:spPr>
          <a:xfrm flipV="1">
            <a:off x="3312439" y="2627548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2" name="直線コネクタ 171"/>
          <p:cNvCxnSpPr/>
          <p:nvPr/>
        </p:nvCxnSpPr>
        <p:spPr>
          <a:xfrm flipH="1">
            <a:off x="2785944" y="1744297"/>
            <a:ext cx="5189" cy="2124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 flipV="1">
            <a:off x="2780550" y="3863121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 flipV="1">
            <a:off x="2784495" y="2888419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円/楕円 177"/>
          <p:cNvSpPr/>
          <p:nvPr/>
        </p:nvSpPr>
        <p:spPr>
          <a:xfrm flipV="1">
            <a:off x="2762586" y="285144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9" name="直線コネクタ 178"/>
          <p:cNvCxnSpPr/>
          <p:nvPr/>
        </p:nvCxnSpPr>
        <p:spPr>
          <a:xfrm flipH="1">
            <a:off x="3334869" y="1925495"/>
            <a:ext cx="1394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3337249" y="1752905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円/楕円 180"/>
          <p:cNvSpPr/>
          <p:nvPr/>
        </p:nvSpPr>
        <p:spPr>
          <a:xfrm flipV="1">
            <a:off x="3307662" y="17137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2" name="直線コネクタ 181"/>
          <p:cNvCxnSpPr/>
          <p:nvPr/>
        </p:nvCxnSpPr>
        <p:spPr>
          <a:xfrm>
            <a:off x="2705468" y="810801"/>
            <a:ext cx="883" cy="312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 flipH="1" flipV="1">
            <a:off x="2705468" y="3932371"/>
            <a:ext cx="24487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 flipH="1" flipV="1">
            <a:off x="2707692" y="3009253"/>
            <a:ext cx="24487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円/楕円 198"/>
          <p:cNvSpPr/>
          <p:nvPr/>
        </p:nvSpPr>
        <p:spPr>
          <a:xfrm flipV="1">
            <a:off x="2674648" y="297419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1" name="円/楕円 200"/>
          <p:cNvSpPr/>
          <p:nvPr/>
        </p:nvSpPr>
        <p:spPr>
          <a:xfrm flipV="1">
            <a:off x="2675512" y="1994138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2" name="直線コネクタ 201"/>
          <p:cNvCxnSpPr>
            <a:stCxn id="208" idx="3"/>
          </p:cNvCxnSpPr>
          <p:nvPr/>
        </p:nvCxnSpPr>
        <p:spPr>
          <a:xfrm flipH="1" flipV="1">
            <a:off x="3334869" y="1009230"/>
            <a:ext cx="178532" cy="30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flipH="1">
            <a:off x="3334869" y="818170"/>
            <a:ext cx="2380" cy="1937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円/楕円 203"/>
          <p:cNvSpPr/>
          <p:nvPr/>
        </p:nvSpPr>
        <p:spPr>
          <a:xfrm flipV="1">
            <a:off x="3307662" y="77900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07" name="図形グループ 54"/>
          <p:cNvGrpSpPr/>
          <p:nvPr/>
        </p:nvGrpSpPr>
        <p:grpSpPr>
          <a:xfrm>
            <a:off x="3513400" y="916665"/>
            <a:ext cx="195820" cy="194170"/>
            <a:chOff x="2501900" y="1345566"/>
            <a:chExt cx="758489" cy="763268"/>
          </a:xfrm>
        </p:grpSpPr>
        <p:sp>
          <p:nvSpPr>
            <p:cNvPr id="208" name="二等辺三角形 207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09" name="円/楕円 208"/>
            <p:cNvSpPr/>
            <p:nvPr/>
          </p:nvSpPr>
          <p:spPr>
            <a:xfrm>
              <a:off x="3153708" y="1673224"/>
              <a:ext cx="106681" cy="107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213" name="直線コネクタ 212"/>
          <p:cNvCxnSpPr>
            <a:endCxn id="209" idx="6"/>
          </p:cNvCxnSpPr>
          <p:nvPr/>
        </p:nvCxnSpPr>
        <p:spPr>
          <a:xfrm flipH="1">
            <a:off x="3709220" y="1013749"/>
            <a:ext cx="157071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/>
          <p:cNvSpPr txBox="1"/>
          <p:nvPr/>
        </p:nvSpPr>
        <p:spPr>
          <a:xfrm>
            <a:off x="2685633" y="55838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2735659" y="148166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2811888" y="239625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3097287" y="333784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137" name="直線コネクタ 136"/>
          <p:cNvCxnSpPr/>
          <p:nvPr/>
        </p:nvCxnSpPr>
        <p:spPr>
          <a:xfrm flipH="1" flipV="1">
            <a:off x="3271056" y="3857322"/>
            <a:ext cx="209773" cy="3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Adder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597660" y="1948814"/>
            <a:ext cx="1386840" cy="90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</a:t>
            </a:r>
          </a:p>
          <a:p>
            <a:pPr algn="ctr"/>
            <a:r>
              <a:rPr lang="en-US" altLang="ja-JP" dirty="0" smtClean="0"/>
              <a:t>Adder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77727" y="21513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8035" y="1987480"/>
            <a:ext cx="30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S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2986193" y="26593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11860" y="21259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920327" y="26593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20326" y="2396914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23901" y="1936680"/>
            <a:ext cx="344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err="1" smtClean="0">
                <a:latin typeface="Book Antiqua"/>
                <a:cs typeface="Book Antiqua"/>
              </a:rPr>
              <a:t>C</a:t>
            </a:r>
            <a:r>
              <a:rPr lang="en-US" altLang="ja-JP" sz="1200" i="1" baseline="-25000" dirty="0" err="1" smtClean="0">
                <a:latin typeface="Book Antiqua"/>
                <a:cs typeface="Book Antiqua"/>
              </a:rPr>
              <a:t>i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2368" y="2241481"/>
            <a:ext cx="325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9301" y="2512414"/>
            <a:ext cx="308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29568" y="2495480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979160" y="1339214"/>
            <a:ext cx="1386840" cy="90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</a:t>
            </a:r>
          </a:p>
          <a:p>
            <a:pPr algn="ctr"/>
            <a:r>
              <a:rPr lang="en-US" altLang="ja-JP" dirty="0" smtClean="0"/>
              <a:t>Adder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7359227" y="15417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019535" y="1377880"/>
            <a:ext cx="350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S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7367693" y="204978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93360" y="15163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5301827" y="20497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301826" y="1787314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005401" y="1327080"/>
            <a:ext cx="344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err="1" smtClean="0">
                <a:latin typeface="Book Antiqua"/>
                <a:cs typeface="Book Antiqua"/>
              </a:rPr>
              <a:t>C</a:t>
            </a:r>
            <a:r>
              <a:rPr lang="en-US" altLang="ja-JP" sz="1200" i="1" baseline="-25000" dirty="0" err="1" smtClean="0">
                <a:latin typeface="Book Antiqua"/>
                <a:cs typeface="Book Antiqua"/>
              </a:rPr>
              <a:t>i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13868" y="1631881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30801" y="1902814"/>
            <a:ext cx="3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991860" y="2628264"/>
            <a:ext cx="1386840" cy="90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</a:t>
            </a:r>
          </a:p>
          <a:p>
            <a:pPr algn="ctr"/>
            <a:r>
              <a:rPr lang="en-US" altLang="ja-JP" dirty="0" smtClean="0"/>
              <a:t>Adder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7371927" y="28308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32235" y="2666930"/>
            <a:ext cx="350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S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5314527" y="33388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314526" y="3076364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026568" y="2920931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43501" y="3191864"/>
            <a:ext cx="3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004560" y="3910964"/>
            <a:ext cx="1386840" cy="90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</a:t>
            </a:r>
          </a:p>
          <a:p>
            <a:pPr algn="ctr"/>
            <a:r>
              <a:rPr lang="en-US" altLang="ja-JP" dirty="0" smtClean="0"/>
              <a:t>Adder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7384627" y="41135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044935" y="3949630"/>
            <a:ext cx="350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S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5327227" y="46215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327226" y="4359064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039268" y="4203631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056201" y="4474564"/>
            <a:ext cx="3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004560" y="5180964"/>
            <a:ext cx="1386840" cy="90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</a:t>
            </a:r>
          </a:p>
          <a:p>
            <a:pPr algn="ctr"/>
            <a:r>
              <a:rPr lang="en-US" altLang="ja-JP" dirty="0" smtClean="0"/>
              <a:t>Adder</a:t>
            </a:r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7384627" y="53835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44935" y="5219630"/>
            <a:ext cx="350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S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7393093" y="58915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327227" y="589153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5327226" y="5629064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5039268" y="5473631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56201" y="5744564"/>
            <a:ext cx="35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036468" y="5727630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>
            <a:off x="7386743" y="333883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7393093" y="460883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5596043" y="538353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5583343" y="411353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5570643" y="2830830"/>
            <a:ext cx="417407" cy="12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7785100" y="204470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5575300" y="245110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7804150" y="333375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7810500" y="460375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5600700" y="499745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V="1">
            <a:off x="5588000" y="3733800"/>
            <a:ext cx="1" cy="387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5568950" y="2438400"/>
            <a:ext cx="22225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V="1">
            <a:off x="5581650" y="3721100"/>
            <a:ext cx="22225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5594350" y="4991100"/>
            <a:ext cx="2222500" cy="127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59</Words>
  <Application>Microsoft Macintosh PowerPoint</Application>
  <PresentationFormat>画面に合わせる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Adder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s950142</dc:creator>
  <cp:lastModifiedBy>akagi eiji</cp:lastModifiedBy>
  <cp:revision>14</cp:revision>
  <dcterms:created xsi:type="dcterms:W3CDTF">2016-03-14T10:12:51Z</dcterms:created>
  <dcterms:modified xsi:type="dcterms:W3CDTF">2016-04-09T00:25:05Z</dcterms:modified>
</cp:coreProperties>
</file>